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77" r:id="rId5"/>
  </p:sldMasterIdLst>
  <p:notesMasterIdLst>
    <p:notesMasterId r:id="rId26"/>
  </p:notesMasterIdLst>
  <p:sldIdLst>
    <p:sldId id="299" r:id="rId6"/>
    <p:sldId id="2933" r:id="rId7"/>
    <p:sldId id="2931" r:id="rId8"/>
    <p:sldId id="2914" r:id="rId9"/>
    <p:sldId id="2934" r:id="rId10"/>
    <p:sldId id="2935" r:id="rId11"/>
    <p:sldId id="2937" r:id="rId12"/>
    <p:sldId id="2938" r:id="rId13"/>
    <p:sldId id="2942" r:id="rId14"/>
    <p:sldId id="2936" r:id="rId15"/>
    <p:sldId id="2939" r:id="rId16"/>
    <p:sldId id="2940" r:id="rId17"/>
    <p:sldId id="2943" r:id="rId18"/>
    <p:sldId id="2945" r:id="rId19"/>
    <p:sldId id="2941" r:id="rId20"/>
    <p:sldId id="2947" r:id="rId21"/>
    <p:sldId id="2949" r:id="rId22"/>
    <p:sldId id="2951" r:id="rId23"/>
    <p:sldId id="2952" r:id="rId24"/>
    <p:sldId id="2953" r:id="rId25"/>
  </p:sldIdLst>
  <p:sldSz cx="12192000" cy="6858000"/>
  <p:notesSz cx="6858000" cy="9144000"/>
  <p:embeddedFontLst>
    <p:embeddedFont>
      <p:font typeface="Encode Sans" panose="020B0604020202020204" charset="0"/>
      <p:regular r:id="rId27"/>
      <p:bold r:id="rId28"/>
    </p:embeddedFont>
    <p:embeddedFont>
      <p:font typeface="MS PGothic" panose="020B0600070205080204" pitchFamily="34" charset="-128"/>
      <p:regular r:id="rId29"/>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A568"/>
    <a:srgbClr val="0D93D2"/>
    <a:srgbClr val="DD771B"/>
    <a:srgbClr val="C2E4F4"/>
    <a:srgbClr val="EF9F3C"/>
    <a:srgbClr val="055170"/>
    <a:srgbClr val="C2E2CB"/>
    <a:srgbClr val="E0F0E5"/>
    <a:srgbClr val="FBE7CE"/>
    <a:srgbClr val="E888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0" autoAdjust="0"/>
    <p:restoredTop sz="94645" autoAdjust="0"/>
  </p:normalViewPr>
  <p:slideViewPr>
    <p:cSldViewPr snapToGrid="0" showGuides="1">
      <p:cViewPr varScale="1">
        <p:scale>
          <a:sx n="112" d="100"/>
          <a:sy n="112" d="100"/>
        </p:scale>
        <p:origin x="70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1.fntdata"/><Relationship Id="rId30" Type="http://schemas.openxmlformats.org/officeDocument/2006/relationships/presProps" Target="presProps.xml"/><Relationship Id="rId8" Type="http://schemas.openxmlformats.org/officeDocument/2006/relationships/slide" Target="slides/slide3.xml"/></Relationships>
</file>

<file path=ppt/diagrams/_rels/data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1EAC04-7911-4C3D-9163-9DC7082E08C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62E1457-1182-49B8-8D2F-E9124B7D02B2}">
      <dgm:prSet/>
      <dgm:spPr/>
      <dgm:t>
        <a:bodyPr/>
        <a:lstStyle/>
        <a:p>
          <a:r>
            <a:rPr lang="fi-FI" dirty="0" err="1"/>
            <a:t>High</a:t>
          </a:r>
          <a:r>
            <a:rPr lang="fi-FI" dirty="0"/>
            <a:t> </a:t>
          </a:r>
          <a:r>
            <a:rPr lang="fi-FI" dirty="0" err="1"/>
            <a:t>level</a:t>
          </a:r>
          <a:r>
            <a:rPr lang="fi-FI" dirty="0"/>
            <a:t> of </a:t>
          </a:r>
          <a:r>
            <a:rPr lang="fi-FI" dirty="0" err="1"/>
            <a:t>autonomy</a:t>
          </a:r>
          <a:r>
            <a:rPr lang="fi-FI" dirty="0"/>
            <a:t> of </a:t>
          </a:r>
          <a:r>
            <a:rPr lang="fi-FI" dirty="0" err="1"/>
            <a:t>teachers</a:t>
          </a:r>
          <a:r>
            <a:rPr lang="fi-FI" dirty="0"/>
            <a:t> and </a:t>
          </a:r>
          <a:r>
            <a:rPr lang="fi-FI" dirty="0" err="1"/>
            <a:t>schools</a:t>
          </a:r>
          <a:endParaRPr lang="en-US" dirty="0"/>
        </a:p>
      </dgm:t>
    </dgm:pt>
    <dgm:pt modelId="{F4BA7205-B18F-4FF8-8E11-7F45CB18E7DD}" type="parTrans" cxnId="{64529291-40FA-4EB4-A750-DE2E7CAF69AF}">
      <dgm:prSet/>
      <dgm:spPr/>
      <dgm:t>
        <a:bodyPr/>
        <a:lstStyle/>
        <a:p>
          <a:endParaRPr lang="en-US"/>
        </a:p>
      </dgm:t>
    </dgm:pt>
    <dgm:pt modelId="{CA74B5FA-5CCA-43F3-A128-B662C0F1C650}" type="sibTrans" cxnId="{64529291-40FA-4EB4-A750-DE2E7CAF69AF}">
      <dgm:prSet/>
      <dgm:spPr/>
      <dgm:t>
        <a:bodyPr/>
        <a:lstStyle/>
        <a:p>
          <a:endParaRPr lang="en-US"/>
        </a:p>
      </dgm:t>
    </dgm:pt>
    <dgm:pt modelId="{908618DD-66AF-4C27-8136-128DF1AA8312}">
      <dgm:prSet/>
      <dgm:spPr/>
      <dgm:t>
        <a:bodyPr/>
        <a:lstStyle/>
        <a:p>
          <a:r>
            <a:rPr lang="fi-FI"/>
            <a:t>High-quality teacher education</a:t>
          </a:r>
          <a:endParaRPr lang="en-US"/>
        </a:p>
      </dgm:t>
    </dgm:pt>
    <dgm:pt modelId="{40D89AB3-B396-44F3-B3EE-2FCCB9FE7629}" type="parTrans" cxnId="{A68D1BE9-9D32-4585-8DE2-2AA6A40DAB7C}">
      <dgm:prSet/>
      <dgm:spPr/>
      <dgm:t>
        <a:bodyPr/>
        <a:lstStyle/>
        <a:p>
          <a:endParaRPr lang="en-US"/>
        </a:p>
      </dgm:t>
    </dgm:pt>
    <dgm:pt modelId="{01E318B5-7C06-4760-9D93-B7C343B4B9E4}" type="sibTrans" cxnId="{A68D1BE9-9D32-4585-8DE2-2AA6A40DAB7C}">
      <dgm:prSet/>
      <dgm:spPr/>
      <dgm:t>
        <a:bodyPr/>
        <a:lstStyle/>
        <a:p>
          <a:endParaRPr lang="en-US"/>
        </a:p>
      </dgm:t>
    </dgm:pt>
    <dgm:pt modelId="{CB76C6CB-1A8C-42FA-BF12-4EAA4755DAEB}">
      <dgm:prSet/>
      <dgm:spPr/>
      <dgm:t>
        <a:bodyPr/>
        <a:lstStyle/>
        <a:p>
          <a:r>
            <a:rPr lang="fi-FI" b="0"/>
            <a:t>Culture of trust (no rankings)</a:t>
          </a:r>
          <a:endParaRPr lang="en-US"/>
        </a:p>
      </dgm:t>
    </dgm:pt>
    <dgm:pt modelId="{7454C525-E3D6-48EC-8454-DCC4CDA948CF}" type="parTrans" cxnId="{2E7A65B0-C5EE-48FD-9CE0-F72B43E5D89C}">
      <dgm:prSet/>
      <dgm:spPr/>
      <dgm:t>
        <a:bodyPr/>
        <a:lstStyle/>
        <a:p>
          <a:endParaRPr lang="en-US"/>
        </a:p>
      </dgm:t>
    </dgm:pt>
    <dgm:pt modelId="{B92EC350-6390-41EE-A236-EE11199CAF39}" type="sibTrans" cxnId="{2E7A65B0-C5EE-48FD-9CE0-F72B43E5D89C}">
      <dgm:prSet/>
      <dgm:spPr/>
      <dgm:t>
        <a:bodyPr/>
        <a:lstStyle/>
        <a:p>
          <a:endParaRPr lang="en-US"/>
        </a:p>
      </dgm:t>
    </dgm:pt>
    <dgm:pt modelId="{D74BFB4A-3B75-444F-97A8-A956D8AC0999}">
      <dgm:prSet/>
      <dgm:spPr/>
      <dgm:t>
        <a:bodyPr/>
        <a:lstStyle/>
        <a:p>
          <a:r>
            <a:rPr lang="en-US"/>
            <a:t>The concept of using evaluation to support improvement</a:t>
          </a:r>
        </a:p>
      </dgm:t>
    </dgm:pt>
    <dgm:pt modelId="{5844D394-CFC1-4C00-9271-1D4C82CD0290}" type="parTrans" cxnId="{0C805F4F-1B15-4E1E-AD8E-73CB9F0CD63E}">
      <dgm:prSet/>
      <dgm:spPr/>
      <dgm:t>
        <a:bodyPr/>
        <a:lstStyle/>
        <a:p>
          <a:endParaRPr lang="fi-FI"/>
        </a:p>
      </dgm:t>
    </dgm:pt>
    <dgm:pt modelId="{951E7C35-2890-4F60-9E6C-A3E4EB48BDD3}" type="sibTrans" cxnId="{0C805F4F-1B15-4E1E-AD8E-73CB9F0CD63E}">
      <dgm:prSet/>
      <dgm:spPr/>
      <dgm:t>
        <a:bodyPr/>
        <a:lstStyle/>
        <a:p>
          <a:endParaRPr lang="fi-FI"/>
        </a:p>
      </dgm:t>
    </dgm:pt>
    <dgm:pt modelId="{E9CA1DB6-8C2A-4CD0-8F7E-D4EE0C6F0DF3}" type="pres">
      <dgm:prSet presAssocID="{9B1EAC04-7911-4C3D-9163-9DC7082E08CB}" presName="root" presStyleCnt="0">
        <dgm:presLayoutVars>
          <dgm:dir/>
          <dgm:resizeHandles val="exact"/>
        </dgm:presLayoutVars>
      </dgm:prSet>
      <dgm:spPr/>
    </dgm:pt>
    <dgm:pt modelId="{9D0ED604-7C12-46D7-9D24-540A337E2491}" type="pres">
      <dgm:prSet presAssocID="{862E1457-1182-49B8-8D2F-E9124B7D02B2}" presName="compNode" presStyleCnt="0"/>
      <dgm:spPr/>
    </dgm:pt>
    <dgm:pt modelId="{D64CC88B-3DC2-4060-8740-A99C6E176489}" type="pres">
      <dgm:prSet presAssocID="{862E1457-1182-49B8-8D2F-E9124B7D02B2}" presName="bgRect" presStyleLbl="bgShp" presStyleIdx="0" presStyleCnt="4"/>
      <dgm:spPr/>
    </dgm:pt>
    <dgm:pt modelId="{7AE7BCE9-C017-4190-AA64-001EDC8875B3}" type="pres">
      <dgm:prSet presAssocID="{862E1457-1182-49B8-8D2F-E9124B7D02B2}"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Luokkahuone"/>
        </a:ext>
      </dgm:extLst>
    </dgm:pt>
    <dgm:pt modelId="{1081ACC3-D385-49EA-AD14-3F5F0D6D42D3}" type="pres">
      <dgm:prSet presAssocID="{862E1457-1182-49B8-8D2F-E9124B7D02B2}" presName="spaceRect" presStyleCnt="0"/>
      <dgm:spPr/>
    </dgm:pt>
    <dgm:pt modelId="{9C235AA7-9226-4A3A-B959-E7B3B61057AC}" type="pres">
      <dgm:prSet presAssocID="{862E1457-1182-49B8-8D2F-E9124B7D02B2}" presName="parTx" presStyleLbl="revTx" presStyleIdx="0" presStyleCnt="4">
        <dgm:presLayoutVars>
          <dgm:chMax val="0"/>
          <dgm:chPref val="0"/>
        </dgm:presLayoutVars>
      </dgm:prSet>
      <dgm:spPr/>
    </dgm:pt>
    <dgm:pt modelId="{6277A1CF-52F0-49C8-BD68-92E6FCAF10AC}" type="pres">
      <dgm:prSet presAssocID="{CA74B5FA-5CCA-43F3-A128-B662C0F1C650}" presName="sibTrans" presStyleCnt="0"/>
      <dgm:spPr/>
    </dgm:pt>
    <dgm:pt modelId="{7E4D1585-4A81-4772-A124-EE187ABFAFD9}" type="pres">
      <dgm:prSet presAssocID="{908618DD-66AF-4C27-8136-128DF1AA8312}" presName="compNode" presStyleCnt="0"/>
      <dgm:spPr/>
    </dgm:pt>
    <dgm:pt modelId="{2B74FC13-C873-453C-A066-66DB692AEF2F}" type="pres">
      <dgm:prSet presAssocID="{908618DD-66AF-4C27-8136-128DF1AA8312}" presName="bgRect" presStyleLbl="bgShp" presStyleIdx="1" presStyleCnt="4"/>
      <dgm:spPr/>
    </dgm:pt>
    <dgm:pt modelId="{ABE24CCF-E397-43E6-9BE1-B23FA5FF5609}" type="pres">
      <dgm:prSet presAssocID="{908618DD-66AF-4C27-8136-128DF1AA831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oulurakennus"/>
        </a:ext>
      </dgm:extLst>
    </dgm:pt>
    <dgm:pt modelId="{AB7C6099-CEB0-42CE-90DA-D254DCEE83F7}" type="pres">
      <dgm:prSet presAssocID="{908618DD-66AF-4C27-8136-128DF1AA8312}" presName="spaceRect" presStyleCnt="0"/>
      <dgm:spPr/>
    </dgm:pt>
    <dgm:pt modelId="{05F34F22-ADA9-4FF0-8127-C63D27E183BD}" type="pres">
      <dgm:prSet presAssocID="{908618DD-66AF-4C27-8136-128DF1AA8312}" presName="parTx" presStyleLbl="revTx" presStyleIdx="1" presStyleCnt="4">
        <dgm:presLayoutVars>
          <dgm:chMax val="0"/>
          <dgm:chPref val="0"/>
        </dgm:presLayoutVars>
      </dgm:prSet>
      <dgm:spPr/>
    </dgm:pt>
    <dgm:pt modelId="{361DEA1F-64AE-465C-AE8E-6B9CAC768A67}" type="pres">
      <dgm:prSet presAssocID="{01E318B5-7C06-4760-9D93-B7C343B4B9E4}" presName="sibTrans" presStyleCnt="0"/>
      <dgm:spPr/>
    </dgm:pt>
    <dgm:pt modelId="{0CE67640-360F-4E75-9DE2-1CE7FD0D3092}" type="pres">
      <dgm:prSet presAssocID="{D74BFB4A-3B75-444F-97A8-A956D8AC0999}" presName="compNode" presStyleCnt="0"/>
      <dgm:spPr/>
    </dgm:pt>
    <dgm:pt modelId="{D298AAFB-B9FF-487A-8805-90B3F9DE0221}" type="pres">
      <dgm:prSet presAssocID="{D74BFB4A-3B75-444F-97A8-A956D8AC0999}" presName="bgRect" presStyleLbl="bgShp" presStyleIdx="2" presStyleCnt="4"/>
      <dgm:spPr/>
    </dgm:pt>
    <dgm:pt modelId="{E94A0E15-C599-4C28-8FCC-AF3BBA072070}" type="pres">
      <dgm:prSet presAssocID="{D74BFB4A-3B75-444F-97A8-A956D8AC0999}"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Hehkulamppu ja hammaspyörä ääriviiva"/>
        </a:ext>
      </dgm:extLst>
    </dgm:pt>
    <dgm:pt modelId="{48B3B6A7-574E-49CD-8772-8F11EE01B074}" type="pres">
      <dgm:prSet presAssocID="{D74BFB4A-3B75-444F-97A8-A956D8AC0999}" presName="spaceRect" presStyleCnt="0"/>
      <dgm:spPr/>
    </dgm:pt>
    <dgm:pt modelId="{5DE0C523-B004-4EFA-B044-4E4485682688}" type="pres">
      <dgm:prSet presAssocID="{D74BFB4A-3B75-444F-97A8-A956D8AC0999}" presName="parTx" presStyleLbl="revTx" presStyleIdx="2" presStyleCnt="4">
        <dgm:presLayoutVars>
          <dgm:chMax val="0"/>
          <dgm:chPref val="0"/>
        </dgm:presLayoutVars>
      </dgm:prSet>
      <dgm:spPr/>
    </dgm:pt>
    <dgm:pt modelId="{84AA2265-60F9-4CA3-857D-5444F6337703}" type="pres">
      <dgm:prSet presAssocID="{951E7C35-2890-4F60-9E6C-A3E4EB48BDD3}" presName="sibTrans" presStyleCnt="0"/>
      <dgm:spPr/>
    </dgm:pt>
    <dgm:pt modelId="{D416E370-16E8-492D-A4F0-F01D4F7BE5D4}" type="pres">
      <dgm:prSet presAssocID="{CB76C6CB-1A8C-42FA-BF12-4EAA4755DAEB}" presName="compNode" presStyleCnt="0"/>
      <dgm:spPr/>
    </dgm:pt>
    <dgm:pt modelId="{1400FA0A-1D96-41AA-8747-A899AD6BDF73}" type="pres">
      <dgm:prSet presAssocID="{CB76C6CB-1A8C-42FA-BF12-4EAA4755DAEB}" presName="bgRect" presStyleLbl="bgShp" presStyleIdx="3" presStyleCnt="4"/>
      <dgm:spPr/>
    </dgm:pt>
    <dgm:pt modelId="{F92E9FEE-02F1-4B30-91AA-31673E9D892A}" type="pres">
      <dgm:prSet presAssocID="{CB76C6CB-1A8C-42FA-BF12-4EAA4755DAE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kia"/>
        </a:ext>
      </dgm:extLst>
    </dgm:pt>
    <dgm:pt modelId="{5682E7DA-F3F2-4D26-BBC3-41A5EC356425}" type="pres">
      <dgm:prSet presAssocID="{CB76C6CB-1A8C-42FA-BF12-4EAA4755DAEB}" presName="spaceRect" presStyleCnt="0"/>
      <dgm:spPr/>
    </dgm:pt>
    <dgm:pt modelId="{5B2B8AF3-C1B1-43C7-89D3-7AB7EB8B205D}" type="pres">
      <dgm:prSet presAssocID="{CB76C6CB-1A8C-42FA-BF12-4EAA4755DAEB}" presName="parTx" presStyleLbl="revTx" presStyleIdx="3" presStyleCnt="4">
        <dgm:presLayoutVars>
          <dgm:chMax val="0"/>
          <dgm:chPref val="0"/>
        </dgm:presLayoutVars>
      </dgm:prSet>
      <dgm:spPr/>
    </dgm:pt>
  </dgm:ptLst>
  <dgm:cxnLst>
    <dgm:cxn modelId="{90592F0F-D7A7-491E-8B97-08FE0FE8BAB5}" type="presOf" srcId="{862E1457-1182-49B8-8D2F-E9124B7D02B2}" destId="{9C235AA7-9226-4A3A-B959-E7B3B61057AC}" srcOrd="0" destOrd="0" presId="urn:microsoft.com/office/officeart/2018/2/layout/IconVerticalSolidList"/>
    <dgm:cxn modelId="{5FDBC310-BA98-419E-9DCD-C14A9771C24C}" type="presOf" srcId="{D74BFB4A-3B75-444F-97A8-A956D8AC0999}" destId="{5DE0C523-B004-4EFA-B044-4E4485682688}" srcOrd="0" destOrd="0" presId="urn:microsoft.com/office/officeart/2018/2/layout/IconVerticalSolidList"/>
    <dgm:cxn modelId="{F9C0C369-9AE6-4E1F-88DA-6A95A30874D3}" type="presOf" srcId="{9B1EAC04-7911-4C3D-9163-9DC7082E08CB}" destId="{E9CA1DB6-8C2A-4CD0-8F7E-D4EE0C6F0DF3}" srcOrd="0" destOrd="0" presId="urn:microsoft.com/office/officeart/2018/2/layout/IconVerticalSolidList"/>
    <dgm:cxn modelId="{0C805F4F-1B15-4E1E-AD8E-73CB9F0CD63E}" srcId="{9B1EAC04-7911-4C3D-9163-9DC7082E08CB}" destId="{D74BFB4A-3B75-444F-97A8-A956D8AC0999}" srcOrd="2" destOrd="0" parTransId="{5844D394-CFC1-4C00-9271-1D4C82CD0290}" sibTransId="{951E7C35-2890-4F60-9E6C-A3E4EB48BDD3}"/>
    <dgm:cxn modelId="{F8A8AF59-E8FA-4AAF-BB01-418F8FAFE5D9}" type="presOf" srcId="{908618DD-66AF-4C27-8136-128DF1AA8312}" destId="{05F34F22-ADA9-4FF0-8127-C63D27E183BD}" srcOrd="0" destOrd="0" presId="urn:microsoft.com/office/officeart/2018/2/layout/IconVerticalSolidList"/>
    <dgm:cxn modelId="{64529291-40FA-4EB4-A750-DE2E7CAF69AF}" srcId="{9B1EAC04-7911-4C3D-9163-9DC7082E08CB}" destId="{862E1457-1182-49B8-8D2F-E9124B7D02B2}" srcOrd="0" destOrd="0" parTransId="{F4BA7205-B18F-4FF8-8E11-7F45CB18E7DD}" sibTransId="{CA74B5FA-5CCA-43F3-A128-B662C0F1C650}"/>
    <dgm:cxn modelId="{2E7A65B0-C5EE-48FD-9CE0-F72B43E5D89C}" srcId="{9B1EAC04-7911-4C3D-9163-9DC7082E08CB}" destId="{CB76C6CB-1A8C-42FA-BF12-4EAA4755DAEB}" srcOrd="3" destOrd="0" parTransId="{7454C525-E3D6-48EC-8454-DCC4CDA948CF}" sibTransId="{B92EC350-6390-41EE-A236-EE11199CAF39}"/>
    <dgm:cxn modelId="{13AE53C7-8BDC-45E7-A054-3168F82111C7}" type="presOf" srcId="{CB76C6CB-1A8C-42FA-BF12-4EAA4755DAEB}" destId="{5B2B8AF3-C1B1-43C7-89D3-7AB7EB8B205D}" srcOrd="0" destOrd="0" presId="urn:microsoft.com/office/officeart/2018/2/layout/IconVerticalSolidList"/>
    <dgm:cxn modelId="{A68D1BE9-9D32-4585-8DE2-2AA6A40DAB7C}" srcId="{9B1EAC04-7911-4C3D-9163-9DC7082E08CB}" destId="{908618DD-66AF-4C27-8136-128DF1AA8312}" srcOrd="1" destOrd="0" parTransId="{40D89AB3-B396-44F3-B3EE-2FCCB9FE7629}" sibTransId="{01E318B5-7C06-4760-9D93-B7C343B4B9E4}"/>
    <dgm:cxn modelId="{7998AB1E-0335-46DC-A029-6F4138464C46}" type="presParOf" srcId="{E9CA1DB6-8C2A-4CD0-8F7E-D4EE0C6F0DF3}" destId="{9D0ED604-7C12-46D7-9D24-540A337E2491}" srcOrd="0" destOrd="0" presId="urn:microsoft.com/office/officeart/2018/2/layout/IconVerticalSolidList"/>
    <dgm:cxn modelId="{D1EE1F11-D77E-4D61-8905-B2838D786D56}" type="presParOf" srcId="{9D0ED604-7C12-46D7-9D24-540A337E2491}" destId="{D64CC88B-3DC2-4060-8740-A99C6E176489}" srcOrd="0" destOrd="0" presId="urn:microsoft.com/office/officeart/2018/2/layout/IconVerticalSolidList"/>
    <dgm:cxn modelId="{42B82201-7498-4B7B-BB40-9ED5D807BC7C}" type="presParOf" srcId="{9D0ED604-7C12-46D7-9D24-540A337E2491}" destId="{7AE7BCE9-C017-4190-AA64-001EDC8875B3}" srcOrd="1" destOrd="0" presId="urn:microsoft.com/office/officeart/2018/2/layout/IconVerticalSolidList"/>
    <dgm:cxn modelId="{01F8309F-4E55-4292-ADCD-80BD940585AB}" type="presParOf" srcId="{9D0ED604-7C12-46D7-9D24-540A337E2491}" destId="{1081ACC3-D385-49EA-AD14-3F5F0D6D42D3}" srcOrd="2" destOrd="0" presId="urn:microsoft.com/office/officeart/2018/2/layout/IconVerticalSolidList"/>
    <dgm:cxn modelId="{0E6961F5-3E42-4641-8C78-9FA82EA2DA9F}" type="presParOf" srcId="{9D0ED604-7C12-46D7-9D24-540A337E2491}" destId="{9C235AA7-9226-4A3A-B959-E7B3B61057AC}" srcOrd="3" destOrd="0" presId="urn:microsoft.com/office/officeart/2018/2/layout/IconVerticalSolidList"/>
    <dgm:cxn modelId="{F5B66FDE-2BD7-4929-B654-16A350DC69C5}" type="presParOf" srcId="{E9CA1DB6-8C2A-4CD0-8F7E-D4EE0C6F0DF3}" destId="{6277A1CF-52F0-49C8-BD68-92E6FCAF10AC}" srcOrd="1" destOrd="0" presId="urn:microsoft.com/office/officeart/2018/2/layout/IconVerticalSolidList"/>
    <dgm:cxn modelId="{A0C50F5C-3227-4674-8352-3582B8ACE1D7}" type="presParOf" srcId="{E9CA1DB6-8C2A-4CD0-8F7E-D4EE0C6F0DF3}" destId="{7E4D1585-4A81-4772-A124-EE187ABFAFD9}" srcOrd="2" destOrd="0" presId="urn:microsoft.com/office/officeart/2018/2/layout/IconVerticalSolidList"/>
    <dgm:cxn modelId="{41413CD7-39A9-4475-A997-18422AB07BB6}" type="presParOf" srcId="{7E4D1585-4A81-4772-A124-EE187ABFAFD9}" destId="{2B74FC13-C873-453C-A066-66DB692AEF2F}" srcOrd="0" destOrd="0" presId="urn:microsoft.com/office/officeart/2018/2/layout/IconVerticalSolidList"/>
    <dgm:cxn modelId="{EFBA3E00-34E3-491C-95F7-290174821A2F}" type="presParOf" srcId="{7E4D1585-4A81-4772-A124-EE187ABFAFD9}" destId="{ABE24CCF-E397-43E6-9BE1-B23FA5FF5609}" srcOrd="1" destOrd="0" presId="urn:microsoft.com/office/officeart/2018/2/layout/IconVerticalSolidList"/>
    <dgm:cxn modelId="{EDE3E241-43F2-4B59-97FB-626A4318F59F}" type="presParOf" srcId="{7E4D1585-4A81-4772-A124-EE187ABFAFD9}" destId="{AB7C6099-CEB0-42CE-90DA-D254DCEE83F7}" srcOrd="2" destOrd="0" presId="urn:microsoft.com/office/officeart/2018/2/layout/IconVerticalSolidList"/>
    <dgm:cxn modelId="{2B808588-8C3E-4D68-BA35-26907A446AD1}" type="presParOf" srcId="{7E4D1585-4A81-4772-A124-EE187ABFAFD9}" destId="{05F34F22-ADA9-4FF0-8127-C63D27E183BD}" srcOrd="3" destOrd="0" presId="urn:microsoft.com/office/officeart/2018/2/layout/IconVerticalSolidList"/>
    <dgm:cxn modelId="{990B79B6-3A18-4696-97C8-66A9AB6D53FA}" type="presParOf" srcId="{E9CA1DB6-8C2A-4CD0-8F7E-D4EE0C6F0DF3}" destId="{361DEA1F-64AE-465C-AE8E-6B9CAC768A67}" srcOrd="3" destOrd="0" presId="urn:microsoft.com/office/officeart/2018/2/layout/IconVerticalSolidList"/>
    <dgm:cxn modelId="{09ACA187-868F-4D2A-B7C0-6B3ACAE7AF2A}" type="presParOf" srcId="{E9CA1DB6-8C2A-4CD0-8F7E-D4EE0C6F0DF3}" destId="{0CE67640-360F-4E75-9DE2-1CE7FD0D3092}" srcOrd="4" destOrd="0" presId="urn:microsoft.com/office/officeart/2018/2/layout/IconVerticalSolidList"/>
    <dgm:cxn modelId="{ECA56E0D-5E5E-45EE-94B6-E3704602AF17}" type="presParOf" srcId="{0CE67640-360F-4E75-9DE2-1CE7FD0D3092}" destId="{D298AAFB-B9FF-487A-8805-90B3F9DE0221}" srcOrd="0" destOrd="0" presId="urn:microsoft.com/office/officeart/2018/2/layout/IconVerticalSolidList"/>
    <dgm:cxn modelId="{FC21B155-FCE3-4EAE-8AF8-B2E39F8C8398}" type="presParOf" srcId="{0CE67640-360F-4E75-9DE2-1CE7FD0D3092}" destId="{E94A0E15-C599-4C28-8FCC-AF3BBA072070}" srcOrd="1" destOrd="0" presId="urn:microsoft.com/office/officeart/2018/2/layout/IconVerticalSolidList"/>
    <dgm:cxn modelId="{3084ED8C-72AB-4F57-ADB0-A8D919D53299}" type="presParOf" srcId="{0CE67640-360F-4E75-9DE2-1CE7FD0D3092}" destId="{48B3B6A7-574E-49CD-8772-8F11EE01B074}" srcOrd="2" destOrd="0" presId="urn:microsoft.com/office/officeart/2018/2/layout/IconVerticalSolidList"/>
    <dgm:cxn modelId="{E0CAF048-4C5B-4972-9396-EDEB14F3A622}" type="presParOf" srcId="{0CE67640-360F-4E75-9DE2-1CE7FD0D3092}" destId="{5DE0C523-B004-4EFA-B044-4E4485682688}" srcOrd="3" destOrd="0" presId="urn:microsoft.com/office/officeart/2018/2/layout/IconVerticalSolidList"/>
    <dgm:cxn modelId="{E1F849CA-5F4B-47F6-BE17-EE52BF20523F}" type="presParOf" srcId="{E9CA1DB6-8C2A-4CD0-8F7E-D4EE0C6F0DF3}" destId="{84AA2265-60F9-4CA3-857D-5444F6337703}" srcOrd="5" destOrd="0" presId="urn:microsoft.com/office/officeart/2018/2/layout/IconVerticalSolidList"/>
    <dgm:cxn modelId="{4EAD6AC0-C50C-46FD-BDD9-DEB0F0A6FCDC}" type="presParOf" srcId="{E9CA1DB6-8C2A-4CD0-8F7E-D4EE0C6F0DF3}" destId="{D416E370-16E8-492D-A4F0-F01D4F7BE5D4}" srcOrd="6" destOrd="0" presId="urn:microsoft.com/office/officeart/2018/2/layout/IconVerticalSolidList"/>
    <dgm:cxn modelId="{3C9A1B88-2E89-4417-9E7E-4A816F59869B}" type="presParOf" srcId="{D416E370-16E8-492D-A4F0-F01D4F7BE5D4}" destId="{1400FA0A-1D96-41AA-8747-A899AD6BDF73}" srcOrd="0" destOrd="0" presId="urn:microsoft.com/office/officeart/2018/2/layout/IconVerticalSolidList"/>
    <dgm:cxn modelId="{43E93A1F-757B-4C92-86B5-9D578BB1BE57}" type="presParOf" srcId="{D416E370-16E8-492D-A4F0-F01D4F7BE5D4}" destId="{F92E9FEE-02F1-4B30-91AA-31673E9D892A}" srcOrd="1" destOrd="0" presId="urn:microsoft.com/office/officeart/2018/2/layout/IconVerticalSolidList"/>
    <dgm:cxn modelId="{BFCD20E3-6E17-4D54-A67F-94721B801B30}" type="presParOf" srcId="{D416E370-16E8-492D-A4F0-F01D4F7BE5D4}" destId="{5682E7DA-F3F2-4D26-BBC3-41A5EC356425}" srcOrd="2" destOrd="0" presId="urn:microsoft.com/office/officeart/2018/2/layout/IconVerticalSolidList"/>
    <dgm:cxn modelId="{57D7CA8B-718A-48F6-9305-5BE56C43F5CF}" type="presParOf" srcId="{D416E370-16E8-492D-A4F0-F01D4F7BE5D4}" destId="{5B2B8AF3-C1B1-43C7-89D3-7AB7EB8B205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4CC88B-3DC2-4060-8740-A99C6E176489}">
      <dsp:nvSpPr>
        <dsp:cNvPr id="0" name=""/>
        <dsp:cNvSpPr/>
      </dsp:nvSpPr>
      <dsp:spPr>
        <a:xfrm>
          <a:off x="0" y="1764"/>
          <a:ext cx="10729383" cy="89418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E7BCE9-C017-4190-AA64-001EDC8875B3}">
      <dsp:nvSpPr>
        <dsp:cNvPr id="0" name=""/>
        <dsp:cNvSpPr/>
      </dsp:nvSpPr>
      <dsp:spPr>
        <a:xfrm>
          <a:off x="270489" y="202955"/>
          <a:ext cx="491799" cy="4917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235AA7-9226-4A3A-B959-E7B3B61057AC}">
      <dsp:nvSpPr>
        <dsp:cNvPr id="0" name=""/>
        <dsp:cNvSpPr/>
      </dsp:nvSpPr>
      <dsp:spPr>
        <a:xfrm>
          <a:off x="1032779" y="1764"/>
          <a:ext cx="9696603" cy="89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634" tIns="94634" rIns="94634" bIns="94634" numCol="1" spcCol="1270" anchor="ctr" anchorCtr="0">
          <a:noAutofit/>
        </a:bodyPr>
        <a:lstStyle/>
        <a:p>
          <a:pPr marL="0" lvl="0" indent="0" algn="l" defTabSz="977900">
            <a:lnSpc>
              <a:spcPct val="90000"/>
            </a:lnSpc>
            <a:spcBef>
              <a:spcPct val="0"/>
            </a:spcBef>
            <a:spcAft>
              <a:spcPct val="35000"/>
            </a:spcAft>
            <a:buNone/>
          </a:pPr>
          <a:r>
            <a:rPr lang="fi-FI" sz="2200" kern="1200" dirty="0" err="1"/>
            <a:t>High</a:t>
          </a:r>
          <a:r>
            <a:rPr lang="fi-FI" sz="2200" kern="1200" dirty="0"/>
            <a:t> </a:t>
          </a:r>
          <a:r>
            <a:rPr lang="fi-FI" sz="2200" kern="1200" dirty="0" err="1"/>
            <a:t>level</a:t>
          </a:r>
          <a:r>
            <a:rPr lang="fi-FI" sz="2200" kern="1200" dirty="0"/>
            <a:t> of </a:t>
          </a:r>
          <a:r>
            <a:rPr lang="fi-FI" sz="2200" kern="1200" dirty="0" err="1"/>
            <a:t>autonomy</a:t>
          </a:r>
          <a:r>
            <a:rPr lang="fi-FI" sz="2200" kern="1200" dirty="0"/>
            <a:t> of </a:t>
          </a:r>
          <a:r>
            <a:rPr lang="fi-FI" sz="2200" kern="1200" dirty="0" err="1"/>
            <a:t>teachers</a:t>
          </a:r>
          <a:r>
            <a:rPr lang="fi-FI" sz="2200" kern="1200" dirty="0"/>
            <a:t> and </a:t>
          </a:r>
          <a:r>
            <a:rPr lang="fi-FI" sz="2200" kern="1200" dirty="0" err="1"/>
            <a:t>schools</a:t>
          </a:r>
          <a:endParaRPr lang="en-US" sz="2200" kern="1200" dirty="0"/>
        </a:p>
      </dsp:txBody>
      <dsp:txXfrm>
        <a:off x="1032779" y="1764"/>
        <a:ext cx="9696603" cy="894181"/>
      </dsp:txXfrm>
    </dsp:sp>
    <dsp:sp modelId="{2B74FC13-C873-453C-A066-66DB692AEF2F}">
      <dsp:nvSpPr>
        <dsp:cNvPr id="0" name=""/>
        <dsp:cNvSpPr/>
      </dsp:nvSpPr>
      <dsp:spPr>
        <a:xfrm>
          <a:off x="0" y="1119491"/>
          <a:ext cx="10729383" cy="89418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E24CCF-E397-43E6-9BE1-B23FA5FF5609}">
      <dsp:nvSpPr>
        <dsp:cNvPr id="0" name=""/>
        <dsp:cNvSpPr/>
      </dsp:nvSpPr>
      <dsp:spPr>
        <a:xfrm>
          <a:off x="270489" y="1320682"/>
          <a:ext cx="491799" cy="4917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5F34F22-ADA9-4FF0-8127-C63D27E183BD}">
      <dsp:nvSpPr>
        <dsp:cNvPr id="0" name=""/>
        <dsp:cNvSpPr/>
      </dsp:nvSpPr>
      <dsp:spPr>
        <a:xfrm>
          <a:off x="1032779" y="1119491"/>
          <a:ext cx="9696603" cy="89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634" tIns="94634" rIns="94634" bIns="94634" numCol="1" spcCol="1270" anchor="ctr" anchorCtr="0">
          <a:noAutofit/>
        </a:bodyPr>
        <a:lstStyle/>
        <a:p>
          <a:pPr marL="0" lvl="0" indent="0" algn="l" defTabSz="977900">
            <a:lnSpc>
              <a:spcPct val="90000"/>
            </a:lnSpc>
            <a:spcBef>
              <a:spcPct val="0"/>
            </a:spcBef>
            <a:spcAft>
              <a:spcPct val="35000"/>
            </a:spcAft>
            <a:buNone/>
          </a:pPr>
          <a:r>
            <a:rPr lang="fi-FI" sz="2200" kern="1200"/>
            <a:t>High-quality teacher education</a:t>
          </a:r>
          <a:endParaRPr lang="en-US" sz="2200" kern="1200"/>
        </a:p>
      </dsp:txBody>
      <dsp:txXfrm>
        <a:off x="1032779" y="1119491"/>
        <a:ext cx="9696603" cy="894181"/>
      </dsp:txXfrm>
    </dsp:sp>
    <dsp:sp modelId="{D298AAFB-B9FF-487A-8805-90B3F9DE0221}">
      <dsp:nvSpPr>
        <dsp:cNvPr id="0" name=""/>
        <dsp:cNvSpPr/>
      </dsp:nvSpPr>
      <dsp:spPr>
        <a:xfrm>
          <a:off x="0" y="2237218"/>
          <a:ext cx="10729383" cy="89418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4A0E15-C599-4C28-8FCC-AF3BBA072070}">
      <dsp:nvSpPr>
        <dsp:cNvPr id="0" name=""/>
        <dsp:cNvSpPr/>
      </dsp:nvSpPr>
      <dsp:spPr>
        <a:xfrm>
          <a:off x="270489" y="2438409"/>
          <a:ext cx="491799" cy="491799"/>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E0C523-B004-4EFA-B044-4E4485682688}">
      <dsp:nvSpPr>
        <dsp:cNvPr id="0" name=""/>
        <dsp:cNvSpPr/>
      </dsp:nvSpPr>
      <dsp:spPr>
        <a:xfrm>
          <a:off x="1032779" y="2237218"/>
          <a:ext cx="9696603" cy="89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634" tIns="94634" rIns="94634" bIns="94634" numCol="1" spcCol="1270" anchor="ctr" anchorCtr="0">
          <a:noAutofit/>
        </a:bodyPr>
        <a:lstStyle/>
        <a:p>
          <a:pPr marL="0" lvl="0" indent="0" algn="l" defTabSz="977900">
            <a:lnSpc>
              <a:spcPct val="90000"/>
            </a:lnSpc>
            <a:spcBef>
              <a:spcPct val="0"/>
            </a:spcBef>
            <a:spcAft>
              <a:spcPct val="35000"/>
            </a:spcAft>
            <a:buNone/>
          </a:pPr>
          <a:r>
            <a:rPr lang="en-US" sz="2200" kern="1200"/>
            <a:t>The concept of using evaluation to support improvement</a:t>
          </a:r>
        </a:p>
      </dsp:txBody>
      <dsp:txXfrm>
        <a:off x="1032779" y="2237218"/>
        <a:ext cx="9696603" cy="894181"/>
      </dsp:txXfrm>
    </dsp:sp>
    <dsp:sp modelId="{1400FA0A-1D96-41AA-8747-A899AD6BDF73}">
      <dsp:nvSpPr>
        <dsp:cNvPr id="0" name=""/>
        <dsp:cNvSpPr/>
      </dsp:nvSpPr>
      <dsp:spPr>
        <a:xfrm>
          <a:off x="0" y="3354945"/>
          <a:ext cx="10729383" cy="89418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2E9FEE-02F1-4B30-91AA-31673E9D892A}">
      <dsp:nvSpPr>
        <dsp:cNvPr id="0" name=""/>
        <dsp:cNvSpPr/>
      </dsp:nvSpPr>
      <dsp:spPr>
        <a:xfrm>
          <a:off x="270489" y="3556136"/>
          <a:ext cx="491799" cy="4917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2B8AF3-C1B1-43C7-89D3-7AB7EB8B205D}">
      <dsp:nvSpPr>
        <dsp:cNvPr id="0" name=""/>
        <dsp:cNvSpPr/>
      </dsp:nvSpPr>
      <dsp:spPr>
        <a:xfrm>
          <a:off x="1032779" y="3354945"/>
          <a:ext cx="9696603" cy="89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4634" tIns="94634" rIns="94634" bIns="94634" numCol="1" spcCol="1270" anchor="ctr" anchorCtr="0">
          <a:noAutofit/>
        </a:bodyPr>
        <a:lstStyle/>
        <a:p>
          <a:pPr marL="0" lvl="0" indent="0" algn="l" defTabSz="977900">
            <a:lnSpc>
              <a:spcPct val="90000"/>
            </a:lnSpc>
            <a:spcBef>
              <a:spcPct val="0"/>
            </a:spcBef>
            <a:spcAft>
              <a:spcPct val="35000"/>
            </a:spcAft>
            <a:buNone/>
          </a:pPr>
          <a:r>
            <a:rPr lang="fi-FI" sz="2200" b="0" kern="1200"/>
            <a:t>Culture of trust (no rankings)</a:t>
          </a:r>
          <a:endParaRPr lang="en-US" sz="2200" kern="1200"/>
        </a:p>
      </dsp:txBody>
      <dsp:txXfrm>
        <a:off x="1032779" y="3354945"/>
        <a:ext cx="9696603" cy="89418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4C827A-A8AB-4C24-9AA1-1BEE56916B87}" type="datetimeFigureOut">
              <a:rPr lang="fi-FI" smtClean="0"/>
              <a:t>28.9.2026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FB965D-8171-4D57-B977-71C27844E3B2}" type="slidenum">
              <a:rPr lang="fi-FI" smtClean="0"/>
              <a:t>‹#›</a:t>
            </a:fld>
            <a:endParaRPr lang="fi-FI"/>
          </a:p>
        </p:txBody>
      </p:sp>
    </p:spTree>
    <p:extLst>
      <p:ext uri="{BB962C8B-B14F-4D97-AF65-F5344CB8AC3E}">
        <p14:creationId xmlns:p14="http://schemas.microsoft.com/office/powerpoint/2010/main" val="1234382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Pääotsikko,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9BC0D9-2718-6A00-C40C-2A3DA6374791}"/>
              </a:ext>
            </a:extLst>
          </p:cNvPr>
          <p:cNvSpPr>
            <a:spLocks noGrp="1"/>
          </p:cNvSpPr>
          <p:nvPr>
            <p:ph type="ctrTitle"/>
          </p:nvPr>
        </p:nvSpPr>
        <p:spPr>
          <a:xfrm>
            <a:off x="2520000" y="1800000"/>
            <a:ext cx="8642350" cy="1881430"/>
          </a:xfrm>
        </p:spPr>
        <p:txBody>
          <a:bodyPr wrap="square" anchor="b">
            <a:noAutofit/>
          </a:bodyPr>
          <a:lstStyle>
            <a:lvl1pPr algn="l">
              <a:defRPr sz="6000" b="1">
                <a:solidFill>
                  <a:srgbClr val="023B4F"/>
                </a:solidFill>
                <a:latin typeface="Encode Sans" pitchFamily="2" charset="0"/>
              </a:defRPr>
            </a:lvl1pPr>
          </a:lstStyle>
          <a:p>
            <a:endParaRPr lang="fi-FI" dirty="0"/>
          </a:p>
        </p:txBody>
      </p:sp>
      <p:sp>
        <p:nvSpPr>
          <p:cNvPr id="3" name="Alaotsikko 2">
            <a:extLst>
              <a:ext uri="{FF2B5EF4-FFF2-40B4-BE49-F238E27FC236}">
                <a16:creationId xmlns:a16="http://schemas.microsoft.com/office/drawing/2014/main" id="{4C9EA84F-0840-DAB4-60FC-3BBFDD78FFC9}"/>
              </a:ext>
            </a:extLst>
          </p:cNvPr>
          <p:cNvSpPr>
            <a:spLocks noGrp="1"/>
          </p:cNvSpPr>
          <p:nvPr>
            <p:ph type="subTitle" idx="1" hasCustomPrompt="1"/>
          </p:nvPr>
        </p:nvSpPr>
        <p:spPr>
          <a:xfrm>
            <a:off x="2520000" y="3960000"/>
            <a:ext cx="8642350" cy="590931"/>
          </a:xfrm>
        </p:spPr>
        <p:txBody>
          <a:bodyPr wrap="square">
            <a:spAutoFit/>
          </a:bodyPr>
          <a:lstStyle>
            <a:lvl1pPr marL="0" indent="0" algn="l">
              <a:buNone/>
              <a:defRPr sz="3600" b="1">
                <a:solidFill>
                  <a:srgbClr val="023B4F"/>
                </a:solidFill>
                <a:latin typeface="Encode Sans"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Lisää alaotsikko napsauttamalla</a:t>
            </a:r>
          </a:p>
        </p:txBody>
      </p:sp>
      <p:sp>
        <p:nvSpPr>
          <p:cNvPr id="9" name="Päivämäärän paikkamerkki 8">
            <a:extLst>
              <a:ext uri="{FF2B5EF4-FFF2-40B4-BE49-F238E27FC236}">
                <a16:creationId xmlns:a16="http://schemas.microsoft.com/office/drawing/2014/main" id="{7865BED5-3AF9-7008-44AE-23A7018F707A}"/>
              </a:ext>
            </a:extLst>
          </p:cNvPr>
          <p:cNvSpPr>
            <a:spLocks noGrp="1"/>
          </p:cNvSpPr>
          <p:nvPr>
            <p:ph type="dt" sz="half" idx="10"/>
          </p:nvPr>
        </p:nvSpPr>
        <p:spPr/>
        <p:txBody>
          <a:bodyPr/>
          <a:lstStyle/>
          <a:p>
            <a:fld id="{6FBA9B84-AE35-4F30-B212-E11FCB09D987}" type="datetime1">
              <a:rPr lang="fi-FI" smtClean="0"/>
              <a:t>28.9.2026</a:t>
            </a:fld>
            <a:endParaRPr lang="fi-FI"/>
          </a:p>
        </p:txBody>
      </p:sp>
      <p:sp>
        <p:nvSpPr>
          <p:cNvPr id="10" name="Dian numeron paikkamerkki 9">
            <a:extLst>
              <a:ext uri="{FF2B5EF4-FFF2-40B4-BE49-F238E27FC236}">
                <a16:creationId xmlns:a16="http://schemas.microsoft.com/office/drawing/2014/main" id="{BAD9F888-D787-7817-4C8D-4125E3B41EBB}"/>
              </a:ext>
            </a:extLst>
          </p:cNvPr>
          <p:cNvSpPr>
            <a:spLocks noGrp="1"/>
          </p:cNvSpPr>
          <p:nvPr>
            <p:ph type="sldNum" sz="quarter" idx="11"/>
          </p:nvPr>
        </p:nvSpPr>
        <p:spPr/>
        <p:txBody>
          <a:bodyPr/>
          <a:lstStyle/>
          <a:p>
            <a:fld id="{477DE959-2511-4C37-AABE-74FBCE8640D7}" type="slidenum">
              <a:rPr lang="fi-FI" smtClean="0"/>
              <a:pPr/>
              <a:t>‹#›</a:t>
            </a:fld>
            <a:endParaRPr lang="fi-FI"/>
          </a:p>
        </p:txBody>
      </p:sp>
    </p:spTree>
    <p:extLst>
      <p:ext uri="{BB962C8B-B14F-4D97-AF65-F5344CB8AC3E}">
        <p14:creationId xmlns:p14="http://schemas.microsoft.com/office/powerpoint/2010/main" val="31843084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Väliotsikko, väri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CF7E67-2BEB-93EA-0EA3-A6FBFBA9369C}"/>
              </a:ext>
            </a:extLst>
          </p:cNvPr>
          <p:cNvSpPr>
            <a:spLocks noGrp="1"/>
          </p:cNvSpPr>
          <p:nvPr>
            <p:ph type="title" hasCustomPrompt="1"/>
          </p:nvPr>
        </p:nvSpPr>
        <p:spPr>
          <a:xfrm>
            <a:off x="2520000" y="2241548"/>
            <a:ext cx="8280000" cy="1440000"/>
          </a:xfrm>
        </p:spPr>
        <p:txBody>
          <a:bodyPr/>
          <a:lstStyle>
            <a:lvl1pPr>
              <a:defRPr b="1">
                <a:solidFill>
                  <a:schemeClr val="bg1"/>
                </a:solidFill>
              </a:defRPr>
            </a:lvl1pPr>
          </a:lstStyle>
          <a:p>
            <a:r>
              <a:rPr lang="fi-FI" dirty="0"/>
              <a:t>Lisää väliotsikko napsauttamalla.</a:t>
            </a:r>
          </a:p>
        </p:txBody>
      </p:sp>
      <p:sp>
        <p:nvSpPr>
          <p:cNvPr id="3" name="Päivämäärän paikkamerkki 2">
            <a:extLst>
              <a:ext uri="{FF2B5EF4-FFF2-40B4-BE49-F238E27FC236}">
                <a16:creationId xmlns:a16="http://schemas.microsoft.com/office/drawing/2014/main" id="{B8801392-511A-A8F8-402E-3C5545E90B1F}"/>
              </a:ext>
            </a:extLst>
          </p:cNvPr>
          <p:cNvSpPr>
            <a:spLocks noGrp="1"/>
          </p:cNvSpPr>
          <p:nvPr>
            <p:ph type="dt" sz="half" idx="10"/>
          </p:nvPr>
        </p:nvSpPr>
        <p:spPr/>
        <p:txBody>
          <a:bodyPr/>
          <a:lstStyle/>
          <a:p>
            <a:fld id="{06BC09F2-29A2-482F-AB35-7E09D08DF8CB}" type="datetime1">
              <a:rPr lang="fi-FI" smtClean="0"/>
              <a:t>28.9.2026</a:t>
            </a:fld>
            <a:endParaRPr lang="fi-FI"/>
          </a:p>
        </p:txBody>
      </p:sp>
      <p:sp>
        <p:nvSpPr>
          <p:cNvPr id="5" name="Dian numeron paikkamerkki 4">
            <a:extLst>
              <a:ext uri="{FF2B5EF4-FFF2-40B4-BE49-F238E27FC236}">
                <a16:creationId xmlns:a16="http://schemas.microsoft.com/office/drawing/2014/main" id="{EF6BDFBC-32C3-6206-823D-76949B83A959}"/>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36020276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äliotsikko ja kuvatausta, väri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Vapaamuotoinen: Muoto 8">
            <a:extLst>
              <a:ext uri="{FF2B5EF4-FFF2-40B4-BE49-F238E27FC236}">
                <a16:creationId xmlns:a16="http://schemas.microsoft.com/office/drawing/2014/main" id="{43250322-AC47-E3CC-EC21-1DC2E6B2094A}"/>
              </a:ext>
            </a:extLst>
          </p:cNvPr>
          <p:cNvSpPr/>
          <p:nvPr/>
        </p:nvSpPr>
        <p:spPr>
          <a:xfrm>
            <a:off x="9448038" y="4577620"/>
            <a:ext cx="2743962" cy="2280380"/>
          </a:xfrm>
          <a:custGeom>
            <a:avLst/>
            <a:gdLst>
              <a:gd name="connsiteX0" fmla="*/ 2743962 w 2743962"/>
              <a:gd name="connsiteY0" fmla="*/ 2280380 h 2280380"/>
              <a:gd name="connsiteX1" fmla="*/ 2743962 w 2743962"/>
              <a:gd name="connsiteY1" fmla="*/ 0 h 2280380"/>
              <a:gd name="connsiteX2" fmla="*/ 0 w 2743962"/>
              <a:gd name="connsiteY2" fmla="*/ 2280380 h 2280380"/>
              <a:gd name="connsiteX3" fmla="*/ 2743962 w 2743962"/>
              <a:gd name="connsiteY3" fmla="*/ 2280380 h 2280380"/>
            </a:gdLst>
            <a:ahLst/>
            <a:cxnLst>
              <a:cxn ang="0">
                <a:pos x="connsiteX0" y="connsiteY0"/>
              </a:cxn>
              <a:cxn ang="0">
                <a:pos x="connsiteX1" y="connsiteY1"/>
              </a:cxn>
              <a:cxn ang="0">
                <a:pos x="connsiteX2" y="connsiteY2"/>
              </a:cxn>
              <a:cxn ang="0">
                <a:pos x="connsiteX3" y="connsiteY3"/>
              </a:cxn>
            </a:cxnLst>
            <a:rect l="l" t="t" r="r" b="b"/>
            <a:pathLst>
              <a:path w="2743962" h="2280380">
                <a:moveTo>
                  <a:pt x="2743962" y="2280380"/>
                </a:moveTo>
                <a:lnTo>
                  <a:pt x="2743962" y="0"/>
                </a:lnTo>
                <a:cubicBezTo>
                  <a:pt x="2290953" y="1132427"/>
                  <a:pt x="1264634" y="1998059"/>
                  <a:pt x="0" y="2280380"/>
                </a:cubicBezTo>
                <a:lnTo>
                  <a:pt x="2743962" y="2280380"/>
                </a:lnTo>
                <a:close/>
              </a:path>
            </a:pathLst>
          </a:custGeom>
          <a:solidFill>
            <a:schemeClr val="bg1"/>
          </a:solidFill>
          <a:ln w="9525" cap="flat">
            <a:noFill/>
            <a:prstDash val="solid"/>
            <a:miter/>
          </a:ln>
        </p:spPr>
        <p:txBody>
          <a:bodyPr rtlCol="0" anchor="ctr"/>
          <a:lstStyle/>
          <a:p>
            <a:endParaRPr lang="fi-FI"/>
          </a:p>
        </p:txBody>
      </p:sp>
      <p:sp>
        <p:nvSpPr>
          <p:cNvPr id="3" name="Päivämäärän paikkamerkki 2">
            <a:extLst>
              <a:ext uri="{FF2B5EF4-FFF2-40B4-BE49-F238E27FC236}">
                <a16:creationId xmlns:a16="http://schemas.microsoft.com/office/drawing/2014/main" id="{0CAAFE88-D7FB-F1AF-D62A-22FA75C8C0E0}"/>
              </a:ext>
            </a:extLst>
          </p:cNvPr>
          <p:cNvSpPr>
            <a:spLocks noGrp="1"/>
          </p:cNvSpPr>
          <p:nvPr>
            <p:ph type="dt" sz="half" idx="10"/>
          </p:nvPr>
        </p:nvSpPr>
        <p:spPr/>
        <p:txBody>
          <a:bodyPr/>
          <a:lstStyle/>
          <a:p>
            <a:fld id="{6FBA9B84-AE35-4F30-B212-E11FCB09D987}" type="datetime1">
              <a:rPr lang="fi-FI" smtClean="0"/>
              <a:pPr/>
              <a:t>28.9.2026</a:t>
            </a:fld>
            <a:endParaRPr lang="fi-FI"/>
          </a:p>
        </p:txBody>
      </p:sp>
      <p:sp>
        <p:nvSpPr>
          <p:cNvPr id="4" name="Dian numeron paikkamerkki 3">
            <a:extLst>
              <a:ext uri="{FF2B5EF4-FFF2-40B4-BE49-F238E27FC236}">
                <a16:creationId xmlns:a16="http://schemas.microsoft.com/office/drawing/2014/main" id="{E6F5C399-AAC3-8A56-AB0D-EB9ECAC5FC2F}"/>
              </a:ext>
            </a:extLst>
          </p:cNvPr>
          <p:cNvSpPr>
            <a:spLocks noGrp="1"/>
          </p:cNvSpPr>
          <p:nvPr>
            <p:ph type="sldNum" sz="quarter" idx="11"/>
          </p:nvPr>
        </p:nvSpPr>
        <p:spPr/>
        <p:txBody>
          <a:bodyPr/>
          <a:lstStyle/>
          <a:p>
            <a:fld id="{477DE959-2511-4C37-AABE-74FBCE8640D7}" type="slidenum">
              <a:rPr lang="fi-FI" smtClean="0"/>
              <a:pPr/>
              <a:t>‹#›</a:t>
            </a:fld>
            <a:endParaRPr lang="fi-FI" dirty="0"/>
          </a:p>
        </p:txBody>
      </p:sp>
      <p:pic>
        <p:nvPicPr>
          <p:cNvPr id="11" name="Kuva 10" descr="Kuva, joka sisältää kohteen Grafiikka, graafinen suunnittelu, Fontti, logo&#10;&#10;Tekoälyn generoima sisältö voi olla virheellistä.">
            <a:extLst>
              <a:ext uri="{FF2B5EF4-FFF2-40B4-BE49-F238E27FC236}">
                <a16:creationId xmlns:a16="http://schemas.microsoft.com/office/drawing/2014/main" id="{363FB044-E872-7A04-8B00-9F51A2178C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766" y="5988051"/>
            <a:ext cx="838233" cy="869950"/>
          </a:xfrm>
          <a:prstGeom prst="rect">
            <a:avLst/>
          </a:prstGeom>
        </p:spPr>
      </p:pic>
      <p:sp>
        <p:nvSpPr>
          <p:cNvPr id="15" name="Vapaamuotoinen: Muoto 14">
            <a:extLst>
              <a:ext uri="{FF2B5EF4-FFF2-40B4-BE49-F238E27FC236}">
                <a16:creationId xmlns:a16="http://schemas.microsoft.com/office/drawing/2014/main" id="{176CCF78-331E-7872-BDBE-B5422A2FD98D}"/>
              </a:ext>
            </a:extLst>
          </p:cNvPr>
          <p:cNvSpPr/>
          <p:nvPr/>
        </p:nvSpPr>
        <p:spPr>
          <a:xfrm>
            <a:off x="0" y="0"/>
            <a:ext cx="1185005" cy="6858000"/>
          </a:xfrm>
          <a:custGeom>
            <a:avLst/>
            <a:gdLst>
              <a:gd name="connsiteX0" fmla="*/ 1185005 w 1185005"/>
              <a:gd name="connsiteY0" fmla="*/ 0 h 6858000"/>
              <a:gd name="connsiteX1" fmla="*/ 0 w 1185005"/>
              <a:gd name="connsiteY1" fmla="*/ 0 h 6858000"/>
              <a:gd name="connsiteX2" fmla="*/ 0 w 1185005"/>
              <a:gd name="connsiteY2" fmla="*/ 6858000 h 6858000"/>
              <a:gd name="connsiteX3" fmla="*/ 698373 w 1185005"/>
              <a:gd name="connsiteY3" fmla="*/ 6858000 h 6858000"/>
              <a:gd name="connsiteX4" fmla="*/ 447675 w 1185005"/>
              <a:gd name="connsiteY4" fmla="*/ 4238625 h 6858000"/>
              <a:gd name="connsiteX5" fmla="*/ 1185005 w 118500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005" h="6858000">
                <a:moveTo>
                  <a:pt x="1185005" y="0"/>
                </a:moveTo>
                <a:lnTo>
                  <a:pt x="0" y="0"/>
                </a:lnTo>
                <a:lnTo>
                  <a:pt x="0" y="6858000"/>
                </a:lnTo>
                <a:lnTo>
                  <a:pt x="698373" y="6858000"/>
                </a:lnTo>
                <a:cubicBezTo>
                  <a:pt x="537972" y="6069806"/>
                  <a:pt x="447675" y="5180171"/>
                  <a:pt x="447675" y="4238625"/>
                </a:cubicBezTo>
                <a:cubicBezTo>
                  <a:pt x="447675" y="2571369"/>
                  <a:pt x="730758" y="1066800"/>
                  <a:pt x="1185005" y="0"/>
                </a:cubicBezTo>
                <a:close/>
              </a:path>
            </a:pathLst>
          </a:custGeom>
          <a:solidFill>
            <a:srgbClr val="C2E2CB"/>
          </a:solidFill>
          <a:ln w="9525" cap="flat">
            <a:noFill/>
            <a:prstDash val="solid"/>
            <a:miter/>
          </a:ln>
        </p:spPr>
        <p:txBody>
          <a:bodyPr rtlCol="0" anchor="ctr"/>
          <a:lstStyle/>
          <a:p>
            <a:endParaRPr lang="fi-FI"/>
          </a:p>
        </p:txBody>
      </p:sp>
      <p:sp>
        <p:nvSpPr>
          <p:cNvPr id="17" name="Vapaamuotoinen: Muoto 16">
            <a:extLst>
              <a:ext uri="{FF2B5EF4-FFF2-40B4-BE49-F238E27FC236}">
                <a16:creationId xmlns:a16="http://schemas.microsoft.com/office/drawing/2014/main" id="{5A5CF75D-70E0-D066-5E8F-BE9118591D4B}"/>
              </a:ext>
            </a:extLst>
          </p:cNvPr>
          <p:cNvSpPr/>
          <p:nvPr/>
        </p:nvSpPr>
        <p:spPr>
          <a:xfrm>
            <a:off x="0" y="2143125"/>
            <a:ext cx="11239500" cy="1571625"/>
          </a:xfrm>
          <a:custGeom>
            <a:avLst/>
            <a:gdLst>
              <a:gd name="connsiteX0" fmla="*/ 11144250 w 11239500"/>
              <a:gd name="connsiteY0" fmla="*/ 0 h 1571625"/>
              <a:gd name="connsiteX1" fmla="*/ 0 w 11239500"/>
              <a:gd name="connsiteY1" fmla="*/ 0 h 1571625"/>
              <a:gd name="connsiteX2" fmla="*/ 0 w 11239500"/>
              <a:gd name="connsiteY2" fmla="*/ 1571625 h 1571625"/>
              <a:gd name="connsiteX3" fmla="*/ 11144250 w 11239500"/>
              <a:gd name="connsiteY3" fmla="*/ 1571625 h 1571625"/>
              <a:gd name="connsiteX4" fmla="*/ 11239500 w 11239500"/>
              <a:gd name="connsiteY4" fmla="*/ 1476375 h 1571625"/>
              <a:gd name="connsiteX5" fmla="*/ 11239500 w 11239500"/>
              <a:gd name="connsiteY5" fmla="*/ 95250 h 1571625"/>
              <a:gd name="connsiteX6" fmla="*/ 11144250 w 11239500"/>
              <a:gd name="connsiteY6" fmla="*/ 0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39500" h="1571625">
                <a:moveTo>
                  <a:pt x="11144250" y="0"/>
                </a:moveTo>
                <a:lnTo>
                  <a:pt x="0" y="0"/>
                </a:lnTo>
                <a:lnTo>
                  <a:pt x="0" y="1571625"/>
                </a:lnTo>
                <a:lnTo>
                  <a:pt x="11144250" y="1571625"/>
                </a:lnTo>
                <a:cubicBezTo>
                  <a:pt x="11196828" y="1571625"/>
                  <a:pt x="11239500" y="1528953"/>
                  <a:pt x="11239500" y="1476375"/>
                </a:cubicBezTo>
                <a:lnTo>
                  <a:pt x="11239500" y="95250"/>
                </a:lnTo>
                <a:cubicBezTo>
                  <a:pt x="11239500" y="42577"/>
                  <a:pt x="11196828" y="0"/>
                  <a:pt x="11144250" y="0"/>
                </a:cubicBezTo>
                <a:close/>
              </a:path>
            </a:pathLst>
          </a:custGeom>
          <a:solidFill>
            <a:srgbClr val="0D93D2"/>
          </a:solidFill>
          <a:ln w="9525"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03CFD5A1-DEFF-5D27-6147-6F6E832B6FD7}"/>
              </a:ext>
            </a:extLst>
          </p:cNvPr>
          <p:cNvSpPr>
            <a:spLocks noGrp="1"/>
          </p:cNvSpPr>
          <p:nvPr>
            <p:ph type="title" hasCustomPrompt="1"/>
          </p:nvPr>
        </p:nvSpPr>
        <p:spPr>
          <a:xfrm>
            <a:off x="1062000" y="2241548"/>
            <a:ext cx="9720000" cy="1440000"/>
          </a:xfrm>
        </p:spPr>
        <p:txBody>
          <a:bodyPr/>
          <a:lstStyle>
            <a:lvl1pPr>
              <a:defRPr b="1">
                <a:solidFill>
                  <a:schemeClr val="bg1"/>
                </a:solidFill>
              </a:defRPr>
            </a:lvl1pPr>
          </a:lstStyle>
          <a:p>
            <a:r>
              <a:rPr lang="fi-FI" dirty="0"/>
              <a:t>Lisää väliotsikko napsauttamalla.</a:t>
            </a:r>
          </a:p>
        </p:txBody>
      </p:sp>
    </p:spTree>
    <p:extLst>
      <p:ext uri="{BB962C8B-B14F-4D97-AF65-F5344CB8AC3E}">
        <p14:creationId xmlns:p14="http://schemas.microsoft.com/office/powerpoint/2010/main" val="3518110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äliotsikko ylhäällä ja kuvatausta, väri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Vapaamuotoinen: Muoto 8">
            <a:extLst>
              <a:ext uri="{FF2B5EF4-FFF2-40B4-BE49-F238E27FC236}">
                <a16:creationId xmlns:a16="http://schemas.microsoft.com/office/drawing/2014/main" id="{43250322-AC47-E3CC-EC21-1DC2E6B2094A}"/>
              </a:ext>
            </a:extLst>
          </p:cNvPr>
          <p:cNvSpPr/>
          <p:nvPr/>
        </p:nvSpPr>
        <p:spPr>
          <a:xfrm>
            <a:off x="9448038" y="4577620"/>
            <a:ext cx="2743962" cy="2280380"/>
          </a:xfrm>
          <a:custGeom>
            <a:avLst/>
            <a:gdLst>
              <a:gd name="connsiteX0" fmla="*/ 2743962 w 2743962"/>
              <a:gd name="connsiteY0" fmla="*/ 2280380 h 2280380"/>
              <a:gd name="connsiteX1" fmla="*/ 2743962 w 2743962"/>
              <a:gd name="connsiteY1" fmla="*/ 0 h 2280380"/>
              <a:gd name="connsiteX2" fmla="*/ 0 w 2743962"/>
              <a:gd name="connsiteY2" fmla="*/ 2280380 h 2280380"/>
              <a:gd name="connsiteX3" fmla="*/ 2743962 w 2743962"/>
              <a:gd name="connsiteY3" fmla="*/ 2280380 h 2280380"/>
            </a:gdLst>
            <a:ahLst/>
            <a:cxnLst>
              <a:cxn ang="0">
                <a:pos x="connsiteX0" y="connsiteY0"/>
              </a:cxn>
              <a:cxn ang="0">
                <a:pos x="connsiteX1" y="connsiteY1"/>
              </a:cxn>
              <a:cxn ang="0">
                <a:pos x="connsiteX2" y="connsiteY2"/>
              </a:cxn>
              <a:cxn ang="0">
                <a:pos x="connsiteX3" y="connsiteY3"/>
              </a:cxn>
            </a:cxnLst>
            <a:rect l="l" t="t" r="r" b="b"/>
            <a:pathLst>
              <a:path w="2743962" h="2280380">
                <a:moveTo>
                  <a:pt x="2743962" y="2280380"/>
                </a:moveTo>
                <a:lnTo>
                  <a:pt x="2743962" y="0"/>
                </a:lnTo>
                <a:cubicBezTo>
                  <a:pt x="2290953" y="1132427"/>
                  <a:pt x="1264634" y="1998059"/>
                  <a:pt x="0" y="2280380"/>
                </a:cubicBezTo>
                <a:lnTo>
                  <a:pt x="2743962" y="2280380"/>
                </a:lnTo>
                <a:close/>
              </a:path>
            </a:pathLst>
          </a:custGeom>
          <a:solidFill>
            <a:schemeClr val="bg1"/>
          </a:solidFill>
          <a:ln w="9525" cap="flat">
            <a:noFill/>
            <a:prstDash val="solid"/>
            <a:miter/>
          </a:ln>
        </p:spPr>
        <p:txBody>
          <a:bodyPr rtlCol="0" anchor="ctr"/>
          <a:lstStyle/>
          <a:p>
            <a:endParaRPr lang="fi-FI"/>
          </a:p>
        </p:txBody>
      </p:sp>
      <p:sp>
        <p:nvSpPr>
          <p:cNvPr id="3" name="Päivämäärän paikkamerkki 2">
            <a:extLst>
              <a:ext uri="{FF2B5EF4-FFF2-40B4-BE49-F238E27FC236}">
                <a16:creationId xmlns:a16="http://schemas.microsoft.com/office/drawing/2014/main" id="{0CAAFE88-D7FB-F1AF-D62A-22FA75C8C0E0}"/>
              </a:ext>
            </a:extLst>
          </p:cNvPr>
          <p:cNvSpPr>
            <a:spLocks noGrp="1"/>
          </p:cNvSpPr>
          <p:nvPr>
            <p:ph type="dt" sz="half" idx="10"/>
          </p:nvPr>
        </p:nvSpPr>
        <p:spPr/>
        <p:txBody>
          <a:bodyPr/>
          <a:lstStyle/>
          <a:p>
            <a:fld id="{6FBA9B84-AE35-4F30-B212-E11FCB09D987}" type="datetime1">
              <a:rPr lang="fi-FI" smtClean="0"/>
              <a:pPr/>
              <a:t>28.9.2026</a:t>
            </a:fld>
            <a:endParaRPr lang="fi-FI"/>
          </a:p>
        </p:txBody>
      </p:sp>
      <p:sp>
        <p:nvSpPr>
          <p:cNvPr id="4" name="Dian numeron paikkamerkki 3">
            <a:extLst>
              <a:ext uri="{FF2B5EF4-FFF2-40B4-BE49-F238E27FC236}">
                <a16:creationId xmlns:a16="http://schemas.microsoft.com/office/drawing/2014/main" id="{E6F5C399-AAC3-8A56-AB0D-EB9ECAC5FC2F}"/>
              </a:ext>
            </a:extLst>
          </p:cNvPr>
          <p:cNvSpPr>
            <a:spLocks noGrp="1"/>
          </p:cNvSpPr>
          <p:nvPr>
            <p:ph type="sldNum" sz="quarter" idx="11"/>
          </p:nvPr>
        </p:nvSpPr>
        <p:spPr/>
        <p:txBody>
          <a:bodyPr/>
          <a:lstStyle/>
          <a:p>
            <a:fld id="{477DE959-2511-4C37-AABE-74FBCE8640D7}" type="slidenum">
              <a:rPr lang="fi-FI" smtClean="0"/>
              <a:pPr/>
              <a:t>‹#›</a:t>
            </a:fld>
            <a:endParaRPr lang="fi-FI" dirty="0"/>
          </a:p>
        </p:txBody>
      </p:sp>
      <p:pic>
        <p:nvPicPr>
          <p:cNvPr id="11" name="Kuva 10" descr="Kuva, joka sisältää kohteen Grafiikka, graafinen suunnittelu, Fontti, logo&#10;&#10;Tekoälyn generoima sisältö voi olla virheellistä.">
            <a:extLst>
              <a:ext uri="{FF2B5EF4-FFF2-40B4-BE49-F238E27FC236}">
                <a16:creationId xmlns:a16="http://schemas.microsoft.com/office/drawing/2014/main" id="{363FB044-E872-7A04-8B00-9F51A2178C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766" y="5988051"/>
            <a:ext cx="838233" cy="869950"/>
          </a:xfrm>
          <a:prstGeom prst="rect">
            <a:avLst/>
          </a:prstGeom>
        </p:spPr>
      </p:pic>
      <p:sp>
        <p:nvSpPr>
          <p:cNvPr id="15" name="Vapaamuotoinen: Muoto 14">
            <a:extLst>
              <a:ext uri="{FF2B5EF4-FFF2-40B4-BE49-F238E27FC236}">
                <a16:creationId xmlns:a16="http://schemas.microsoft.com/office/drawing/2014/main" id="{176CCF78-331E-7872-BDBE-B5422A2FD98D}"/>
              </a:ext>
            </a:extLst>
          </p:cNvPr>
          <p:cNvSpPr/>
          <p:nvPr/>
        </p:nvSpPr>
        <p:spPr>
          <a:xfrm>
            <a:off x="0" y="0"/>
            <a:ext cx="1185005" cy="6858000"/>
          </a:xfrm>
          <a:custGeom>
            <a:avLst/>
            <a:gdLst>
              <a:gd name="connsiteX0" fmla="*/ 1185005 w 1185005"/>
              <a:gd name="connsiteY0" fmla="*/ 0 h 6858000"/>
              <a:gd name="connsiteX1" fmla="*/ 0 w 1185005"/>
              <a:gd name="connsiteY1" fmla="*/ 0 h 6858000"/>
              <a:gd name="connsiteX2" fmla="*/ 0 w 1185005"/>
              <a:gd name="connsiteY2" fmla="*/ 6858000 h 6858000"/>
              <a:gd name="connsiteX3" fmla="*/ 698373 w 1185005"/>
              <a:gd name="connsiteY3" fmla="*/ 6858000 h 6858000"/>
              <a:gd name="connsiteX4" fmla="*/ 447675 w 1185005"/>
              <a:gd name="connsiteY4" fmla="*/ 4238625 h 6858000"/>
              <a:gd name="connsiteX5" fmla="*/ 1185005 w 118500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005" h="6858000">
                <a:moveTo>
                  <a:pt x="1185005" y="0"/>
                </a:moveTo>
                <a:lnTo>
                  <a:pt x="0" y="0"/>
                </a:lnTo>
                <a:lnTo>
                  <a:pt x="0" y="6858000"/>
                </a:lnTo>
                <a:lnTo>
                  <a:pt x="698373" y="6858000"/>
                </a:lnTo>
                <a:cubicBezTo>
                  <a:pt x="537972" y="6069806"/>
                  <a:pt x="447675" y="5180171"/>
                  <a:pt x="447675" y="4238625"/>
                </a:cubicBezTo>
                <a:cubicBezTo>
                  <a:pt x="447675" y="2571369"/>
                  <a:pt x="730758" y="1066800"/>
                  <a:pt x="1185005" y="0"/>
                </a:cubicBezTo>
                <a:close/>
              </a:path>
            </a:pathLst>
          </a:custGeom>
          <a:solidFill>
            <a:srgbClr val="C2E2CB"/>
          </a:solidFill>
          <a:ln w="9525" cap="flat">
            <a:noFill/>
            <a:prstDash val="solid"/>
            <a:miter/>
          </a:ln>
        </p:spPr>
        <p:txBody>
          <a:bodyPr rtlCol="0" anchor="ctr"/>
          <a:lstStyle/>
          <a:p>
            <a:endParaRPr lang="fi-FI"/>
          </a:p>
        </p:txBody>
      </p:sp>
      <p:sp>
        <p:nvSpPr>
          <p:cNvPr id="17" name="Vapaamuotoinen: Muoto 16">
            <a:extLst>
              <a:ext uri="{FF2B5EF4-FFF2-40B4-BE49-F238E27FC236}">
                <a16:creationId xmlns:a16="http://schemas.microsoft.com/office/drawing/2014/main" id="{5A5CF75D-70E0-D066-5E8F-BE9118591D4B}"/>
              </a:ext>
            </a:extLst>
          </p:cNvPr>
          <p:cNvSpPr/>
          <p:nvPr/>
        </p:nvSpPr>
        <p:spPr>
          <a:xfrm>
            <a:off x="0" y="432000"/>
            <a:ext cx="11239500" cy="972000"/>
          </a:xfrm>
          <a:custGeom>
            <a:avLst/>
            <a:gdLst>
              <a:gd name="connsiteX0" fmla="*/ 11144250 w 11239500"/>
              <a:gd name="connsiteY0" fmla="*/ 0 h 1571625"/>
              <a:gd name="connsiteX1" fmla="*/ 0 w 11239500"/>
              <a:gd name="connsiteY1" fmla="*/ 0 h 1571625"/>
              <a:gd name="connsiteX2" fmla="*/ 0 w 11239500"/>
              <a:gd name="connsiteY2" fmla="*/ 1571625 h 1571625"/>
              <a:gd name="connsiteX3" fmla="*/ 11144250 w 11239500"/>
              <a:gd name="connsiteY3" fmla="*/ 1571625 h 1571625"/>
              <a:gd name="connsiteX4" fmla="*/ 11239500 w 11239500"/>
              <a:gd name="connsiteY4" fmla="*/ 1476375 h 1571625"/>
              <a:gd name="connsiteX5" fmla="*/ 11239500 w 11239500"/>
              <a:gd name="connsiteY5" fmla="*/ 95250 h 1571625"/>
              <a:gd name="connsiteX6" fmla="*/ 11144250 w 11239500"/>
              <a:gd name="connsiteY6" fmla="*/ 0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39500" h="1571625">
                <a:moveTo>
                  <a:pt x="11144250" y="0"/>
                </a:moveTo>
                <a:lnTo>
                  <a:pt x="0" y="0"/>
                </a:lnTo>
                <a:lnTo>
                  <a:pt x="0" y="1571625"/>
                </a:lnTo>
                <a:lnTo>
                  <a:pt x="11144250" y="1571625"/>
                </a:lnTo>
                <a:cubicBezTo>
                  <a:pt x="11196828" y="1571625"/>
                  <a:pt x="11239500" y="1528953"/>
                  <a:pt x="11239500" y="1476375"/>
                </a:cubicBezTo>
                <a:lnTo>
                  <a:pt x="11239500" y="95250"/>
                </a:lnTo>
                <a:cubicBezTo>
                  <a:pt x="11239500" y="42577"/>
                  <a:pt x="11196828" y="0"/>
                  <a:pt x="11144250" y="0"/>
                </a:cubicBezTo>
                <a:close/>
              </a:path>
            </a:pathLst>
          </a:custGeom>
          <a:solidFill>
            <a:srgbClr val="0D93D2"/>
          </a:solidFill>
          <a:ln w="9525"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03CFD5A1-DEFF-5D27-6147-6F6E832B6FD7}"/>
              </a:ext>
            </a:extLst>
          </p:cNvPr>
          <p:cNvSpPr>
            <a:spLocks noGrp="1"/>
          </p:cNvSpPr>
          <p:nvPr>
            <p:ph type="title" hasCustomPrompt="1"/>
          </p:nvPr>
        </p:nvSpPr>
        <p:spPr>
          <a:xfrm>
            <a:off x="1062000" y="432000"/>
            <a:ext cx="9720000" cy="972000"/>
          </a:xfrm>
        </p:spPr>
        <p:txBody>
          <a:bodyPr wrap="none" tIns="144000"/>
          <a:lstStyle>
            <a:lvl1pPr>
              <a:defRPr b="1">
                <a:solidFill>
                  <a:schemeClr val="bg1"/>
                </a:solidFill>
              </a:defRPr>
            </a:lvl1pPr>
          </a:lstStyle>
          <a:p>
            <a:r>
              <a:rPr lang="fi-FI" dirty="0"/>
              <a:t>Lisää väliotsikko napsauttamalla.</a:t>
            </a:r>
          </a:p>
        </p:txBody>
      </p:sp>
    </p:spTree>
    <p:extLst>
      <p:ext uri="{BB962C8B-B14F-4D97-AF65-F5344CB8AC3E}">
        <p14:creationId xmlns:p14="http://schemas.microsoft.com/office/powerpoint/2010/main" val="244580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tsikko ja sisältö, väri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0B9B17-3DF9-C8A5-4010-2A8AFAEF00CC}"/>
              </a:ext>
            </a:extLst>
          </p:cNvPr>
          <p:cNvSpPr>
            <a:spLocks noGrp="1"/>
          </p:cNvSpPr>
          <p:nvPr>
            <p:ph type="title" hasCustomPrompt="1"/>
          </p:nvPr>
        </p:nvSpPr>
        <p:spPr>
          <a:xfrm>
            <a:off x="1062000" y="414000"/>
            <a:ext cx="10180800" cy="756000"/>
          </a:xfrm>
        </p:spPr>
        <p:txBody>
          <a:bodyPr>
            <a:normAutofit/>
          </a:bodyPr>
          <a:lstStyle>
            <a:lvl1pPr>
              <a:defRPr sz="3600" b="1">
                <a:solidFill>
                  <a:schemeClr val="bg1"/>
                </a:solidFill>
              </a:defRPr>
            </a:lvl1pPr>
          </a:lstStyle>
          <a:p>
            <a:r>
              <a:rPr lang="fi-FI" dirty="0"/>
              <a:t>Sisältödian otsikko</a:t>
            </a:r>
          </a:p>
        </p:txBody>
      </p:sp>
      <p:sp>
        <p:nvSpPr>
          <p:cNvPr id="3" name="Sisällön paikkamerkki 2">
            <a:extLst>
              <a:ext uri="{FF2B5EF4-FFF2-40B4-BE49-F238E27FC236}">
                <a16:creationId xmlns:a16="http://schemas.microsoft.com/office/drawing/2014/main" id="{BEA8FCF6-016E-4F43-ECD7-9239B12F2125}"/>
              </a:ext>
            </a:extLst>
          </p:cNvPr>
          <p:cNvSpPr>
            <a:spLocks noGrp="1"/>
          </p:cNvSpPr>
          <p:nvPr>
            <p:ph idx="1" hasCustomPrompt="1"/>
          </p:nvPr>
        </p:nvSpPr>
        <p:spPr>
          <a:xfrm>
            <a:off x="1062000" y="1440000"/>
            <a:ext cx="10180800" cy="4680000"/>
          </a:xfrm>
        </p:spPr>
        <p:txBody>
          <a:bodyPr/>
          <a:lstStyle>
            <a:lvl1pPr marL="342900" indent="-342900">
              <a:buFont typeface="Arial" panose="020B0604020202020204" pitchFamily="34" charset="0"/>
              <a:buChar char="•"/>
              <a:defRPr/>
            </a:lvl1pPr>
            <a:lvl2pPr>
              <a:defRPr/>
            </a:lvl2pPr>
          </a:lstStyle>
          <a:p>
            <a:pPr lvl="0"/>
            <a:r>
              <a:rPr lang="fi-FI" dirty="0"/>
              <a:t>Sisältöalue</a:t>
            </a:r>
          </a:p>
        </p:txBody>
      </p:sp>
      <p:sp>
        <p:nvSpPr>
          <p:cNvPr id="4" name="Päivämäärän paikkamerkki 3">
            <a:extLst>
              <a:ext uri="{FF2B5EF4-FFF2-40B4-BE49-F238E27FC236}">
                <a16:creationId xmlns:a16="http://schemas.microsoft.com/office/drawing/2014/main" id="{D66BD2F2-EE73-1A85-BDE7-9D3960F96931}"/>
              </a:ext>
            </a:extLst>
          </p:cNvPr>
          <p:cNvSpPr>
            <a:spLocks noGrp="1"/>
          </p:cNvSpPr>
          <p:nvPr>
            <p:ph type="dt" sz="half" idx="10"/>
          </p:nvPr>
        </p:nvSpPr>
        <p:spPr>
          <a:xfrm>
            <a:off x="1062000" y="6310312"/>
            <a:ext cx="939800" cy="365125"/>
          </a:xfrm>
        </p:spPr>
        <p:txBody>
          <a:bodyPr/>
          <a:lstStyle/>
          <a:p>
            <a:fld id="{0E777FFE-6F88-4334-96DF-F384C94B69D5}" type="datetime1">
              <a:rPr lang="fi-FI" smtClean="0"/>
              <a:t>28.9.2026</a:t>
            </a:fld>
            <a:endParaRPr lang="fi-FI"/>
          </a:p>
        </p:txBody>
      </p:sp>
      <p:sp>
        <p:nvSpPr>
          <p:cNvPr id="6" name="Dian numeron paikkamerkki 5">
            <a:extLst>
              <a:ext uri="{FF2B5EF4-FFF2-40B4-BE49-F238E27FC236}">
                <a16:creationId xmlns:a16="http://schemas.microsoft.com/office/drawing/2014/main" id="{8E822B4E-0A35-92C5-68E4-2F6497D4DD30}"/>
              </a:ext>
            </a:extLst>
          </p:cNvPr>
          <p:cNvSpPr>
            <a:spLocks noGrp="1"/>
          </p:cNvSpPr>
          <p:nvPr>
            <p:ph type="sldNum" sz="quarter" idx="12"/>
          </p:nvPr>
        </p:nvSpPr>
        <p:spPr>
          <a:xfrm>
            <a:off x="10791950" y="6310312"/>
            <a:ext cx="450850" cy="365125"/>
          </a:xfrm>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38845834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Otsikko ja 2 sisältöä,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7EC394-EBF6-A64E-6A21-F1A9E8A2A09B}"/>
              </a:ext>
            </a:extLst>
          </p:cNvPr>
          <p:cNvSpPr>
            <a:spLocks noGrp="1"/>
          </p:cNvSpPr>
          <p:nvPr>
            <p:ph type="title" hasCustomPrompt="1"/>
          </p:nvPr>
        </p:nvSpPr>
        <p:spPr>
          <a:xfrm>
            <a:off x="1060450" y="414440"/>
            <a:ext cx="10180574" cy="756518"/>
          </a:xfrm>
        </p:spPr>
        <p:txBody>
          <a:bodyPr>
            <a:normAutofit/>
          </a:bodyPr>
          <a:lstStyle>
            <a:lvl1pPr>
              <a:defRPr sz="3600" b="1">
                <a:solidFill>
                  <a:schemeClr val="bg1"/>
                </a:solidFill>
              </a:defRPr>
            </a:lvl1pPr>
          </a:lstStyle>
          <a:p>
            <a:r>
              <a:rPr lang="fi-FI" sz="3600" dirty="0"/>
              <a:t>Sisältödian otsikko</a:t>
            </a:r>
            <a:endParaRPr lang="fi-FI" dirty="0"/>
          </a:p>
        </p:txBody>
      </p:sp>
      <p:sp>
        <p:nvSpPr>
          <p:cNvPr id="3" name="Sisällön paikkamerkki 2">
            <a:extLst>
              <a:ext uri="{FF2B5EF4-FFF2-40B4-BE49-F238E27FC236}">
                <a16:creationId xmlns:a16="http://schemas.microsoft.com/office/drawing/2014/main" id="{9EC34626-7B9A-0674-E82E-044B6A932CEA}"/>
              </a:ext>
            </a:extLst>
          </p:cNvPr>
          <p:cNvSpPr>
            <a:spLocks noGrp="1"/>
          </p:cNvSpPr>
          <p:nvPr>
            <p:ph sz="half" idx="1" hasCustomPrompt="1"/>
          </p:nvPr>
        </p:nvSpPr>
        <p:spPr>
          <a:xfrm>
            <a:off x="1060450" y="1440673"/>
            <a:ext cx="4959350" cy="4680000"/>
          </a:xfrm>
        </p:spPr>
        <p:txBody>
          <a:bodyPr/>
          <a:lstStyle>
            <a:lvl1pPr marL="342900" indent="-342900">
              <a:buFont typeface="Arial" panose="020B0604020202020204" pitchFamily="34" charset="0"/>
              <a:buChar char="•"/>
              <a:defRPr sz="2400"/>
            </a:lvl1pPr>
          </a:lstStyle>
          <a:p>
            <a:pPr lvl="0"/>
            <a:r>
              <a:rPr lang="fi-FI" dirty="0"/>
              <a:t>Sisältöalue</a:t>
            </a:r>
          </a:p>
          <a:p>
            <a:pPr lvl="1"/>
            <a:endParaRPr lang="fi-FI" dirty="0"/>
          </a:p>
        </p:txBody>
      </p:sp>
      <p:sp>
        <p:nvSpPr>
          <p:cNvPr id="4" name="Sisällön paikkamerkki 3">
            <a:extLst>
              <a:ext uri="{FF2B5EF4-FFF2-40B4-BE49-F238E27FC236}">
                <a16:creationId xmlns:a16="http://schemas.microsoft.com/office/drawing/2014/main" id="{7D64F87D-C3FF-529C-9FF8-F0A6536A4672}"/>
              </a:ext>
            </a:extLst>
          </p:cNvPr>
          <p:cNvSpPr>
            <a:spLocks noGrp="1"/>
          </p:cNvSpPr>
          <p:nvPr>
            <p:ph sz="half" idx="2" hasCustomPrompt="1"/>
          </p:nvPr>
        </p:nvSpPr>
        <p:spPr>
          <a:xfrm>
            <a:off x="6281674" y="1440673"/>
            <a:ext cx="4959350" cy="4680000"/>
          </a:xfrm>
        </p:spPr>
        <p:txBody>
          <a:bodyPr>
            <a:normAutofit/>
          </a:bodyPr>
          <a:lstStyle>
            <a:lvl1pPr marL="342900" indent="-342900">
              <a:buFont typeface="Arial" panose="020B0604020202020204" pitchFamily="34" charset="0"/>
              <a:buChar char="•"/>
              <a:defRPr sz="2400"/>
            </a:lvl1pPr>
          </a:lstStyle>
          <a:p>
            <a:pPr lvl="0"/>
            <a:r>
              <a:rPr lang="fi-FI" dirty="0"/>
              <a:t>Sisältöalue</a:t>
            </a:r>
          </a:p>
        </p:txBody>
      </p:sp>
      <p:sp>
        <p:nvSpPr>
          <p:cNvPr id="5" name="Päivämäärän paikkamerkki 4">
            <a:extLst>
              <a:ext uri="{FF2B5EF4-FFF2-40B4-BE49-F238E27FC236}">
                <a16:creationId xmlns:a16="http://schemas.microsoft.com/office/drawing/2014/main" id="{09A9EA46-70D0-A492-CD1B-2C7E6E6E8D9D}"/>
              </a:ext>
            </a:extLst>
          </p:cNvPr>
          <p:cNvSpPr>
            <a:spLocks noGrp="1"/>
          </p:cNvSpPr>
          <p:nvPr>
            <p:ph type="dt" sz="half" idx="10"/>
          </p:nvPr>
        </p:nvSpPr>
        <p:spPr>
          <a:xfrm>
            <a:off x="1060450" y="6308063"/>
            <a:ext cx="939800" cy="365125"/>
          </a:xfrm>
        </p:spPr>
        <p:txBody>
          <a:bodyPr/>
          <a:lstStyle/>
          <a:p>
            <a:fld id="{9D1AD129-B445-476B-A66B-190B6E698E02}" type="datetime1">
              <a:rPr lang="fi-FI" smtClean="0"/>
              <a:t>28.9.2026</a:t>
            </a:fld>
            <a:endParaRPr lang="fi-FI"/>
          </a:p>
        </p:txBody>
      </p:sp>
      <p:sp>
        <p:nvSpPr>
          <p:cNvPr id="7" name="Dian numeron paikkamerkki 6">
            <a:extLst>
              <a:ext uri="{FF2B5EF4-FFF2-40B4-BE49-F238E27FC236}">
                <a16:creationId xmlns:a16="http://schemas.microsoft.com/office/drawing/2014/main" id="{DF4577EE-BACD-712C-BC9E-1509F45AA614}"/>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42757174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tailu,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E3A8B-2F05-3D03-48EB-CC14266DA0F3}"/>
              </a:ext>
            </a:extLst>
          </p:cNvPr>
          <p:cNvSpPr>
            <a:spLocks noGrp="1"/>
          </p:cNvSpPr>
          <p:nvPr>
            <p:ph type="title"/>
          </p:nvPr>
        </p:nvSpPr>
        <p:spPr>
          <a:xfrm>
            <a:off x="1062000" y="414001"/>
            <a:ext cx="10166810" cy="754400"/>
          </a:xfrm>
        </p:spPr>
        <p:txBody>
          <a:bodyPr>
            <a:normAutofit/>
          </a:bodyPr>
          <a:lstStyle>
            <a:lvl1pPr>
              <a:defRPr sz="3600">
                <a:solidFill>
                  <a:schemeClr val="bg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682FB4AA-63E1-0D48-725A-56FCCC56646D}"/>
              </a:ext>
            </a:extLst>
          </p:cNvPr>
          <p:cNvSpPr>
            <a:spLocks noGrp="1"/>
          </p:cNvSpPr>
          <p:nvPr>
            <p:ph type="body" idx="1"/>
          </p:nvPr>
        </p:nvSpPr>
        <p:spPr>
          <a:xfrm>
            <a:off x="1062000" y="1440000"/>
            <a:ext cx="4935575"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9CDFDF35-1A30-C274-C7A2-2C85106D36FD}"/>
              </a:ext>
            </a:extLst>
          </p:cNvPr>
          <p:cNvSpPr>
            <a:spLocks noGrp="1"/>
          </p:cNvSpPr>
          <p:nvPr>
            <p:ph sz="half" idx="2"/>
          </p:nvPr>
        </p:nvSpPr>
        <p:spPr>
          <a:xfrm>
            <a:off x="1062000" y="2355850"/>
            <a:ext cx="4935575" cy="3833813"/>
          </a:xfrm>
        </p:spPr>
        <p:txBody>
          <a:bodyPr>
            <a:normAutofit/>
          </a:bodyPr>
          <a:lstStyle>
            <a:lvl1pPr marL="457200" indent="-457200">
              <a:buFont typeface="Arial" panose="020B0604020202020204" pitchFamily="34" charset="0"/>
              <a:buChar char="•"/>
              <a:defRPr sz="2400"/>
            </a:lvl1pPr>
          </a:lstStyle>
          <a:p>
            <a:pPr lvl="0"/>
            <a:r>
              <a:rPr lang="fi-FI" dirty="0"/>
              <a:t>Muokkaa tekstin perustyylejä napsauttamalla</a:t>
            </a:r>
          </a:p>
        </p:txBody>
      </p:sp>
      <p:sp>
        <p:nvSpPr>
          <p:cNvPr id="5" name="Tekstin paikkamerkki 4">
            <a:extLst>
              <a:ext uri="{FF2B5EF4-FFF2-40B4-BE49-F238E27FC236}">
                <a16:creationId xmlns:a16="http://schemas.microsoft.com/office/drawing/2014/main" id="{04E7012E-9495-FA9F-F054-89E2EE48A4B6}"/>
              </a:ext>
            </a:extLst>
          </p:cNvPr>
          <p:cNvSpPr>
            <a:spLocks noGrp="1"/>
          </p:cNvSpPr>
          <p:nvPr>
            <p:ph type="body" sz="quarter" idx="3"/>
          </p:nvPr>
        </p:nvSpPr>
        <p:spPr>
          <a:xfrm>
            <a:off x="6282000" y="1440000"/>
            <a:ext cx="4946810"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F7308848-9C2A-C863-6035-30D4743A2C61}"/>
              </a:ext>
            </a:extLst>
          </p:cNvPr>
          <p:cNvSpPr>
            <a:spLocks noGrp="1"/>
          </p:cNvSpPr>
          <p:nvPr>
            <p:ph sz="quarter" idx="4"/>
          </p:nvPr>
        </p:nvSpPr>
        <p:spPr>
          <a:xfrm>
            <a:off x="6281999" y="2355850"/>
            <a:ext cx="4946810" cy="3833813"/>
          </a:xfrm>
        </p:spPr>
        <p:txBody>
          <a:bodyPr>
            <a:normAutofit/>
          </a:bodyPr>
          <a:lstStyle>
            <a:lvl1pPr marL="457200" indent="-457200">
              <a:buFont typeface="Arial" panose="020B0604020202020204" pitchFamily="34" charset="0"/>
              <a:buChar char="•"/>
              <a:defRPr sz="2400"/>
            </a:lvl1pPr>
          </a:lstStyle>
          <a:p>
            <a:pPr lvl="0"/>
            <a:r>
              <a:rPr lang="fi-FI" dirty="0"/>
              <a:t>Muokkaa tekstin perustyylejä napsauttamalla</a:t>
            </a:r>
          </a:p>
        </p:txBody>
      </p:sp>
      <p:sp>
        <p:nvSpPr>
          <p:cNvPr id="7" name="Päivämäärän paikkamerkki 6">
            <a:extLst>
              <a:ext uri="{FF2B5EF4-FFF2-40B4-BE49-F238E27FC236}">
                <a16:creationId xmlns:a16="http://schemas.microsoft.com/office/drawing/2014/main" id="{A0950713-5DB2-F59C-C407-A9A3200DFFEA}"/>
              </a:ext>
            </a:extLst>
          </p:cNvPr>
          <p:cNvSpPr>
            <a:spLocks noGrp="1"/>
          </p:cNvSpPr>
          <p:nvPr>
            <p:ph type="dt" sz="half" idx="10"/>
          </p:nvPr>
        </p:nvSpPr>
        <p:spPr/>
        <p:txBody>
          <a:bodyPr/>
          <a:lstStyle/>
          <a:p>
            <a:fld id="{E8B2446A-779A-40B9-9277-77CCF684044B}" type="datetime1">
              <a:rPr lang="fi-FI" smtClean="0"/>
              <a:t>28.9.2026</a:t>
            </a:fld>
            <a:endParaRPr lang="fi-FI"/>
          </a:p>
        </p:txBody>
      </p:sp>
      <p:sp>
        <p:nvSpPr>
          <p:cNvPr id="9" name="Dian numeron paikkamerkki 8">
            <a:extLst>
              <a:ext uri="{FF2B5EF4-FFF2-40B4-BE49-F238E27FC236}">
                <a16:creationId xmlns:a16="http://schemas.microsoft.com/office/drawing/2014/main" id="{5AE3486C-8B63-D5FE-4A7B-83AC55B5D156}"/>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28965876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Otsikko ja tyhjä tila,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0B9B17-3DF9-C8A5-4010-2A8AFAEF00CC}"/>
              </a:ext>
            </a:extLst>
          </p:cNvPr>
          <p:cNvSpPr>
            <a:spLocks noGrp="1"/>
          </p:cNvSpPr>
          <p:nvPr>
            <p:ph type="title" hasCustomPrompt="1"/>
          </p:nvPr>
        </p:nvSpPr>
        <p:spPr>
          <a:xfrm>
            <a:off x="1062000" y="414000"/>
            <a:ext cx="10180800" cy="756000"/>
          </a:xfrm>
        </p:spPr>
        <p:txBody>
          <a:bodyPr>
            <a:normAutofit/>
          </a:bodyPr>
          <a:lstStyle>
            <a:lvl1pPr>
              <a:defRPr sz="3600" b="1">
                <a:solidFill>
                  <a:schemeClr val="bg1"/>
                </a:solidFill>
              </a:defRPr>
            </a:lvl1pPr>
          </a:lstStyle>
          <a:p>
            <a:r>
              <a:rPr lang="fi-FI" dirty="0"/>
              <a:t>Sisältödian otsikko</a:t>
            </a:r>
          </a:p>
        </p:txBody>
      </p:sp>
      <p:sp>
        <p:nvSpPr>
          <p:cNvPr id="4" name="Päivämäärän paikkamerkki 3">
            <a:extLst>
              <a:ext uri="{FF2B5EF4-FFF2-40B4-BE49-F238E27FC236}">
                <a16:creationId xmlns:a16="http://schemas.microsoft.com/office/drawing/2014/main" id="{D66BD2F2-EE73-1A85-BDE7-9D3960F96931}"/>
              </a:ext>
            </a:extLst>
          </p:cNvPr>
          <p:cNvSpPr>
            <a:spLocks noGrp="1"/>
          </p:cNvSpPr>
          <p:nvPr>
            <p:ph type="dt" sz="half" idx="10"/>
          </p:nvPr>
        </p:nvSpPr>
        <p:spPr>
          <a:xfrm>
            <a:off x="1062000" y="6310312"/>
            <a:ext cx="939800" cy="365125"/>
          </a:xfrm>
        </p:spPr>
        <p:txBody>
          <a:bodyPr/>
          <a:lstStyle/>
          <a:p>
            <a:fld id="{0E777FFE-6F88-4334-96DF-F384C94B69D5}" type="datetime1">
              <a:rPr lang="fi-FI" smtClean="0"/>
              <a:t>28.9.2026</a:t>
            </a:fld>
            <a:endParaRPr lang="fi-FI"/>
          </a:p>
        </p:txBody>
      </p:sp>
      <p:sp>
        <p:nvSpPr>
          <p:cNvPr id="6" name="Dian numeron paikkamerkki 5">
            <a:extLst>
              <a:ext uri="{FF2B5EF4-FFF2-40B4-BE49-F238E27FC236}">
                <a16:creationId xmlns:a16="http://schemas.microsoft.com/office/drawing/2014/main" id="{8E822B4E-0A35-92C5-68E4-2F6497D4DD30}"/>
              </a:ext>
            </a:extLst>
          </p:cNvPr>
          <p:cNvSpPr>
            <a:spLocks noGrp="1"/>
          </p:cNvSpPr>
          <p:nvPr>
            <p:ph type="sldNum" sz="quarter" idx="12"/>
          </p:nvPr>
        </p:nvSpPr>
        <p:spPr>
          <a:xfrm>
            <a:off x="10791950" y="6310312"/>
            <a:ext cx="450850" cy="365125"/>
          </a:xfrm>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38658705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sältö,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BEA8FCF6-016E-4F43-ECD7-9239B12F2125}"/>
              </a:ext>
            </a:extLst>
          </p:cNvPr>
          <p:cNvSpPr>
            <a:spLocks noGrp="1"/>
          </p:cNvSpPr>
          <p:nvPr>
            <p:ph idx="1" hasCustomPrompt="1"/>
          </p:nvPr>
        </p:nvSpPr>
        <p:spPr>
          <a:xfrm>
            <a:off x="1062000" y="414000"/>
            <a:ext cx="10180800" cy="5706000"/>
          </a:xfrm>
        </p:spPr>
        <p:txBody>
          <a:bodyPr/>
          <a:lstStyle>
            <a:lvl1pPr marL="342900" indent="-342900">
              <a:buFont typeface="Arial" panose="020B0604020202020204" pitchFamily="34" charset="0"/>
              <a:buChar char="•"/>
              <a:defRPr/>
            </a:lvl1pPr>
          </a:lstStyle>
          <a:p>
            <a:pPr lvl="0"/>
            <a:r>
              <a:rPr lang="fi-FI" dirty="0"/>
              <a:t>Sisältöalue</a:t>
            </a:r>
          </a:p>
        </p:txBody>
      </p:sp>
      <p:sp>
        <p:nvSpPr>
          <p:cNvPr id="4" name="Päivämäärän paikkamerkki 3">
            <a:extLst>
              <a:ext uri="{FF2B5EF4-FFF2-40B4-BE49-F238E27FC236}">
                <a16:creationId xmlns:a16="http://schemas.microsoft.com/office/drawing/2014/main" id="{D66BD2F2-EE73-1A85-BDE7-9D3960F96931}"/>
              </a:ext>
            </a:extLst>
          </p:cNvPr>
          <p:cNvSpPr>
            <a:spLocks noGrp="1"/>
          </p:cNvSpPr>
          <p:nvPr>
            <p:ph type="dt" sz="half" idx="10"/>
          </p:nvPr>
        </p:nvSpPr>
        <p:spPr>
          <a:xfrm>
            <a:off x="1062000" y="6310312"/>
            <a:ext cx="939800" cy="365125"/>
          </a:xfrm>
        </p:spPr>
        <p:txBody>
          <a:bodyPr/>
          <a:lstStyle/>
          <a:p>
            <a:fld id="{0E777FFE-6F88-4334-96DF-F384C94B69D5}" type="datetime1">
              <a:rPr lang="fi-FI" smtClean="0"/>
              <a:t>28.9.2026</a:t>
            </a:fld>
            <a:endParaRPr lang="fi-FI"/>
          </a:p>
        </p:txBody>
      </p:sp>
      <p:sp>
        <p:nvSpPr>
          <p:cNvPr id="6" name="Dian numeron paikkamerkki 5">
            <a:extLst>
              <a:ext uri="{FF2B5EF4-FFF2-40B4-BE49-F238E27FC236}">
                <a16:creationId xmlns:a16="http://schemas.microsoft.com/office/drawing/2014/main" id="{8E822B4E-0A35-92C5-68E4-2F6497D4DD30}"/>
              </a:ext>
            </a:extLst>
          </p:cNvPr>
          <p:cNvSpPr>
            <a:spLocks noGrp="1"/>
          </p:cNvSpPr>
          <p:nvPr>
            <p:ph type="sldNum" sz="quarter" idx="12"/>
          </p:nvPr>
        </p:nvSpPr>
        <p:spPr>
          <a:xfrm>
            <a:off x="10791950" y="6310312"/>
            <a:ext cx="450850" cy="365125"/>
          </a:xfrm>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18147769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Otsikko ja 2 sisältöä,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9EC34626-7B9A-0674-E82E-044B6A932CEA}"/>
              </a:ext>
            </a:extLst>
          </p:cNvPr>
          <p:cNvSpPr>
            <a:spLocks noGrp="1"/>
          </p:cNvSpPr>
          <p:nvPr>
            <p:ph sz="half" idx="1" hasCustomPrompt="1"/>
          </p:nvPr>
        </p:nvSpPr>
        <p:spPr>
          <a:xfrm>
            <a:off x="1060450" y="395591"/>
            <a:ext cx="4959350" cy="5725082"/>
          </a:xfrm>
        </p:spPr>
        <p:txBody>
          <a:bodyPr/>
          <a:lstStyle>
            <a:lvl1pPr marL="342900" indent="-342900">
              <a:buFont typeface="Arial" panose="020B0604020202020204" pitchFamily="34" charset="0"/>
              <a:buChar char="•"/>
              <a:defRPr sz="2400"/>
            </a:lvl1pPr>
          </a:lstStyle>
          <a:p>
            <a:pPr lvl="0"/>
            <a:r>
              <a:rPr lang="fi-FI" dirty="0"/>
              <a:t>Sisältöalue</a:t>
            </a:r>
          </a:p>
          <a:p>
            <a:pPr lvl="1"/>
            <a:endParaRPr lang="fi-FI" dirty="0"/>
          </a:p>
        </p:txBody>
      </p:sp>
      <p:sp>
        <p:nvSpPr>
          <p:cNvPr id="4" name="Sisällön paikkamerkki 3">
            <a:extLst>
              <a:ext uri="{FF2B5EF4-FFF2-40B4-BE49-F238E27FC236}">
                <a16:creationId xmlns:a16="http://schemas.microsoft.com/office/drawing/2014/main" id="{7D64F87D-C3FF-529C-9FF8-F0A6536A4672}"/>
              </a:ext>
            </a:extLst>
          </p:cNvPr>
          <p:cNvSpPr>
            <a:spLocks noGrp="1"/>
          </p:cNvSpPr>
          <p:nvPr>
            <p:ph sz="half" idx="2" hasCustomPrompt="1"/>
          </p:nvPr>
        </p:nvSpPr>
        <p:spPr>
          <a:xfrm>
            <a:off x="6281674" y="395591"/>
            <a:ext cx="4959350" cy="5725082"/>
          </a:xfrm>
        </p:spPr>
        <p:txBody>
          <a:bodyPr>
            <a:normAutofit/>
          </a:bodyPr>
          <a:lstStyle>
            <a:lvl1pPr marL="342900" indent="-342900">
              <a:buFont typeface="Arial" panose="020B0604020202020204" pitchFamily="34" charset="0"/>
              <a:buChar char="•"/>
              <a:defRPr sz="2400"/>
            </a:lvl1pPr>
          </a:lstStyle>
          <a:p>
            <a:pPr lvl="0"/>
            <a:r>
              <a:rPr lang="fi-FI" dirty="0"/>
              <a:t>Sisältöalue</a:t>
            </a:r>
          </a:p>
        </p:txBody>
      </p:sp>
      <p:sp>
        <p:nvSpPr>
          <p:cNvPr id="5" name="Päivämäärän paikkamerkki 4">
            <a:extLst>
              <a:ext uri="{FF2B5EF4-FFF2-40B4-BE49-F238E27FC236}">
                <a16:creationId xmlns:a16="http://schemas.microsoft.com/office/drawing/2014/main" id="{09A9EA46-70D0-A492-CD1B-2C7E6E6E8D9D}"/>
              </a:ext>
            </a:extLst>
          </p:cNvPr>
          <p:cNvSpPr>
            <a:spLocks noGrp="1"/>
          </p:cNvSpPr>
          <p:nvPr>
            <p:ph type="dt" sz="half" idx="10"/>
          </p:nvPr>
        </p:nvSpPr>
        <p:spPr>
          <a:xfrm>
            <a:off x="1060450" y="6308063"/>
            <a:ext cx="939800" cy="365125"/>
          </a:xfrm>
        </p:spPr>
        <p:txBody>
          <a:bodyPr/>
          <a:lstStyle/>
          <a:p>
            <a:fld id="{9D1AD129-B445-476B-A66B-190B6E698E02}" type="datetime1">
              <a:rPr lang="fi-FI" smtClean="0"/>
              <a:t>28.9.2026</a:t>
            </a:fld>
            <a:endParaRPr lang="fi-FI"/>
          </a:p>
        </p:txBody>
      </p:sp>
      <p:sp>
        <p:nvSpPr>
          <p:cNvPr id="7" name="Dian numeron paikkamerkki 6">
            <a:extLst>
              <a:ext uri="{FF2B5EF4-FFF2-40B4-BE49-F238E27FC236}">
                <a16:creationId xmlns:a16="http://schemas.microsoft.com/office/drawing/2014/main" id="{DF4577EE-BACD-712C-BC9E-1509F45AA614}"/>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41048539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uvatausta, väri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apaamuotoinen: Muoto 1">
            <a:extLst>
              <a:ext uri="{FF2B5EF4-FFF2-40B4-BE49-F238E27FC236}">
                <a16:creationId xmlns:a16="http://schemas.microsoft.com/office/drawing/2014/main" id="{FA73A9F7-305A-97E2-32F3-8F6E005CD36C}"/>
              </a:ext>
            </a:extLst>
          </p:cNvPr>
          <p:cNvSpPr/>
          <p:nvPr userDrawn="1"/>
        </p:nvSpPr>
        <p:spPr>
          <a:xfrm>
            <a:off x="9448038" y="4577620"/>
            <a:ext cx="2743962" cy="2280380"/>
          </a:xfrm>
          <a:custGeom>
            <a:avLst/>
            <a:gdLst>
              <a:gd name="connsiteX0" fmla="*/ 2743962 w 2743962"/>
              <a:gd name="connsiteY0" fmla="*/ 2280380 h 2280380"/>
              <a:gd name="connsiteX1" fmla="*/ 2743962 w 2743962"/>
              <a:gd name="connsiteY1" fmla="*/ 0 h 2280380"/>
              <a:gd name="connsiteX2" fmla="*/ 0 w 2743962"/>
              <a:gd name="connsiteY2" fmla="*/ 2280380 h 2280380"/>
              <a:gd name="connsiteX3" fmla="*/ 2743962 w 2743962"/>
              <a:gd name="connsiteY3" fmla="*/ 2280380 h 2280380"/>
            </a:gdLst>
            <a:ahLst/>
            <a:cxnLst>
              <a:cxn ang="0">
                <a:pos x="connsiteX0" y="connsiteY0"/>
              </a:cxn>
              <a:cxn ang="0">
                <a:pos x="connsiteX1" y="connsiteY1"/>
              </a:cxn>
              <a:cxn ang="0">
                <a:pos x="connsiteX2" y="connsiteY2"/>
              </a:cxn>
              <a:cxn ang="0">
                <a:pos x="connsiteX3" y="connsiteY3"/>
              </a:cxn>
            </a:cxnLst>
            <a:rect l="l" t="t" r="r" b="b"/>
            <a:pathLst>
              <a:path w="2743962" h="2280380">
                <a:moveTo>
                  <a:pt x="2743962" y="2280380"/>
                </a:moveTo>
                <a:lnTo>
                  <a:pt x="2743962" y="0"/>
                </a:lnTo>
                <a:cubicBezTo>
                  <a:pt x="2290953" y="1132427"/>
                  <a:pt x="1264634" y="1998059"/>
                  <a:pt x="0" y="2280380"/>
                </a:cubicBezTo>
                <a:lnTo>
                  <a:pt x="2743962" y="2280380"/>
                </a:lnTo>
                <a:close/>
              </a:path>
            </a:pathLst>
          </a:custGeom>
          <a:solidFill>
            <a:schemeClr val="bg1"/>
          </a:solidFill>
          <a:ln w="9525" cap="flat">
            <a:noFill/>
            <a:prstDash val="solid"/>
            <a:miter/>
          </a:ln>
        </p:spPr>
        <p:txBody>
          <a:bodyPr rtlCol="0" anchor="ctr"/>
          <a:lstStyle/>
          <a:p>
            <a:endParaRPr lang="fi-FI"/>
          </a:p>
        </p:txBody>
      </p:sp>
      <p:sp>
        <p:nvSpPr>
          <p:cNvPr id="3" name="Päivämäärän paikkamerkki 2">
            <a:extLst>
              <a:ext uri="{FF2B5EF4-FFF2-40B4-BE49-F238E27FC236}">
                <a16:creationId xmlns:a16="http://schemas.microsoft.com/office/drawing/2014/main" id="{0CAAFE88-D7FB-F1AF-D62A-22FA75C8C0E0}"/>
              </a:ext>
            </a:extLst>
          </p:cNvPr>
          <p:cNvSpPr>
            <a:spLocks noGrp="1"/>
          </p:cNvSpPr>
          <p:nvPr>
            <p:ph type="dt" sz="half" idx="10"/>
          </p:nvPr>
        </p:nvSpPr>
        <p:spPr/>
        <p:txBody>
          <a:bodyPr/>
          <a:lstStyle/>
          <a:p>
            <a:fld id="{6FBA9B84-AE35-4F30-B212-E11FCB09D987}" type="datetime1">
              <a:rPr lang="fi-FI" smtClean="0"/>
              <a:pPr/>
              <a:t>28.9.2026</a:t>
            </a:fld>
            <a:endParaRPr lang="fi-FI"/>
          </a:p>
        </p:txBody>
      </p:sp>
      <p:sp>
        <p:nvSpPr>
          <p:cNvPr id="4" name="Dian numeron paikkamerkki 3">
            <a:extLst>
              <a:ext uri="{FF2B5EF4-FFF2-40B4-BE49-F238E27FC236}">
                <a16:creationId xmlns:a16="http://schemas.microsoft.com/office/drawing/2014/main" id="{E6F5C399-AAC3-8A56-AB0D-EB9ECAC5FC2F}"/>
              </a:ext>
            </a:extLst>
          </p:cNvPr>
          <p:cNvSpPr>
            <a:spLocks noGrp="1"/>
          </p:cNvSpPr>
          <p:nvPr>
            <p:ph type="sldNum" sz="quarter" idx="11"/>
          </p:nvPr>
        </p:nvSpPr>
        <p:spPr/>
        <p:txBody>
          <a:bodyPr/>
          <a:lstStyle/>
          <a:p>
            <a:fld id="{477DE959-2511-4C37-AABE-74FBCE8640D7}" type="slidenum">
              <a:rPr lang="fi-FI" smtClean="0"/>
              <a:pPr/>
              <a:t>‹#›</a:t>
            </a:fld>
            <a:endParaRPr lang="fi-FI" dirty="0"/>
          </a:p>
        </p:txBody>
      </p:sp>
      <p:pic>
        <p:nvPicPr>
          <p:cNvPr id="5" name="Kuva 4" descr="Kuva, joka sisältää kohteen Grafiikka, graafinen suunnittelu, Fontti, logo&#10;&#10;Tekoälyn generoima sisältö voi olla virheellistä.">
            <a:extLst>
              <a:ext uri="{FF2B5EF4-FFF2-40B4-BE49-F238E27FC236}">
                <a16:creationId xmlns:a16="http://schemas.microsoft.com/office/drawing/2014/main" id="{B96D8CB7-3B77-E432-7611-60C94D0289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766" y="5988051"/>
            <a:ext cx="838233" cy="869950"/>
          </a:xfrm>
          <a:prstGeom prst="rect">
            <a:avLst/>
          </a:prstGeom>
        </p:spPr>
      </p:pic>
      <p:sp>
        <p:nvSpPr>
          <p:cNvPr id="10" name="Vapaamuotoinen: Muoto 9">
            <a:extLst>
              <a:ext uri="{FF2B5EF4-FFF2-40B4-BE49-F238E27FC236}">
                <a16:creationId xmlns:a16="http://schemas.microsoft.com/office/drawing/2014/main" id="{304F33F8-C24D-0FA0-A21E-F030FBA427F6}"/>
              </a:ext>
            </a:extLst>
          </p:cNvPr>
          <p:cNvSpPr/>
          <p:nvPr/>
        </p:nvSpPr>
        <p:spPr>
          <a:xfrm>
            <a:off x="0" y="0"/>
            <a:ext cx="1185005" cy="6858000"/>
          </a:xfrm>
          <a:custGeom>
            <a:avLst/>
            <a:gdLst>
              <a:gd name="connsiteX0" fmla="*/ 1185005 w 1185005"/>
              <a:gd name="connsiteY0" fmla="*/ 0 h 6858000"/>
              <a:gd name="connsiteX1" fmla="*/ 0 w 1185005"/>
              <a:gd name="connsiteY1" fmla="*/ 0 h 6858000"/>
              <a:gd name="connsiteX2" fmla="*/ 0 w 1185005"/>
              <a:gd name="connsiteY2" fmla="*/ 6858000 h 6858000"/>
              <a:gd name="connsiteX3" fmla="*/ 698373 w 1185005"/>
              <a:gd name="connsiteY3" fmla="*/ 6858000 h 6858000"/>
              <a:gd name="connsiteX4" fmla="*/ 447675 w 1185005"/>
              <a:gd name="connsiteY4" fmla="*/ 4238625 h 6858000"/>
              <a:gd name="connsiteX5" fmla="*/ 1185005 w 118500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005" h="6858000">
                <a:moveTo>
                  <a:pt x="1185005" y="0"/>
                </a:moveTo>
                <a:lnTo>
                  <a:pt x="0" y="0"/>
                </a:lnTo>
                <a:lnTo>
                  <a:pt x="0" y="6858000"/>
                </a:lnTo>
                <a:lnTo>
                  <a:pt x="698373" y="6858000"/>
                </a:lnTo>
                <a:cubicBezTo>
                  <a:pt x="537972" y="6069806"/>
                  <a:pt x="447675" y="5180171"/>
                  <a:pt x="447675" y="4238625"/>
                </a:cubicBezTo>
                <a:cubicBezTo>
                  <a:pt x="447675" y="2571369"/>
                  <a:pt x="730758" y="1066800"/>
                  <a:pt x="1185005" y="0"/>
                </a:cubicBezTo>
                <a:close/>
              </a:path>
            </a:pathLst>
          </a:custGeom>
          <a:solidFill>
            <a:srgbClr val="C2E2CB"/>
          </a:solidFill>
          <a:ln w="9525" cap="flat">
            <a:noFill/>
            <a:prstDash val="solid"/>
            <a:miter/>
          </a:ln>
        </p:spPr>
        <p:txBody>
          <a:bodyPr rtlCol="0" anchor="ctr"/>
          <a:lstStyle/>
          <a:p>
            <a:endParaRPr lang="fi-FI"/>
          </a:p>
        </p:txBody>
      </p:sp>
    </p:spTree>
    <p:extLst>
      <p:ext uri="{BB962C8B-B14F-4D97-AF65-F5344CB8AC3E}">
        <p14:creationId xmlns:p14="http://schemas.microsoft.com/office/powerpoint/2010/main" val="3063100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Pääotsikko,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9BC0D9-2718-6A00-C40C-2A3DA6374791}"/>
              </a:ext>
            </a:extLst>
          </p:cNvPr>
          <p:cNvSpPr>
            <a:spLocks noGrp="1"/>
          </p:cNvSpPr>
          <p:nvPr>
            <p:ph type="ctrTitle"/>
          </p:nvPr>
        </p:nvSpPr>
        <p:spPr>
          <a:xfrm>
            <a:off x="2520000" y="1800000"/>
            <a:ext cx="8642350" cy="1881430"/>
          </a:xfrm>
        </p:spPr>
        <p:txBody>
          <a:bodyPr wrap="square" anchor="b">
            <a:noAutofit/>
          </a:bodyPr>
          <a:lstStyle>
            <a:lvl1pPr algn="l">
              <a:defRPr sz="6000" b="1">
                <a:solidFill>
                  <a:srgbClr val="023B4F"/>
                </a:solidFill>
              </a:defRPr>
            </a:lvl1pPr>
          </a:lstStyle>
          <a:p>
            <a:endParaRPr lang="fi-FI" dirty="0"/>
          </a:p>
        </p:txBody>
      </p:sp>
      <p:sp>
        <p:nvSpPr>
          <p:cNvPr id="3" name="Alaotsikko 2">
            <a:extLst>
              <a:ext uri="{FF2B5EF4-FFF2-40B4-BE49-F238E27FC236}">
                <a16:creationId xmlns:a16="http://schemas.microsoft.com/office/drawing/2014/main" id="{4C9EA84F-0840-DAB4-60FC-3BBFDD78FFC9}"/>
              </a:ext>
            </a:extLst>
          </p:cNvPr>
          <p:cNvSpPr>
            <a:spLocks noGrp="1"/>
          </p:cNvSpPr>
          <p:nvPr>
            <p:ph type="subTitle" idx="1" hasCustomPrompt="1"/>
          </p:nvPr>
        </p:nvSpPr>
        <p:spPr>
          <a:xfrm>
            <a:off x="2520000" y="3960000"/>
            <a:ext cx="8642350" cy="590931"/>
          </a:xfrm>
        </p:spPr>
        <p:txBody>
          <a:bodyPr wrap="square">
            <a:spAutoFit/>
          </a:bodyPr>
          <a:lstStyle>
            <a:lvl1pPr marL="0" indent="0" algn="l">
              <a:buNone/>
              <a:defRPr sz="3600" b="1">
                <a:solidFill>
                  <a:srgbClr val="023B4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Lisää alaotsikko napsauttamalla</a:t>
            </a:r>
          </a:p>
        </p:txBody>
      </p:sp>
      <p:sp>
        <p:nvSpPr>
          <p:cNvPr id="9" name="Päivämäärän paikkamerkki 8">
            <a:extLst>
              <a:ext uri="{FF2B5EF4-FFF2-40B4-BE49-F238E27FC236}">
                <a16:creationId xmlns:a16="http://schemas.microsoft.com/office/drawing/2014/main" id="{7865BED5-3AF9-7008-44AE-23A7018F707A}"/>
              </a:ext>
            </a:extLst>
          </p:cNvPr>
          <p:cNvSpPr>
            <a:spLocks noGrp="1"/>
          </p:cNvSpPr>
          <p:nvPr>
            <p:ph type="dt" sz="half" idx="10"/>
          </p:nvPr>
        </p:nvSpPr>
        <p:spPr/>
        <p:txBody>
          <a:bodyPr/>
          <a:lstStyle/>
          <a:p>
            <a:fld id="{6FBA9B84-AE35-4F30-B212-E11FCB09D987}" type="datetime1">
              <a:rPr lang="fi-FI" smtClean="0"/>
              <a:t>28.9.2026</a:t>
            </a:fld>
            <a:endParaRPr lang="fi-FI"/>
          </a:p>
        </p:txBody>
      </p:sp>
      <p:sp>
        <p:nvSpPr>
          <p:cNvPr id="10" name="Dian numeron paikkamerkki 9">
            <a:extLst>
              <a:ext uri="{FF2B5EF4-FFF2-40B4-BE49-F238E27FC236}">
                <a16:creationId xmlns:a16="http://schemas.microsoft.com/office/drawing/2014/main" id="{BAD9F888-D787-7817-4C8D-4125E3B41EBB}"/>
              </a:ext>
            </a:extLst>
          </p:cNvPr>
          <p:cNvSpPr>
            <a:spLocks noGrp="1"/>
          </p:cNvSpPr>
          <p:nvPr>
            <p:ph type="sldNum" sz="quarter" idx="11"/>
          </p:nvPr>
        </p:nvSpPr>
        <p:spPr/>
        <p:txBody>
          <a:bodyPr/>
          <a:lstStyle/>
          <a:p>
            <a:fld id="{477DE959-2511-4C37-AABE-74FBCE8640D7}" type="slidenum">
              <a:rPr lang="fi-FI" smtClean="0"/>
              <a:pPr/>
              <a:t>‹#›</a:t>
            </a:fld>
            <a:endParaRPr lang="fi-FI"/>
          </a:p>
        </p:txBody>
      </p:sp>
    </p:spTree>
    <p:extLst>
      <p:ext uri="{BB962C8B-B14F-4D97-AF65-F5344CB8AC3E}">
        <p14:creationId xmlns:p14="http://schemas.microsoft.com/office/powerpoint/2010/main" val="16061016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Väliotsikko, väri2">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CF7E67-2BEB-93EA-0EA3-A6FBFBA9369C}"/>
              </a:ext>
            </a:extLst>
          </p:cNvPr>
          <p:cNvSpPr>
            <a:spLocks noGrp="1"/>
          </p:cNvSpPr>
          <p:nvPr>
            <p:ph type="title" hasCustomPrompt="1"/>
          </p:nvPr>
        </p:nvSpPr>
        <p:spPr>
          <a:xfrm>
            <a:off x="2520000" y="2241548"/>
            <a:ext cx="8280000" cy="1440000"/>
          </a:xfrm>
        </p:spPr>
        <p:txBody>
          <a:bodyPr/>
          <a:lstStyle>
            <a:lvl1pPr>
              <a:defRPr b="1">
                <a:solidFill>
                  <a:schemeClr val="bg1"/>
                </a:solidFill>
              </a:defRPr>
            </a:lvl1pPr>
          </a:lstStyle>
          <a:p>
            <a:r>
              <a:rPr lang="fi-FI" dirty="0"/>
              <a:t>Lisää väliotsikko napsauttamalla.</a:t>
            </a:r>
          </a:p>
        </p:txBody>
      </p:sp>
      <p:sp>
        <p:nvSpPr>
          <p:cNvPr id="3" name="Päivämäärän paikkamerkki 2">
            <a:extLst>
              <a:ext uri="{FF2B5EF4-FFF2-40B4-BE49-F238E27FC236}">
                <a16:creationId xmlns:a16="http://schemas.microsoft.com/office/drawing/2014/main" id="{B8801392-511A-A8F8-402E-3C5545E90B1F}"/>
              </a:ext>
            </a:extLst>
          </p:cNvPr>
          <p:cNvSpPr>
            <a:spLocks noGrp="1"/>
          </p:cNvSpPr>
          <p:nvPr>
            <p:ph type="dt" sz="half" idx="10"/>
          </p:nvPr>
        </p:nvSpPr>
        <p:spPr/>
        <p:txBody>
          <a:bodyPr/>
          <a:lstStyle/>
          <a:p>
            <a:fld id="{06BC09F2-29A2-482F-AB35-7E09D08DF8CB}" type="datetime1">
              <a:rPr lang="fi-FI" smtClean="0"/>
              <a:t>28.9.2026</a:t>
            </a:fld>
            <a:endParaRPr lang="fi-FI"/>
          </a:p>
        </p:txBody>
      </p:sp>
      <p:sp>
        <p:nvSpPr>
          <p:cNvPr id="5" name="Dian numeron paikkamerkki 4">
            <a:extLst>
              <a:ext uri="{FF2B5EF4-FFF2-40B4-BE49-F238E27FC236}">
                <a16:creationId xmlns:a16="http://schemas.microsoft.com/office/drawing/2014/main" id="{EF6BDFBC-32C3-6206-823D-76949B83A959}"/>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26483327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äliotsikko ja kuvatusta, väri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Vapaamuotoinen: Muoto 7">
            <a:extLst>
              <a:ext uri="{FF2B5EF4-FFF2-40B4-BE49-F238E27FC236}">
                <a16:creationId xmlns:a16="http://schemas.microsoft.com/office/drawing/2014/main" id="{A99B188D-93DA-652A-0405-C418EAD78110}"/>
              </a:ext>
            </a:extLst>
          </p:cNvPr>
          <p:cNvSpPr/>
          <p:nvPr/>
        </p:nvSpPr>
        <p:spPr>
          <a:xfrm>
            <a:off x="0" y="0"/>
            <a:ext cx="1185005" cy="6858000"/>
          </a:xfrm>
          <a:custGeom>
            <a:avLst/>
            <a:gdLst>
              <a:gd name="connsiteX0" fmla="*/ 1185005 w 1185005"/>
              <a:gd name="connsiteY0" fmla="*/ 0 h 6858000"/>
              <a:gd name="connsiteX1" fmla="*/ 0 w 1185005"/>
              <a:gd name="connsiteY1" fmla="*/ 0 h 6858000"/>
              <a:gd name="connsiteX2" fmla="*/ 0 w 1185005"/>
              <a:gd name="connsiteY2" fmla="*/ 6858000 h 6858000"/>
              <a:gd name="connsiteX3" fmla="*/ 698373 w 1185005"/>
              <a:gd name="connsiteY3" fmla="*/ 6858000 h 6858000"/>
              <a:gd name="connsiteX4" fmla="*/ 447675 w 1185005"/>
              <a:gd name="connsiteY4" fmla="*/ 4238625 h 6858000"/>
              <a:gd name="connsiteX5" fmla="*/ 1185005 w 118500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005" h="6858000">
                <a:moveTo>
                  <a:pt x="1185005" y="0"/>
                </a:moveTo>
                <a:lnTo>
                  <a:pt x="0" y="0"/>
                </a:lnTo>
                <a:lnTo>
                  <a:pt x="0" y="6858000"/>
                </a:lnTo>
                <a:lnTo>
                  <a:pt x="698373" y="6858000"/>
                </a:lnTo>
                <a:cubicBezTo>
                  <a:pt x="537972" y="6069806"/>
                  <a:pt x="447675" y="5180171"/>
                  <a:pt x="447675" y="4238625"/>
                </a:cubicBezTo>
                <a:cubicBezTo>
                  <a:pt x="447675" y="2571369"/>
                  <a:pt x="730758" y="1066800"/>
                  <a:pt x="1185005" y="0"/>
                </a:cubicBezTo>
                <a:close/>
              </a:path>
            </a:pathLst>
          </a:custGeom>
          <a:solidFill>
            <a:srgbClr val="C2E4F4"/>
          </a:solidFill>
          <a:ln w="9525" cap="flat">
            <a:noFill/>
            <a:prstDash val="solid"/>
            <a:miter/>
          </a:ln>
        </p:spPr>
        <p:txBody>
          <a:bodyPr rtlCol="0" anchor="ctr"/>
          <a:lstStyle/>
          <a:p>
            <a:endParaRPr lang="fi-FI"/>
          </a:p>
        </p:txBody>
      </p:sp>
      <p:sp>
        <p:nvSpPr>
          <p:cNvPr id="9" name="Vapaamuotoinen: Muoto 8">
            <a:extLst>
              <a:ext uri="{FF2B5EF4-FFF2-40B4-BE49-F238E27FC236}">
                <a16:creationId xmlns:a16="http://schemas.microsoft.com/office/drawing/2014/main" id="{43250322-AC47-E3CC-EC21-1DC2E6B2094A}"/>
              </a:ext>
            </a:extLst>
          </p:cNvPr>
          <p:cNvSpPr/>
          <p:nvPr/>
        </p:nvSpPr>
        <p:spPr>
          <a:xfrm>
            <a:off x="9448038" y="4577620"/>
            <a:ext cx="2743962" cy="2280380"/>
          </a:xfrm>
          <a:custGeom>
            <a:avLst/>
            <a:gdLst>
              <a:gd name="connsiteX0" fmla="*/ 2743962 w 2743962"/>
              <a:gd name="connsiteY0" fmla="*/ 2280380 h 2280380"/>
              <a:gd name="connsiteX1" fmla="*/ 2743962 w 2743962"/>
              <a:gd name="connsiteY1" fmla="*/ 0 h 2280380"/>
              <a:gd name="connsiteX2" fmla="*/ 0 w 2743962"/>
              <a:gd name="connsiteY2" fmla="*/ 2280380 h 2280380"/>
              <a:gd name="connsiteX3" fmla="*/ 2743962 w 2743962"/>
              <a:gd name="connsiteY3" fmla="*/ 2280380 h 2280380"/>
            </a:gdLst>
            <a:ahLst/>
            <a:cxnLst>
              <a:cxn ang="0">
                <a:pos x="connsiteX0" y="connsiteY0"/>
              </a:cxn>
              <a:cxn ang="0">
                <a:pos x="connsiteX1" y="connsiteY1"/>
              </a:cxn>
              <a:cxn ang="0">
                <a:pos x="connsiteX2" y="connsiteY2"/>
              </a:cxn>
              <a:cxn ang="0">
                <a:pos x="connsiteX3" y="connsiteY3"/>
              </a:cxn>
            </a:cxnLst>
            <a:rect l="l" t="t" r="r" b="b"/>
            <a:pathLst>
              <a:path w="2743962" h="2280380">
                <a:moveTo>
                  <a:pt x="2743962" y="2280380"/>
                </a:moveTo>
                <a:lnTo>
                  <a:pt x="2743962" y="0"/>
                </a:lnTo>
                <a:cubicBezTo>
                  <a:pt x="2290953" y="1132427"/>
                  <a:pt x="1264634" y="1998059"/>
                  <a:pt x="0" y="2280380"/>
                </a:cubicBezTo>
                <a:lnTo>
                  <a:pt x="2743962" y="2280380"/>
                </a:lnTo>
                <a:close/>
              </a:path>
            </a:pathLst>
          </a:custGeom>
          <a:solidFill>
            <a:schemeClr val="bg1"/>
          </a:solidFill>
          <a:ln w="9525"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64B31449-0799-71CF-2EAF-F522F9C3C891}"/>
              </a:ext>
            </a:extLst>
          </p:cNvPr>
          <p:cNvSpPr/>
          <p:nvPr/>
        </p:nvSpPr>
        <p:spPr>
          <a:xfrm>
            <a:off x="0" y="2143125"/>
            <a:ext cx="11239500" cy="1571625"/>
          </a:xfrm>
          <a:custGeom>
            <a:avLst/>
            <a:gdLst>
              <a:gd name="connsiteX0" fmla="*/ 11144250 w 11239500"/>
              <a:gd name="connsiteY0" fmla="*/ 0 h 1571625"/>
              <a:gd name="connsiteX1" fmla="*/ 0 w 11239500"/>
              <a:gd name="connsiteY1" fmla="*/ 0 h 1571625"/>
              <a:gd name="connsiteX2" fmla="*/ 0 w 11239500"/>
              <a:gd name="connsiteY2" fmla="*/ 1571625 h 1571625"/>
              <a:gd name="connsiteX3" fmla="*/ 11144250 w 11239500"/>
              <a:gd name="connsiteY3" fmla="*/ 1571625 h 1571625"/>
              <a:gd name="connsiteX4" fmla="*/ 11239500 w 11239500"/>
              <a:gd name="connsiteY4" fmla="*/ 1476375 h 1571625"/>
              <a:gd name="connsiteX5" fmla="*/ 11239500 w 11239500"/>
              <a:gd name="connsiteY5" fmla="*/ 95250 h 1571625"/>
              <a:gd name="connsiteX6" fmla="*/ 11144250 w 11239500"/>
              <a:gd name="connsiteY6" fmla="*/ 0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39500" h="1571625">
                <a:moveTo>
                  <a:pt x="11144250" y="0"/>
                </a:moveTo>
                <a:lnTo>
                  <a:pt x="0" y="0"/>
                </a:lnTo>
                <a:lnTo>
                  <a:pt x="0" y="1571625"/>
                </a:lnTo>
                <a:lnTo>
                  <a:pt x="11144250" y="1571625"/>
                </a:lnTo>
                <a:cubicBezTo>
                  <a:pt x="11196828" y="1571625"/>
                  <a:pt x="11239500" y="1528953"/>
                  <a:pt x="11239500" y="1476375"/>
                </a:cubicBezTo>
                <a:lnTo>
                  <a:pt x="11239500" y="95250"/>
                </a:lnTo>
                <a:cubicBezTo>
                  <a:pt x="11239500" y="42577"/>
                  <a:pt x="11196828" y="0"/>
                  <a:pt x="11144250" y="0"/>
                </a:cubicBezTo>
                <a:close/>
              </a:path>
            </a:pathLst>
          </a:custGeom>
          <a:solidFill>
            <a:srgbClr val="DD771B"/>
          </a:solidFill>
          <a:ln w="9525" cap="flat">
            <a:noFill/>
            <a:prstDash val="solid"/>
            <a:miter/>
          </a:ln>
        </p:spPr>
        <p:txBody>
          <a:bodyPr rtlCol="0" anchor="ctr"/>
          <a:lstStyle/>
          <a:p>
            <a:endParaRPr lang="fi-FI"/>
          </a:p>
        </p:txBody>
      </p:sp>
      <p:sp>
        <p:nvSpPr>
          <p:cNvPr id="3" name="Päivämäärän paikkamerkki 2">
            <a:extLst>
              <a:ext uri="{FF2B5EF4-FFF2-40B4-BE49-F238E27FC236}">
                <a16:creationId xmlns:a16="http://schemas.microsoft.com/office/drawing/2014/main" id="{0CAAFE88-D7FB-F1AF-D62A-22FA75C8C0E0}"/>
              </a:ext>
            </a:extLst>
          </p:cNvPr>
          <p:cNvSpPr>
            <a:spLocks noGrp="1"/>
          </p:cNvSpPr>
          <p:nvPr>
            <p:ph type="dt" sz="half" idx="10"/>
          </p:nvPr>
        </p:nvSpPr>
        <p:spPr/>
        <p:txBody>
          <a:bodyPr/>
          <a:lstStyle/>
          <a:p>
            <a:fld id="{6FBA9B84-AE35-4F30-B212-E11FCB09D987}" type="datetime1">
              <a:rPr lang="fi-FI" smtClean="0"/>
              <a:pPr/>
              <a:t>28.9.2026</a:t>
            </a:fld>
            <a:endParaRPr lang="fi-FI"/>
          </a:p>
        </p:txBody>
      </p:sp>
      <p:sp>
        <p:nvSpPr>
          <p:cNvPr id="4" name="Dian numeron paikkamerkki 3">
            <a:extLst>
              <a:ext uri="{FF2B5EF4-FFF2-40B4-BE49-F238E27FC236}">
                <a16:creationId xmlns:a16="http://schemas.microsoft.com/office/drawing/2014/main" id="{E6F5C399-AAC3-8A56-AB0D-EB9ECAC5FC2F}"/>
              </a:ext>
            </a:extLst>
          </p:cNvPr>
          <p:cNvSpPr>
            <a:spLocks noGrp="1"/>
          </p:cNvSpPr>
          <p:nvPr>
            <p:ph type="sldNum" sz="quarter" idx="11"/>
          </p:nvPr>
        </p:nvSpPr>
        <p:spPr/>
        <p:txBody>
          <a:bodyPr/>
          <a:lstStyle/>
          <a:p>
            <a:fld id="{477DE959-2511-4C37-AABE-74FBCE8640D7}" type="slidenum">
              <a:rPr lang="fi-FI" smtClean="0"/>
              <a:pPr/>
              <a:t>‹#›</a:t>
            </a:fld>
            <a:endParaRPr lang="fi-FI" dirty="0"/>
          </a:p>
        </p:txBody>
      </p:sp>
      <p:pic>
        <p:nvPicPr>
          <p:cNvPr id="11" name="Kuva 10" descr="Kuva, joka sisältää kohteen Grafiikka, graafinen suunnittelu, Fontti, logo&#10;&#10;Tekoälyn generoima sisältö voi olla virheellistä.">
            <a:extLst>
              <a:ext uri="{FF2B5EF4-FFF2-40B4-BE49-F238E27FC236}">
                <a16:creationId xmlns:a16="http://schemas.microsoft.com/office/drawing/2014/main" id="{363FB044-E872-7A04-8B00-9F51A2178C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766" y="5988051"/>
            <a:ext cx="838233" cy="869950"/>
          </a:xfrm>
          <a:prstGeom prst="rect">
            <a:avLst/>
          </a:prstGeom>
        </p:spPr>
      </p:pic>
      <p:sp>
        <p:nvSpPr>
          <p:cNvPr id="2" name="Otsikko 1">
            <a:extLst>
              <a:ext uri="{FF2B5EF4-FFF2-40B4-BE49-F238E27FC236}">
                <a16:creationId xmlns:a16="http://schemas.microsoft.com/office/drawing/2014/main" id="{AFD476BB-3C98-E33E-F6D6-AEDE7C7A158D}"/>
              </a:ext>
            </a:extLst>
          </p:cNvPr>
          <p:cNvSpPr>
            <a:spLocks noGrp="1"/>
          </p:cNvSpPr>
          <p:nvPr>
            <p:ph type="title" hasCustomPrompt="1"/>
          </p:nvPr>
        </p:nvSpPr>
        <p:spPr>
          <a:xfrm>
            <a:off x="1062000" y="2241548"/>
            <a:ext cx="9720000" cy="1440000"/>
          </a:xfrm>
        </p:spPr>
        <p:txBody>
          <a:bodyPr/>
          <a:lstStyle>
            <a:lvl1pPr>
              <a:defRPr b="1">
                <a:solidFill>
                  <a:schemeClr val="bg1"/>
                </a:solidFill>
              </a:defRPr>
            </a:lvl1pPr>
          </a:lstStyle>
          <a:p>
            <a:r>
              <a:rPr lang="fi-FI" dirty="0"/>
              <a:t>Lisää väliotsikko napsauttamalla.</a:t>
            </a:r>
          </a:p>
        </p:txBody>
      </p:sp>
    </p:spTree>
    <p:extLst>
      <p:ext uri="{BB962C8B-B14F-4D97-AF65-F5344CB8AC3E}">
        <p14:creationId xmlns:p14="http://schemas.microsoft.com/office/powerpoint/2010/main" val="1759466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äliotsikko korkealla ja kuvatusta, väri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Vapaamuotoinen: Muoto 7">
            <a:extLst>
              <a:ext uri="{FF2B5EF4-FFF2-40B4-BE49-F238E27FC236}">
                <a16:creationId xmlns:a16="http://schemas.microsoft.com/office/drawing/2014/main" id="{A99B188D-93DA-652A-0405-C418EAD78110}"/>
              </a:ext>
            </a:extLst>
          </p:cNvPr>
          <p:cNvSpPr/>
          <p:nvPr/>
        </p:nvSpPr>
        <p:spPr>
          <a:xfrm>
            <a:off x="0" y="0"/>
            <a:ext cx="1185005" cy="6858000"/>
          </a:xfrm>
          <a:custGeom>
            <a:avLst/>
            <a:gdLst>
              <a:gd name="connsiteX0" fmla="*/ 1185005 w 1185005"/>
              <a:gd name="connsiteY0" fmla="*/ 0 h 6858000"/>
              <a:gd name="connsiteX1" fmla="*/ 0 w 1185005"/>
              <a:gd name="connsiteY1" fmla="*/ 0 h 6858000"/>
              <a:gd name="connsiteX2" fmla="*/ 0 w 1185005"/>
              <a:gd name="connsiteY2" fmla="*/ 6858000 h 6858000"/>
              <a:gd name="connsiteX3" fmla="*/ 698373 w 1185005"/>
              <a:gd name="connsiteY3" fmla="*/ 6858000 h 6858000"/>
              <a:gd name="connsiteX4" fmla="*/ 447675 w 1185005"/>
              <a:gd name="connsiteY4" fmla="*/ 4238625 h 6858000"/>
              <a:gd name="connsiteX5" fmla="*/ 1185005 w 118500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005" h="6858000">
                <a:moveTo>
                  <a:pt x="1185005" y="0"/>
                </a:moveTo>
                <a:lnTo>
                  <a:pt x="0" y="0"/>
                </a:lnTo>
                <a:lnTo>
                  <a:pt x="0" y="6858000"/>
                </a:lnTo>
                <a:lnTo>
                  <a:pt x="698373" y="6858000"/>
                </a:lnTo>
                <a:cubicBezTo>
                  <a:pt x="537972" y="6069806"/>
                  <a:pt x="447675" y="5180171"/>
                  <a:pt x="447675" y="4238625"/>
                </a:cubicBezTo>
                <a:cubicBezTo>
                  <a:pt x="447675" y="2571369"/>
                  <a:pt x="730758" y="1066800"/>
                  <a:pt x="1185005" y="0"/>
                </a:cubicBezTo>
                <a:close/>
              </a:path>
            </a:pathLst>
          </a:custGeom>
          <a:solidFill>
            <a:srgbClr val="C2E4F4"/>
          </a:solidFill>
          <a:ln w="9525" cap="flat">
            <a:noFill/>
            <a:prstDash val="solid"/>
            <a:miter/>
          </a:ln>
        </p:spPr>
        <p:txBody>
          <a:bodyPr rtlCol="0" anchor="ctr"/>
          <a:lstStyle/>
          <a:p>
            <a:endParaRPr lang="fi-FI"/>
          </a:p>
        </p:txBody>
      </p:sp>
      <p:sp>
        <p:nvSpPr>
          <p:cNvPr id="9" name="Vapaamuotoinen: Muoto 8">
            <a:extLst>
              <a:ext uri="{FF2B5EF4-FFF2-40B4-BE49-F238E27FC236}">
                <a16:creationId xmlns:a16="http://schemas.microsoft.com/office/drawing/2014/main" id="{43250322-AC47-E3CC-EC21-1DC2E6B2094A}"/>
              </a:ext>
            </a:extLst>
          </p:cNvPr>
          <p:cNvSpPr/>
          <p:nvPr/>
        </p:nvSpPr>
        <p:spPr>
          <a:xfrm>
            <a:off x="9448038" y="4577620"/>
            <a:ext cx="2743962" cy="2280380"/>
          </a:xfrm>
          <a:custGeom>
            <a:avLst/>
            <a:gdLst>
              <a:gd name="connsiteX0" fmla="*/ 2743962 w 2743962"/>
              <a:gd name="connsiteY0" fmla="*/ 2280380 h 2280380"/>
              <a:gd name="connsiteX1" fmla="*/ 2743962 w 2743962"/>
              <a:gd name="connsiteY1" fmla="*/ 0 h 2280380"/>
              <a:gd name="connsiteX2" fmla="*/ 0 w 2743962"/>
              <a:gd name="connsiteY2" fmla="*/ 2280380 h 2280380"/>
              <a:gd name="connsiteX3" fmla="*/ 2743962 w 2743962"/>
              <a:gd name="connsiteY3" fmla="*/ 2280380 h 2280380"/>
            </a:gdLst>
            <a:ahLst/>
            <a:cxnLst>
              <a:cxn ang="0">
                <a:pos x="connsiteX0" y="connsiteY0"/>
              </a:cxn>
              <a:cxn ang="0">
                <a:pos x="connsiteX1" y="connsiteY1"/>
              </a:cxn>
              <a:cxn ang="0">
                <a:pos x="connsiteX2" y="connsiteY2"/>
              </a:cxn>
              <a:cxn ang="0">
                <a:pos x="connsiteX3" y="connsiteY3"/>
              </a:cxn>
            </a:cxnLst>
            <a:rect l="l" t="t" r="r" b="b"/>
            <a:pathLst>
              <a:path w="2743962" h="2280380">
                <a:moveTo>
                  <a:pt x="2743962" y="2280380"/>
                </a:moveTo>
                <a:lnTo>
                  <a:pt x="2743962" y="0"/>
                </a:lnTo>
                <a:cubicBezTo>
                  <a:pt x="2290953" y="1132427"/>
                  <a:pt x="1264634" y="1998059"/>
                  <a:pt x="0" y="2280380"/>
                </a:cubicBezTo>
                <a:lnTo>
                  <a:pt x="2743962" y="2280380"/>
                </a:lnTo>
                <a:close/>
              </a:path>
            </a:pathLst>
          </a:custGeom>
          <a:solidFill>
            <a:schemeClr val="bg1"/>
          </a:solidFill>
          <a:ln w="9525" cap="flat">
            <a:noFill/>
            <a:prstDash val="solid"/>
            <a:miter/>
          </a:ln>
        </p:spPr>
        <p:txBody>
          <a:bodyPr rtlCol="0" anchor="ctr"/>
          <a:lstStyle/>
          <a:p>
            <a:endParaRPr lang="fi-FI"/>
          </a:p>
        </p:txBody>
      </p:sp>
      <p:sp>
        <p:nvSpPr>
          <p:cNvPr id="10" name="Vapaamuotoinen: Muoto 9">
            <a:extLst>
              <a:ext uri="{FF2B5EF4-FFF2-40B4-BE49-F238E27FC236}">
                <a16:creationId xmlns:a16="http://schemas.microsoft.com/office/drawing/2014/main" id="{64B31449-0799-71CF-2EAF-F522F9C3C891}"/>
              </a:ext>
            </a:extLst>
          </p:cNvPr>
          <p:cNvSpPr/>
          <p:nvPr/>
        </p:nvSpPr>
        <p:spPr>
          <a:xfrm>
            <a:off x="0" y="432000"/>
            <a:ext cx="11239500" cy="972000"/>
          </a:xfrm>
          <a:custGeom>
            <a:avLst/>
            <a:gdLst>
              <a:gd name="connsiteX0" fmla="*/ 11144250 w 11239500"/>
              <a:gd name="connsiteY0" fmla="*/ 0 h 1571625"/>
              <a:gd name="connsiteX1" fmla="*/ 0 w 11239500"/>
              <a:gd name="connsiteY1" fmla="*/ 0 h 1571625"/>
              <a:gd name="connsiteX2" fmla="*/ 0 w 11239500"/>
              <a:gd name="connsiteY2" fmla="*/ 1571625 h 1571625"/>
              <a:gd name="connsiteX3" fmla="*/ 11144250 w 11239500"/>
              <a:gd name="connsiteY3" fmla="*/ 1571625 h 1571625"/>
              <a:gd name="connsiteX4" fmla="*/ 11239500 w 11239500"/>
              <a:gd name="connsiteY4" fmla="*/ 1476375 h 1571625"/>
              <a:gd name="connsiteX5" fmla="*/ 11239500 w 11239500"/>
              <a:gd name="connsiteY5" fmla="*/ 95250 h 1571625"/>
              <a:gd name="connsiteX6" fmla="*/ 11144250 w 11239500"/>
              <a:gd name="connsiteY6" fmla="*/ 0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39500" h="1571625">
                <a:moveTo>
                  <a:pt x="11144250" y="0"/>
                </a:moveTo>
                <a:lnTo>
                  <a:pt x="0" y="0"/>
                </a:lnTo>
                <a:lnTo>
                  <a:pt x="0" y="1571625"/>
                </a:lnTo>
                <a:lnTo>
                  <a:pt x="11144250" y="1571625"/>
                </a:lnTo>
                <a:cubicBezTo>
                  <a:pt x="11196828" y="1571625"/>
                  <a:pt x="11239500" y="1528953"/>
                  <a:pt x="11239500" y="1476375"/>
                </a:cubicBezTo>
                <a:lnTo>
                  <a:pt x="11239500" y="95250"/>
                </a:lnTo>
                <a:cubicBezTo>
                  <a:pt x="11239500" y="42577"/>
                  <a:pt x="11196828" y="0"/>
                  <a:pt x="11144250" y="0"/>
                </a:cubicBezTo>
                <a:close/>
              </a:path>
            </a:pathLst>
          </a:custGeom>
          <a:solidFill>
            <a:srgbClr val="DD771B"/>
          </a:solidFill>
          <a:ln w="9525" cap="flat">
            <a:noFill/>
            <a:prstDash val="solid"/>
            <a:miter/>
          </a:ln>
        </p:spPr>
        <p:txBody>
          <a:bodyPr rtlCol="0" anchor="ctr"/>
          <a:lstStyle/>
          <a:p>
            <a:endParaRPr lang="fi-FI"/>
          </a:p>
        </p:txBody>
      </p:sp>
      <p:sp>
        <p:nvSpPr>
          <p:cNvPr id="3" name="Päivämäärän paikkamerkki 2">
            <a:extLst>
              <a:ext uri="{FF2B5EF4-FFF2-40B4-BE49-F238E27FC236}">
                <a16:creationId xmlns:a16="http://schemas.microsoft.com/office/drawing/2014/main" id="{0CAAFE88-D7FB-F1AF-D62A-22FA75C8C0E0}"/>
              </a:ext>
            </a:extLst>
          </p:cNvPr>
          <p:cNvSpPr>
            <a:spLocks noGrp="1"/>
          </p:cNvSpPr>
          <p:nvPr>
            <p:ph type="dt" sz="half" idx="10"/>
          </p:nvPr>
        </p:nvSpPr>
        <p:spPr/>
        <p:txBody>
          <a:bodyPr/>
          <a:lstStyle/>
          <a:p>
            <a:fld id="{6FBA9B84-AE35-4F30-B212-E11FCB09D987}" type="datetime1">
              <a:rPr lang="fi-FI" smtClean="0"/>
              <a:pPr/>
              <a:t>28.9.2026</a:t>
            </a:fld>
            <a:endParaRPr lang="fi-FI"/>
          </a:p>
        </p:txBody>
      </p:sp>
      <p:sp>
        <p:nvSpPr>
          <p:cNvPr id="4" name="Dian numeron paikkamerkki 3">
            <a:extLst>
              <a:ext uri="{FF2B5EF4-FFF2-40B4-BE49-F238E27FC236}">
                <a16:creationId xmlns:a16="http://schemas.microsoft.com/office/drawing/2014/main" id="{E6F5C399-AAC3-8A56-AB0D-EB9ECAC5FC2F}"/>
              </a:ext>
            </a:extLst>
          </p:cNvPr>
          <p:cNvSpPr>
            <a:spLocks noGrp="1"/>
          </p:cNvSpPr>
          <p:nvPr>
            <p:ph type="sldNum" sz="quarter" idx="11"/>
          </p:nvPr>
        </p:nvSpPr>
        <p:spPr/>
        <p:txBody>
          <a:bodyPr/>
          <a:lstStyle/>
          <a:p>
            <a:fld id="{477DE959-2511-4C37-AABE-74FBCE8640D7}" type="slidenum">
              <a:rPr lang="fi-FI" smtClean="0"/>
              <a:pPr/>
              <a:t>‹#›</a:t>
            </a:fld>
            <a:endParaRPr lang="fi-FI" dirty="0"/>
          </a:p>
        </p:txBody>
      </p:sp>
      <p:pic>
        <p:nvPicPr>
          <p:cNvPr id="11" name="Kuva 10" descr="Kuva, joka sisältää kohteen Grafiikka, graafinen suunnittelu, Fontti, logo&#10;&#10;Tekoälyn generoima sisältö voi olla virheellistä.">
            <a:extLst>
              <a:ext uri="{FF2B5EF4-FFF2-40B4-BE49-F238E27FC236}">
                <a16:creationId xmlns:a16="http://schemas.microsoft.com/office/drawing/2014/main" id="{363FB044-E872-7A04-8B00-9F51A2178C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766" y="5988051"/>
            <a:ext cx="838233" cy="869950"/>
          </a:xfrm>
          <a:prstGeom prst="rect">
            <a:avLst/>
          </a:prstGeom>
        </p:spPr>
      </p:pic>
      <p:sp>
        <p:nvSpPr>
          <p:cNvPr id="2" name="Otsikko 1">
            <a:extLst>
              <a:ext uri="{FF2B5EF4-FFF2-40B4-BE49-F238E27FC236}">
                <a16:creationId xmlns:a16="http://schemas.microsoft.com/office/drawing/2014/main" id="{AFD476BB-3C98-E33E-F6D6-AEDE7C7A158D}"/>
              </a:ext>
            </a:extLst>
          </p:cNvPr>
          <p:cNvSpPr>
            <a:spLocks noGrp="1"/>
          </p:cNvSpPr>
          <p:nvPr>
            <p:ph type="title" hasCustomPrompt="1"/>
          </p:nvPr>
        </p:nvSpPr>
        <p:spPr>
          <a:xfrm>
            <a:off x="1062000" y="431999"/>
            <a:ext cx="9720000" cy="972001"/>
          </a:xfrm>
        </p:spPr>
        <p:txBody>
          <a:bodyPr tIns="144000"/>
          <a:lstStyle>
            <a:lvl1pPr>
              <a:defRPr b="1">
                <a:solidFill>
                  <a:schemeClr val="bg1"/>
                </a:solidFill>
              </a:defRPr>
            </a:lvl1pPr>
          </a:lstStyle>
          <a:p>
            <a:r>
              <a:rPr lang="fi-FI" dirty="0"/>
              <a:t>Lisää väliotsikko napsauttamalla.</a:t>
            </a:r>
          </a:p>
        </p:txBody>
      </p:sp>
    </p:spTree>
    <p:extLst>
      <p:ext uri="{BB962C8B-B14F-4D97-AF65-F5344CB8AC3E}">
        <p14:creationId xmlns:p14="http://schemas.microsoft.com/office/powerpoint/2010/main" val="303942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Otsikko ja sisältö, väri 2">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0B9B17-3DF9-C8A5-4010-2A8AFAEF00CC}"/>
              </a:ext>
            </a:extLst>
          </p:cNvPr>
          <p:cNvSpPr>
            <a:spLocks noGrp="1"/>
          </p:cNvSpPr>
          <p:nvPr>
            <p:ph type="title" hasCustomPrompt="1"/>
          </p:nvPr>
        </p:nvSpPr>
        <p:spPr>
          <a:xfrm>
            <a:off x="1062000" y="414000"/>
            <a:ext cx="10180800" cy="756000"/>
          </a:xfrm>
        </p:spPr>
        <p:txBody>
          <a:bodyPr>
            <a:normAutofit/>
          </a:bodyPr>
          <a:lstStyle>
            <a:lvl1pPr>
              <a:defRPr sz="3600" b="1">
                <a:solidFill>
                  <a:schemeClr val="bg1"/>
                </a:solidFill>
              </a:defRPr>
            </a:lvl1pPr>
          </a:lstStyle>
          <a:p>
            <a:r>
              <a:rPr lang="fi-FI" dirty="0"/>
              <a:t>Sisältödian otsikko</a:t>
            </a:r>
          </a:p>
        </p:txBody>
      </p:sp>
      <p:sp>
        <p:nvSpPr>
          <p:cNvPr id="3" name="Sisällön paikkamerkki 2">
            <a:extLst>
              <a:ext uri="{FF2B5EF4-FFF2-40B4-BE49-F238E27FC236}">
                <a16:creationId xmlns:a16="http://schemas.microsoft.com/office/drawing/2014/main" id="{BEA8FCF6-016E-4F43-ECD7-9239B12F2125}"/>
              </a:ext>
            </a:extLst>
          </p:cNvPr>
          <p:cNvSpPr>
            <a:spLocks noGrp="1"/>
          </p:cNvSpPr>
          <p:nvPr>
            <p:ph idx="1" hasCustomPrompt="1"/>
          </p:nvPr>
        </p:nvSpPr>
        <p:spPr>
          <a:xfrm>
            <a:off x="1062000" y="1440000"/>
            <a:ext cx="10180800" cy="4680000"/>
          </a:xfrm>
        </p:spPr>
        <p:txBody>
          <a:bodyPr/>
          <a:lstStyle>
            <a:lvl1pPr marL="342900" indent="-342900">
              <a:buFont typeface="Arial" panose="020B0604020202020204" pitchFamily="34" charset="0"/>
              <a:buChar char="•"/>
              <a:defRPr/>
            </a:lvl1pPr>
          </a:lstStyle>
          <a:p>
            <a:pPr lvl="0"/>
            <a:r>
              <a:rPr lang="fi-FI" dirty="0"/>
              <a:t>Sisältöalue</a:t>
            </a:r>
          </a:p>
        </p:txBody>
      </p:sp>
      <p:sp>
        <p:nvSpPr>
          <p:cNvPr id="4" name="Päivämäärän paikkamerkki 3">
            <a:extLst>
              <a:ext uri="{FF2B5EF4-FFF2-40B4-BE49-F238E27FC236}">
                <a16:creationId xmlns:a16="http://schemas.microsoft.com/office/drawing/2014/main" id="{D66BD2F2-EE73-1A85-BDE7-9D3960F96931}"/>
              </a:ext>
            </a:extLst>
          </p:cNvPr>
          <p:cNvSpPr>
            <a:spLocks noGrp="1"/>
          </p:cNvSpPr>
          <p:nvPr>
            <p:ph type="dt" sz="half" idx="10"/>
          </p:nvPr>
        </p:nvSpPr>
        <p:spPr>
          <a:xfrm>
            <a:off x="1062000" y="6310312"/>
            <a:ext cx="939800" cy="365125"/>
          </a:xfrm>
        </p:spPr>
        <p:txBody>
          <a:bodyPr/>
          <a:lstStyle/>
          <a:p>
            <a:fld id="{0E777FFE-6F88-4334-96DF-F384C94B69D5}" type="datetime1">
              <a:rPr lang="fi-FI" smtClean="0"/>
              <a:t>28.9.2026</a:t>
            </a:fld>
            <a:endParaRPr lang="fi-FI"/>
          </a:p>
        </p:txBody>
      </p:sp>
      <p:sp>
        <p:nvSpPr>
          <p:cNvPr id="6" name="Dian numeron paikkamerkki 5">
            <a:extLst>
              <a:ext uri="{FF2B5EF4-FFF2-40B4-BE49-F238E27FC236}">
                <a16:creationId xmlns:a16="http://schemas.microsoft.com/office/drawing/2014/main" id="{8E822B4E-0A35-92C5-68E4-2F6497D4DD30}"/>
              </a:ext>
            </a:extLst>
          </p:cNvPr>
          <p:cNvSpPr>
            <a:spLocks noGrp="1"/>
          </p:cNvSpPr>
          <p:nvPr>
            <p:ph type="sldNum" sz="quarter" idx="12"/>
          </p:nvPr>
        </p:nvSpPr>
        <p:spPr>
          <a:xfrm>
            <a:off x="10791950" y="6310312"/>
            <a:ext cx="450850" cy="365125"/>
          </a:xfrm>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42661958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Otsikko ja 2 sisältöä, väri 2">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7EC394-EBF6-A64E-6A21-F1A9E8A2A09B}"/>
              </a:ext>
            </a:extLst>
          </p:cNvPr>
          <p:cNvSpPr>
            <a:spLocks noGrp="1"/>
          </p:cNvSpPr>
          <p:nvPr>
            <p:ph type="title" hasCustomPrompt="1"/>
          </p:nvPr>
        </p:nvSpPr>
        <p:spPr>
          <a:xfrm>
            <a:off x="1060450" y="414440"/>
            <a:ext cx="10180574" cy="756518"/>
          </a:xfrm>
        </p:spPr>
        <p:txBody>
          <a:bodyPr>
            <a:normAutofit/>
          </a:bodyPr>
          <a:lstStyle>
            <a:lvl1pPr>
              <a:defRPr sz="3600" b="1">
                <a:solidFill>
                  <a:schemeClr val="bg1"/>
                </a:solidFill>
              </a:defRPr>
            </a:lvl1pPr>
          </a:lstStyle>
          <a:p>
            <a:r>
              <a:rPr lang="fi-FI" sz="3600" dirty="0"/>
              <a:t>Sisältödian otsikko</a:t>
            </a:r>
            <a:endParaRPr lang="fi-FI" dirty="0"/>
          </a:p>
        </p:txBody>
      </p:sp>
      <p:sp>
        <p:nvSpPr>
          <p:cNvPr id="3" name="Sisällön paikkamerkki 2">
            <a:extLst>
              <a:ext uri="{FF2B5EF4-FFF2-40B4-BE49-F238E27FC236}">
                <a16:creationId xmlns:a16="http://schemas.microsoft.com/office/drawing/2014/main" id="{9EC34626-7B9A-0674-E82E-044B6A932CEA}"/>
              </a:ext>
            </a:extLst>
          </p:cNvPr>
          <p:cNvSpPr>
            <a:spLocks noGrp="1"/>
          </p:cNvSpPr>
          <p:nvPr>
            <p:ph sz="half" idx="1" hasCustomPrompt="1"/>
          </p:nvPr>
        </p:nvSpPr>
        <p:spPr>
          <a:xfrm>
            <a:off x="1060450" y="1440673"/>
            <a:ext cx="4959350" cy="4680000"/>
          </a:xfrm>
        </p:spPr>
        <p:txBody>
          <a:bodyPr/>
          <a:lstStyle>
            <a:lvl1pPr marL="342900" indent="-342900">
              <a:buFont typeface="Arial" panose="020B0604020202020204" pitchFamily="34" charset="0"/>
              <a:buChar char="•"/>
              <a:defRPr sz="2400"/>
            </a:lvl1pPr>
          </a:lstStyle>
          <a:p>
            <a:pPr lvl="0"/>
            <a:r>
              <a:rPr lang="fi-FI" dirty="0"/>
              <a:t>Sisältöalue</a:t>
            </a:r>
          </a:p>
        </p:txBody>
      </p:sp>
      <p:sp>
        <p:nvSpPr>
          <p:cNvPr id="4" name="Sisällön paikkamerkki 3">
            <a:extLst>
              <a:ext uri="{FF2B5EF4-FFF2-40B4-BE49-F238E27FC236}">
                <a16:creationId xmlns:a16="http://schemas.microsoft.com/office/drawing/2014/main" id="{7D64F87D-C3FF-529C-9FF8-F0A6536A4672}"/>
              </a:ext>
            </a:extLst>
          </p:cNvPr>
          <p:cNvSpPr>
            <a:spLocks noGrp="1"/>
          </p:cNvSpPr>
          <p:nvPr>
            <p:ph sz="half" idx="2" hasCustomPrompt="1"/>
          </p:nvPr>
        </p:nvSpPr>
        <p:spPr>
          <a:xfrm>
            <a:off x="6281674" y="1440673"/>
            <a:ext cx="4959350" cy="4680000"/>
          </a:xfrm>
        </p:spPr>
        <p:txBody>
          <a:bodyPr>
            <a:normAutofit/>
          </a:bodyPr>
          <a:lstStyle>
            <a:lvl1pPr marL="342900" indent="-342900">
              <a:buFont typeface="Arial" panose="020B0604020202020204" pitchFamily="34" charset="0"/>
              <a:buChar char="•"/>
              <a:defRPr sz="2400"/>
            </a:lvl1pPr>
          </a:lstStyle>
          <a:p>
            <a:pPr lvl="0"/>
            <a:r>
              <a:rPr lang="fi-FI" dirty="0"/>
              <a:t>Sisältöalue</a:t>
            </a:r>
          </a:p>
        </p:txBody>
      </p:sp>
      <p:sp>
        <p:nvSpPr>
          <p:cNvPr id="5" name="Päivämäärän paikkamerkki 4">
            <a:extLst>
              <a:ext uri="{FF2B5EF4-FFF2-40B4-BE49-F238E27FC236}">
                <a16:creationId xmlns:a16="http://schemas.microsoft.com/office/drawing/2014/main" id="{09A9EA46-70D0-A492-CD1B-2C7E6E6E8D9D}"/>
              </a:ext>
            </a:extLst>
          </p:cNvPr>
          <p:cNvSpPr>
            <a:spLocks noGrp="1"/>
          </p:cNvSpPr>
          <p:nvPr>
            <p:ph type="dt" sz="half" idx="10"/>
          </p:nvPr>
        </p:nvSpPr>
        <p:spPr>
          <a:xfrm>
            <a:off x="1060450" y="6308063"/>
            <a:ext cx="939800" cy="365125"/>
          </a:xfrm>
        </p:spPr>
        <p:txBody>
          <a:bodyPr/>
          <a:lstStyle/>
          <a:p>
            <a:fld id="{9D1AD129-B445-476B-A66B-190B6E698E02}" type="datetime1">
              <a:rPr lang="fi-FI" smtClean="0"/>
              <a:t>28.9.2026</a:t>
            </a:fld>
            <a:endParaRPr lang="fi-FI"/>
          </a:p>
        </p:txBody>
      </p:sp>
      <p:sp>
        <p:nvSpPr>
          <p:cNvPr id="7" name="Dian numeron paikkamerkki 6">
            <a:extLst>
              <a:ext uri="{FF2B5EF4-FFF2-40B4-BE49-F238E27FC236}">
                <a16:creationId xmlns:a16="http://schemas.microsoft.com/office/drawing/2014/main" id="{DF4577EE-BACD-712C-BC9E-1509F45AA614}"/>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21153298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Vertailu, väri 2">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E3A8B-2F05-3D03-48EB-CC14266DA0F3}"/>
              </a:ext>
            </a:extLst>
          </p:cNvPr>
          <p:cNvSpPr>
            <a:spLocks noGrp="1"/>
          </p:cNvSpPr>
          <p:nvPr>
            <p:ph type="title"/>
          </p:nvPr>
        </p:nvSpPr>
        <p:spPr>
          <a:xfrm>
            <a:off x="1062000" y="414001"/>
            <a:ext cx="10166810" cy="754400"/>
          </a:xfrm>
        </p:spPr>
        <p:txBody>
          <a:bodyPr>
            <a:normAutofit/>
          </a:bodyPr>
          <a:lstStyle>
            <a:lvl1pPr>
              <a:defRPr sz="3600">
                <a:solidFill>
                  <a:schemeClr val="bg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682FB4AA-63E1-0D48-725A-56FCCC56646D}"/>
              </a:ext>
            </a:extLst>
          </p:cNvPr>
          <p:cNvSpPr>
            <a:spLocks noGrp="1"/>
          </p:cNvSpPr>
          <p:nvPr>
            <p:ph type="body" idx="1"/>
          </p:nvPr>
        </p:nvSpPr>
        <p:spPr>
          <a:xfrm>
            <a:off x="1062000" y="1440000"/>
            <a:ext cx="4935575"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9CDFDF35-1A30-C274-C7A2-2C85106D36FD}"/>
              </a:ext>
            </a:extLst>
          </p:cNvPr>
          <p:cNvSpPr>
            <a:spLocks noGrp="1"/>
          </p:cNvSpPr>
          <p:nvPr>
            <p:ph sz="half" idx="2"/>
          </p:nvPr>
        </p:nvSpPr>
        <p:spPr>
          <a:xfrm>
            <a:off x="1062000" y="2355850"/>
            <a:ext cx="4935575" cy="3833813"/>
          </a:xfrm>
        </p:spPr>
        <p:txBody>
          <a:bodyPr>
            <a:normAutofit/>
          </a:bodyPr>
          <a:lstStyle>
            <a:lvl1pPr marL="457200" indent="-457200">
              <a:buFont typeface="Arial" panose="020B0604020202020204" pitchFamily="34" charset="0"/>
              <a:buChar char="•"/>
              <a:defRPr sz="2400"/>
            </a:lvl1pPr>
          </a:lstStyle>
          <a:p>
            <a:pPr lvl="0"/>
            <a:r>
              <a:rPr lang="fi-FI" dirty="0"/>
              <a:t>Muokkaa tekstin perustyylejä napsauttamalla</a:t>
            </a:r>
          </a:p>
        </p:txBody>
      </p:sp>
      <p:sp>
        <p:nvSpPr>
          <p:cNvPr id="5" name="Tekstin paikkamerkki 4">
            <a:extLst>
              <a:ext uri="{FF2B5EF4-FFF2-40B4-BE49-F238E27FC236}">
                <a16:creationId xmlns:a16="http://schemas.microsoft.com/office/drawing/2014/main" id="{04E7012E-9495-FA9F-F054-89E2EE48A4B6}"/>
              </a:ext>
            </a:extLst>
          </p:cNvPr>
          <p:cNvSpPr>
            <a:spLocks noGrp="1"/>
          </p:cNvSpPr>
          <p:nvPr>
            <p:ph type="body" sz="quarter" idx="3"/>
          </p:nvPr>
        </p:nvSpPr>
        <p:spPr>
          <a:xfrm>
            <a:off x="6282000" y="1440000"/>
            <a:ext cx="4946810"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F7308848-9C2A-C863-6035-30D4743A2C61}"/>
              </a:ext>
            </a:extLst>
          </p:cNvPr>
          <p:cNvSpPr>
            <a:spLocks noGrp="1"/>
          </p:cNvSpPr>
          <p:nvPr>
            <p:ph sz="quarter" idx="4"/>
          </p:nvPr>
        </p:nvSpPr>
        <p:spPr>
          <a:xfrm>
            <a:off x="6281999" y="2355850"/>
            <a:ext cx="4946810" cy="3833813"/>
          </a:xfrm>
        </p:spPr>
        <p:txBody>
          <a:bodyPr>
            <a:normAutofit/>
          </a:bodyPr>
          <a:lstStyle>
            <a:lvl1pPr marL="457200" indent="-457200">
              <a:buFont typeface="Arial" panose="020B0604020202020204" pitchFamily="34" charset="0"/>
              <a:buChar char="•"/>
              <a:defRPr sz="2400"/>
            </a:lvl1pPr>
          </a:lstStyle>
          <a:p>
            <a:pPr lvl="0"/>
            <a:r>
              <a:rPr lang="fi-FI" dirty="0"/>
              <a:t>Muokkaa tekstin perustyylejä napsauttamalla</a:t>
            </a:r>
          </a:p>
        </p:txBody>
      </p:sp>
      <p:sp>
        <p:nvSpPr>
          <p:cNvPr id="7" name="Päivämäärän paikkamerkki 6">
            <a:extLst>
              <a:ext uri="{FF2B5EF4-FFF2-40B4-BE49-F238E27FC236}">
                <a16:creationId xmlns:a16="http://schemas.microsoft.com/office/drawing/2014/main" id="{A0950713-5DB2-F59C-C407-A9A3200DFFEA}"/>
              </a:ext>
            </a:extLst>
          </p:cNvPr>
          <p:cNvSpPr>
            <a:spLocks noGrp="1"/>
          </p:cNvSpPr>
          <p:nvPr>
            <p:ph type="dt" sz="half" idx="10"/>
          </p:nvPr>
        </p:nvSpPr>
        <p:spPr/>
        <p:txBody>
          <a:bodyPr/>
          <a:lstStyle/>
          <a:p>
            <a:fld id="{E8B2446A-779A-40B9-9277-77CCF684044B}" type="datetime1">
              <a:rPr lang="fi-FI" smtClean="0"/>
              <a:t>28.9.2026</a:t>
            </a:fld>
            <a:endParaRPr lang="fi-FI"/>
          </a:p>
        </p:txBody>
      </p:sp>
      <p:sp>
        <p:nvSpPr>
          <p:cNvPr id="9" name="Dian numeron paikkamerkki 8">
            <a:extLst>
              <a:ext uri="{FF2B5EF4-FFF2-40B4-BE49-F238E27FC236}">
                <a16:creationId xmlns:a16="http://schemas.microsoft.com/office/drawing/2014/main" id="{5AE3486C-8B63-D5FE-4A7B-83AC55B5D156}"/>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13694554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ja tyhjä tila, väri 2">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0B9B17-3DF9-C8A5-4010-2A8AFAEF00CC}"/>
              </a:ext>
            </a:extLst>
          </p:cNvPr>
          <p:cNvSpPr>
            <a:spLocks noGrp="1"/>
          </p:cNvSpPr>
          <p:nvPr>
            <p:ph type="title" hasCustomPrompt="1"/>
          </p:nvPr>
        </p:nvSpPr>
        <p:spPr>
          <a:xfrm>
            <a:off x="1062000" y="414000"/>
            <a:ext cx="10180800" cy="756000"/>
          </a:xfrm>
        </p:spPr>
        <p:txBody>
          <a:bodyPr>
            <a:normAutofit/>
          </a:bodyPr>
          <a:lstStyle>
            <a:lvl1pPr>
              <a:defRPr sz="3600" b="1">
                <a:solidFill>
                  <a:schemeClr val="bg1"/>
                </a:solidFill>
              </a:defRPr>
            </a:lvl1pPr>
          </a:lstStyle>
          <a:p>
            <a:r>
              <a:rPr lang="fi-FI" dirty="0"/>
              <a:t>Sisältödian otsikko</a:t>
            </a:r>
          </a:p>
        </p:txBody>
      </p:sp>
      <p:sp>
        <p:nvSpPr>
          <p:cNvPr id="4" name="Päivämäärän paikkamerkki 3">
            <a:extLst>
              <a:ext uri="{FF2B5EF4-FFF2-40B4-BE49-F238E27FC236}">
                <a16:creationId xmlns:a16="http://schemas.microsoft.com/office/drawing/2014/main" id="{D66BD2F2-EE73-1A85-BDE7-9D3960F96931}"/>
              </a:ext>
            </a:extLst>
          </p:cNvPr>
          <p:cNvSpPr>
            <a:spLocks noGrp="1"/>
          </p:cNvSpPr>
          <p:nvPr>
            <p:ph type="dt" sz="half" idx="10"/>
          </p:nvPr>
        </p:nvSpPr>
        <p:spPr>
          <a:xfrm>
            <a:off x="1062000" y="6310312"/>
            <a:ext cx="939800" cy="365125"/>
          </a:xfrm>
        </p:spPr>
        <p:txBody>
          <a:bodyPr/>
          <a:lstStyle/>
          <a:p>
            <a:fld id="{0E777FFE-6F88-4334-96DF-F384C94B69D5}" type="datetime1">
              <a:rPr lang="fi-FI" smtClean="0"/>
              <a:t>28.9.2026</a:t>
            </a:fld>
            <a:endParaRPr lang="fi-FI"/>
          </a:p>
        </p:txBody>
      </p:sp>
      <p:sp>
        <p:nvSpPr>
          <p:cNvPr id="6" name="Dian numeron paikkamerkki 5">
            <a:extLst>
              <a:ext uri="{FF2B5EF4-FFF2-40B4-BE49-F238E27FC236}">
                <a16:creationId xmlns:a16="http://schemas.microsoft.com/office/drawing/2014/main" id="{8E822B4E-0A35-92C5-68E4-2F6497D4DD30}"/>
              </a:ext>
            </a:extLst>
          </p:cNvPr>
          <p:cNvSpPr>
            <a:spLocks noGrp="1"/>
          </p:cNvSpPr>
          <p:nvPr>
            <p:ph type="sldNum" sz="quarter" idx="12"/>
          </p:nvPr>
        </p:nvSpPr>
        <p:spPr>
          <a:xfrm>
            <a:off x="10791950" y="6310312"/>
            <a:ext cx="450850" cy="365125"/>
          </a:xfrm>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13127776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sältö, väri 2">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BEA8FCF6-016E-4F43-ECD7-9239B12F2125}"/>
              </a:ext>
            </a:extLst>
          </p:cNvPr>
          <p:cNvSpPr>
            <a:spLocks noGrp="1"/>
          </p:cNvSpPr>
          <p:nvPr>
            <p:ph idx="1" hasCustomPrompt="1"/>
          </p:nvPr>
        </p:nvSpPr>
        <p:spPr>
          <a:xfrm>
            <a:off x="1062000" y="414000"/>
            <a:ext cx="10180800" cy="5706000"/>
          </a:xfrm>
        </p:spPr>
        <p:txBody>
          <a:bodyPr/>
          <a:lstStyle>
            <a:lvl1pPr marL="342900" indent="-342900">
              <a:buFont typeface="Arial" panose="020B0604020202020204" pitchFamily="34" charset="0"/>
              <a:buChar char="•"/>
              <a:defRPr/>
            </a:lvl1pPr>
          </a:lstStyle>
          <a:p>
            <a:pPr lvl="0"/>
            <a:r>
              <a:rPr lang="fi-FI" dirty="0"/>
              <a:t>Sisältöalue</a:t>
            </a:r>
          </a:p>
        </p:txBody>
      </p:sp>
      <p:sp>
        <p:nvSpPr>
          <p:cNvPr id="4" name="Päivämäärän paikkamerkki 3">
            <a:extLst>
              <a:ext uri="{FF2B5EF4-FFF2-40B4-BE49-F238E27FC236}">
                <a16:creationId xmlns:a16="http://schemas.microsoft.com/office/drawing/2014/main" id="{D66BD2F2-EE73-1A85-BDE7-9D3960F96931}"/>
              </a:ext>
            </a:extLst>
          </p:cNvPr>
          <p:cNvSpPr>
            <a:spLocks noGrp="1"/>
          </p:cNvSpPr>
          <p:nvPr>
            <p:ph type="dt" sz="half" idx="10"/>
          </p:nvPr>
        </p:nvSpPr>
        <p:spPr>
          <a:xfrm>
            <a:off x="1062000" y="6310312"/>
            <a:ext cx="939800" cy="365125"/>
          </a:xfrm>
        </p:spPr>
        <p:txBody>
          <a:bodyPr/>
          <a:lstStyle/>
          <a:p>
            <a:fld id="{0E777FFE-6F88-4334-96DF-F384C94B69D5}" type="datetime1">
              <a:rPr lang="fi-FI" smtClean="0"/>
              <a:t>28.9.2026</a:t>
            </a:fld>
            <a:endParaRPr lang="fi-FI"/>
          </a:p>
        </p:txBody>
      </p:sp>
      <p:sp>
        <p:nvSpPr>
          <p:cNvPr id="6" name="Dian numeron paikkamerkki 5">
            <a:extLst>
              <a:ext uri="{FF2B5EF4-FFF2-40B4-BE49-F238E27FC236}">
                <a16:creationId xmlns:a16="http://schemas.microsoft.com/office/drawing/2014/main" id="{8E822B4E-0A35-92C5-68E4-2F6497D4DD30}"/>
              </a:ext>
            </a:extLst>
          </p:cNvPr>
          <p:cNvSpPr>
            <a:spLocks noGrp="1"/>
          </p:cNvSpPr>
          <p:nvPr>
            <p:ph type="sldNum" sz="quarter" idx="12"/>
          </p:nvPr>
        </p:nvSpPr>
        <p:spPr>
          <a:xfrm>
            <a:off x="10791950" y="6310312"/>
            <a:ext cx="450850" cy="365125"/>
          </a:xfrm>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32768092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Otsikko ja 2 sisältöä,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9EC34626-7B9A-0674-E82E-044B6A932CEA}"/>
              </a:ext>
            </a:extLst>
          </p:cNvPr>
          <p:cNvSpPr>
            <a:spLocks noGrp="1"/>
          </p:cNvSpPr>
          <p:nvPr>
            <p:ph sz="half" idx="1" hasCustomPrompt="1"/>
          </p:nvPr>
        </p:nvSpPr>
        <p:spPr>
          <a:xfrm>
            <a:off x="1060450" y="395591"/>
            <a:ext cx="4959350" cy="5725082"/>
          </a:xfrm>
        </p:spPr>
        <p:txBody>
          <a:bodyPr/>
          <a:lstStyle>
            <a:lvl1pPr marL="342900" indent="-342900">
              <a:buFont typeface="Arial" panose="020B0604020202020204" pitchFamily="34" charset="0"/>
              <a:buChar char="•"/>
              <a:defRPr sz="2400"/>
            </a:lvl1pPr>
          </a:lstStyle>
          <a:p>
            <a:pPr lvl="0"/>
            <a:r>
              <a:rPr lang="fi-FI" dirty="0"/>
              <a:t>Sisältöalue</a:t>
            </a:r>
          </a:p>
          <a:p>
            <a:pPr lvl="1"/>
            <a:endParaRPr lang="fi-FI" dirty="0"/>
          </a:p>
        </p:txBody>
      </p:sp>
      <p:sp>
        <p:nvSpPr>
          <p:cNvPr id="4" name="Sisällön paikkamerkki 3">
            <a:extLst>
              <a:ext uri="{FF2B5EF4-FFF2-40B4-BE49-F238E27FC236}">
                <a16:creationId xmlns:a16="http://schemas.microsoft.com/office/drawing/2014/main" id="{7D64F87D-C3FF-529C-9FF8-F0A6536A4672}"/>
              </a:ext>
            </a:extLst>
          </p:cNvPr>
          <p:cNvSpPr>
            <a:spLocks noGrp="1"/>
          </p:cNvSpPr>
          <p:nvPr>
            <p:ph sz="half" idx="2" hasCustomPrompt="1"/>
          </p:nvPr>
        </p:nvSpPr>
        <p:spPr>
          <a:xfrm>
            <a:off x="6281674" y="395591"/>
            <a:ext cx="4959350" cy="5725082"/>
          </a:xfrm>
        </p:spPr>
        <p:txBody>
          <a:bodyPr>
            <a:normAutofit/>
          </a:bodyPr>
          <a:lstStyle>
            <a:lvl1pPr marL="342900" indent="-342900">
              <a:buFont typeface="Arial" panose="020B0604020202020204" pitchFamily="34" charset="0"/>
              <a:buChar char="•"/>
              <a:defRPr sz="2400"/>
            </a:lvl1pPr>
          </a:lstStyle>
          <a:p>
            <a:pPr lvl="0"/>
            <a:r>
              <a:rPr lang="fi-FI" dirty="0"/>
              <a:t>Sisältöalue</a:t>
            </a:r>
          </a:p>
        </p:txBody>
      </p:sp>
      <p:sp>
        <p:nvSpPr>
          <p:cNvPr id="5" name="Päivämäärän paikkamerkki 4">
            <a:extLst>
              <a:ext uri="{FF2B5EF4-FFF2-40B4-BE49-F238E27FC236}">
                <a16:creationId xmlns:a16="http://schemas.microsoft.com/office/drawing/2014/main" id="{09A9EA46-70D0-A492-CD1B-2C7E6E6E8D9D}"/>
              </a:ext>
            </a:extLst>
          </p:cNvPr>
          <p:cNvSpPr>
            <a:spLocks noGrp="1"/>
          </p:cNvSpPr>
          <p:nvPr>
            <p:ph type="dt" sz="half" idx="10"/>
          </p:nvPr>
        </p:nvSpPr>
        <p:spPr>
          <a:xfrm>
            <a:off x="1060450" y="6308063"/>
            <a:ext cx="939800" cy="365125"/>
          </a:xfrm>
        </p:spPr>
        <p:txBody>
          <a:bodyPr/>
          <a:lstStyle/>
          <a:p>
            <a:fld id="{9D1AD129-B445-476B-A66B-190B6E698E02}" type="datetime1">
              <a:rPr lang="fi-FI" smtClean="0"/>
              <a:t>28.9.2026</a:t>
            </a:fld>
            <a:endParaRPr lang="fi-FI"/>
          </a:p>
        </p:txBody>
      </p:sp>
      <p:sp>
        <p:nvSpPr>
          <p:cNvPr id="7" name="Dian numeron paikkamerkki 6">
            <a:extLst>
              <a:ext uri="{FF2B5EF4-FFF2-40B4-BE49-F238E27FC236}">
                <a16:creationId xmlns:a16="http://schemas.microsoft.com/office/drawing/2014/main" id="{DF4577EE-BACD-712C-BC9E-1509F45AA614}"/>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3110416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uvatusta, väri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apaamuotoinen: Muoto 1">
            <a:extLst>
              <a:ext uri="{FF2B5EF4-FFF2-40B4-BE49-F238E27FC236}">
                <a16:creationId xmlns:a16="http://schemas.microsoft.com/office/drawing/2014/main" id="{FA73A9F7-305A-97E2-32F3-8F6E005CD36C}"/>
              </a:ext>
            </a:extLst>
          </p:cNvPr>
          <p:cNvSpPr/>
          <p:nvPr userDrawn="1"/>
        </p:nvSpPr>
        <p:spPr>
          <a:xfrm>
            <a:off x="9448038" y="4577620"/>
            <a:ext cx="2743962" cy="2280380"/>
          </a:xfrm>
          <a:custGeom>
            <a:avLst/>
            <a:gdLst>
              <a:gd name="connsiteX0" fmla="*/ 2743962 w 2743962"/>
              <a:gd name="connsiteY0" fmla="*/ 2280380 h 2280380"/>
              <a:gd name="connsiteX1" fmla="*/ 2743962 w 2743962"/>
              <a:gd name="connsiteY1" fmla="*/ 0 h 2280380"/>
              <a:gd name="connsiteX2" fmla="*/ 0 w 2743962"/>
              <a:gd name="connsiteY2" fmla="*/ 2280380 h 2280380"/>
              <a:gd name="connsiteX3" fmla="*/ 2743962 w 2743962"/>
              <a:gd name="connsiteY3" fmla="*/ 2280380 h 2280380"/>
            </a:gdLst>
            <a:ahLst/>
            <a:cxnLst>
              <a:cxn ang="0">
                <a:pos x="connsiteX0" y="connsiteY0"/>
              </a:cxn>
              <a:cxn ang="0">
                <a:pos x="connsiteX1" y="connsiteY1"/>
              </a:cxn>
              <a:cxn ang="0">
                <a:pos x="connsiteX2" y="connsiteY2"/>
              </a:cxn>
              <a:cxn ang="0">
                <a:pos x="connsiteX3" y="connsiteY3"/>
              </a:cxn>
            </a:cxnLst>
            <a:rect l="l" t="t" r="r" b="b"/>
            <a:pathLst>
              <a:path w="2743962" h="2280380">
                <a:moveTo>
                  <a:pt x="2743962" y="2280380"/>
                </a:moveTo>
                <a:lnTo>
                  <a:pt x="2743962" y="0"/>
                </a:lnTo>
                <a:cubicBezTo>
                  <a:pt x="2290953" y="1132427"/>
                  <a:pt x="1264634" y="1998059"/>
                  <a:pt x="0" y="2280380"/>
                </a:cubicBezTo>
                <a:lnTo>
                  <a:pt x="2743962" y="2280380"/>
                </a:lnTo>
                <a:close/>
              </a:path>
            </a:pathLst>
          </a:custGeom>
          <a:solidFill>
            <a:schemeClr val="bg1"/>
          </a:solidFill>
          <a:ln w="9525" cap="flat">
            <a:noFill/>
            <a:prstDash val="solid"/>
            <a:miter/>
          </a:ln>
        </p:spPr>
        <p:txBody>
          <a:bodyPr rtlCol="0" anchor="ctr"/>
          <a:lstStyle/>
          <a:p>
            <a:endParaRPr lang="fi-FI"/>
          </a:p>
        </p:txBody>
      </p:sp>
      <p:sp>
        <p:nvSpPr>
          <p:cNvPr id="3" name="Päivämäärän paikkamerkki 2">
            <a:extLst>
              <a:ext uri="{FF2B5EF4-FFF2-40B4-BE49-F238E27FC236}">
                <a16:creationId xmlns:a16="http://schemas.microsoft.com/office/drawing/2014/main" id="{0CAAFE88-D7FB-F1AF-D62A-22FA75C8C0E0}"/>
              </a:ext>
            </a:extLst>
          </p:cNvPr>
          <p:cNvSpPr>
            <a:spLocks noGrp="1"/>
          </p:cNvSpPr>
          <p:nvPr>
            <p:ph type="dt" sz="half" idx="10"/>
          </p:nvPr>
        </p:nvSpPr>
        <p:spPr/>
        <p:txBody>
          <a:bodyPr/>
          <a:lstStyle/>
          <a:p>
            <a:fld id="{6FBA9B84-AE35-4F30-B212-E11FCB09D987}" type="datetime1">
              <a:rPr lang="fi-FI" smtClean="0"/>
              <a:pPr/>
              <a:t>28.9.2026</a:t>
            </a:fld>
            <a:endParaRPr lang="fi-FI"/>
          </a:p>
        </p:txBody>
      </p:sp>
      <p:sp>
        <p:nvSpPr>
          <p:cNvPr id="4" name="Dian numeron paikkamerkki 3">
            <a:extLst>
              <a:ext uri="{FF2B5EF4-FFF2-40B4-BE49-F238E27FC236}">
                <a16:creationId xmlns:a16="http://schemas.microsoft.com/office/drawing/2014/main" id="{E6F5C399-AAC3-8A56-AB0D-EB9ECAC5FC2F}"/>
              </a:ext>
            </a:extLst>
          </p:cNvPr>
          <p:cNvSpPr>
            <a:spLocks noGrp="1"/>
          </p:cNvSpPr>
          <p:nvPr>
            <p:ph type="sldNum" sz="quarter" idx="11"/>
          </p:nvPr>
        </p:nvSpPr>
        <p:spPr/>
        <p:txBody>
          <a:bodyPr/>
          <a:lstStyle/>
          <a:p>
            <a:fld id="{477DE959-2511-4C37-AABE-74FBCE8640D7}" type="slidenum">
              <a:rPr lang="fi-FI" smtClean="0"/>
              <a:pPr/>
              <a:t>‹#›</a:t>
            </a:fld>
            <a:endParaRPr lang="fi-FI" dirty="0"/>
          </a:p>
        </p:txBody>
      </p:sp>
      <p:pic>
        <p:nvPicPr>
          <p:cNvPr id="5" name="Kuva 4" descr="Kuva, joka sisältää kohteen Grafiikka, graafinen suunnittelu, Fontti, logo&#10;&#10;Tekoälyn generoima sisältö voi olla virheellistä.">
            <a:extLst>
              <a:ext uri="{FF2B5EF4-FFF2-40B4-BE49-F238E27FC236}">
                <a16:creationId xmlns:a16="http://schemas.microsoft.com/office/drawing/2014/main" id="{B96D8CB7-3B77-E432-7611-60C94D0289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766" y="5988051"/>
            <a:ext cx="838233" cy="869950"/>
          </a:xfrm>
          <a:prstGeom prst="rect">
            <a:avLst/>
          </a:prstGeom>
        </p:spPr>
      </p:pic>
      <p:sp>
        <p:nvSpPr>
          <p:cNvPr id="9" name="Vapaamuotoinen: Muoto 8">
            <a:extLst>
              <a:ext uri="{FF2B5EF4-FFF2-40B4-BE49-F238E27FC236}">
                <a16:creationId xmlns:a16="http://schemas.microsoft.com/office/drawing/2014/main" id="{359DBECC-519E-E68D-FD2F-87996C2267AF}"/>
              </a:ext>
            </a:extLst>
          </p:cNvPr>
          <p:cNvSpPr/>
          <p:nvPr/>
        </p:nvSpPr>
        <p:spPr>
          <a:xfrm>
            <a:off x="0" y="0"/>
            <a:ext cx="1185005" cy="6858000"/>
          </a:xfrm>
          <a:custGeom>
            <a:avLst/>
            <a:gdLst>
              <a:gd name="connsiteX0" fmla="*/ 1185005 w 1185005"/>
              <a:gd name="connsiteY0" fmla="*/ 0 h 6858000"/>
              <a:gd name="connsiteX1" fmla="*/ 0 w 1185005"/>
              <a:gd name="connsiteY1" fmla="*/ 0 h 6858000"/>
              <a:gd name="connsiteX2" fmla="*/ 0 w 1185005"/>
              <a:gd name="connsiteY2" fmla="*/ 6858000 h 6858000"/>
              <a:gd name="connsiteX3" fmla="*/ 698373 w 1185005"/>
              <a:gd name="connsiteY3" fmla="*/ 6858000 h 6858000"/>
              <a:gd name="connsiteX4" fmla="*/ 447675 w 1185005"/>
              <a:gd name="connsiteY4" fmla="*/ 4238625 h 6858000"/>
              <a:gd name="connsiteX5" fmla="*/ 1185005 w 118500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005" h="6858000">
                <a:moveTo>
                  <a:pt x="1185005" y="0"/>
                </a:moveTo>
                <a:lnTo>
                  <a:pt x="0" y="0"/>
                </a:lnTo>
                <a:lnTo>
                  <a:pt x="0" y="6858000"/>
                </a:lnTo>
                <a:lnTo>
                  <a:pt x="698373" y="6858000"/>
                </a:lnTo>
                <a:cubicBezTo>
                  <a:pt x="537972" y="6069806"/>
                  <a:pt x="447675" y="5180171"/>
                  <a:pt x="447675" y="4238625"/>
                </a:cubicBezTo>
                <a:cubicBezTo>
                  <a:pt x="447675" y="2571369"/>
                  <a:pt x="730758" y="1066800"/>
                  <a:pt x="1185005" y="0"/>
                </a:cubicBezTo>
                <a:close/>
              </a:path>
            </a:pathLst>
          </a:custGeom>
          <a:solidFill>
            <a:srgbClr val="C2E4F4"/>
          </a:solidFill>
          <a:ln w="9525" cap="flat">
            <a:noFill/>
            <a:prstDash val="solid"/>
            <a:miter/>
          </a:ln>
        </p:spPr>
        <p:txBody>
          <a:bodyPr rtlCol="0" anchor="ctr"/>
          <a:lstStyle/>
          <a:p>
            <a:endParaRPr lang="fi-FI"/>
          </a:p>
        </p:txBody>
      </p:sp>
    </p:spTree>
    <p:extLst>
      <p:ext uri="{BB962C8B-B14F-4D97-AF65-F5344CB8AC3E}">
        <p14:creationId xmlns:p14="http://schemas.microsoft.com/office/powerpoint/2010/main" val="1225422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2_Pääotsikko,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9BC0D9-2718-6A00-C40C-2A3DA6374791}"/>
              </a:ext>
            </a:extLst>
          </p:cNvPr>
          <p:cNvSpPr>
            <a:spLocks noGrp="1"/>
          </p:cNvSpPr>
          <p:nvPr>
            <p:ph type="ctrTitle"/>
          </p:nvPr>
        </p:nvSpPr>
        <p:spPr>
          <a:xfrm>
            <a:off x="2520000" y="1800000"/>
            <a:ext cx="8642350" cy="1881430"/>
          </a:xfrm>
        </p:spPr>
        <p:txBody>
          <a:bodyPr wrap="square" anchor="b">
            <a:noAutofit/>
          </a:bodyPr>
          <a:lstStyle>
            <a:lvl1pPr algn="l">
              <a:defRPr sz="6000" b="1">
                <a:solidFill>
                  <a:srgbClr val="023B4F"/>
                </a:solidFill>
              </a:defRPr>
            </a:lvl1pPr>
          </a:lstStyle>
          <a:p>
            <a:endParaRPr lang="fi-FI" dirty="0"/>
          </a:p>
        </p:txBody>
      </p:sp>
      <p:sp>
        <p:nvSpPr>
          <p:cNvPr id="3" name="Alaotsikko 2">
            <a:extLst>
              <a:ext uri="{FF2B5EF4-FFF2-40B4-BE49-F238E27FC236}">
                <a16:creationId xmlns:a16="http://schemas.microsoft.com/office/drawing/2014/main" id="{4C9EA84F-0840-DAB4-60FC-3BBFDD78FFC9}"/>
              </a:ext>
            </a:extLst>
          </p:cNvPr>
          <p:cNvSpPr>
            <a:spLocks noGrp="1"/>
          </p:cNvSpPr>
          <p:nvPr>
            <p:ph type="subTitle" idx="1" hasCustomPrompt="1"/>
          </p:nvPr>
        </p:nvSpPr>
        <p:spPr>
          <a:xfrm>
            <a:off x="2520000" y="3960000"/>
            <a:ext cx="8642350" cy="590931"/>
          </a:xfrm>
        </p:spPr>
        <p:txBody>
          <a:bodyPr wrap="square">
            <a:spAutoFit/>
          </a:bodyPr>
          <a:lstStyle>
            <a:lvl1pPr marL="0" indent="0" algn="l">
              <a:buNone/>
              <a:defRPr sz="3600" b="1">
                <a:solidFill>
                  <a:srgbClr val="023B4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Lisää alaotsikko napsauttamalla</a:t>
            </a:r>
          </a:p>
        </p:txBody>
      </p:sp>
      <p:sp>
        <p:nvSpPr>
          <p:cNvPr id="9" name="Päivämäärän paikkamerkki 8">
            <a:extLst>
              <a:ext uri="{FF2B5EF4-FFF2-40B4-BE49-F238E27FC236}">
                <a16:creationId xmlns:a16="http://schemas.microsoft.com/office/drawing/2014/main" id="{7865BED5-3AF9-7008-44AE-23A7018F707A}"/>
              </a:ext>
            </a:extLst>
          </p:cNvPr>
          <p:cNvSpPr>
            <a:spLocks noGrp="1"/>
          </p:cNvSpPr>
          <p:nvPr>
            <p:ph type="dt" sz="half" idx="10"/>
          </p:nvPr>
        </p:nvSpPr>
        <p:spPr/>
        <p:txBody>
          <a:bodyPr/>
          <a:lstStyle/>
          <a:p>
            <a:fld id="{6FBA9B84-AE35-4F30-B212-E11FCB09D987}" type="datetime1">
              <a:rPr lang="fi-FI" smtClean="0"/>
              <a:t>28.9.2026</a:t>
            </a:fld>
            <a:endParaRPr lang="fi-FI"/>
          </a:p>
        </p:txBody>
      </p:sp>
      <p:sp>
        <p:nvSpPr>
          <p:cNvPr id="10" name="Dian numeron paikkamerkki 9">
            <a:extLst>
              <a:ext uri="{FF2B5EF4-FFF2-40B4-BE49-F238E27FC236}">
                <a16:creationId xmlns:a16="http://schemas.microsoft.com/office/drawing/2014/main" id="{BAD9F888-D787-7817-4C8D-4125E3B41EBB}"/>
              </a:ext>
            </a:extLst>
          </p:cNvPr>
          <p:cNvSpPr>
            <a:spLocks noGrp="1"/>
          </p:cNvSpPr>
          <p:nvPr>
            <p:ph type="sldNum" sz="quarter" idx="11"/>
          </p:nvPr>
        </p:nvSpPr>
        <p:spPr/>
        <p:txBody>
          <a:bodyPr/>
          <a:lstStyle/>
          <a:p>
            <a:fld id="{477DE959-2511-4C37-AABE-74FBCE8640D7}" type="slidenum">
              <a:rPr lang="fi-FI" smtClean="0"/>
              <a:pPr/>
              <a:t>‹#›</a:t>
            </a:fld>
            <a:endParaRPr lang="fi-FI"/>
          </a:p>
        </p:txBody>
      </p:sp>
    </p:spTree>
    <p:extLst>
      <p:ext uri="{BB962C8B-B14F-4D97-AF65-F5344CB8AC3E}">
        <p14:creationId xmlns:p14="http://schemas.microsoft.com/office/powerpoint/2010/main" val="12455037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Väliotsikko, väri 3">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CF7E67-2BEB-93EA-0EA3-A6FBFBA9369C}"/>
              </a:ext>
            </a:extLst>
          </p:cNvPr>
          <p:cNvSpPr>
            <a:spLocks noGrp="1"/>
          </p:cNvSpPr>
          <p:nvPr>
            <p:ph type="title" hasCustomPrompt="1"/>
          </p:nvPr>
        </p:nvSpPr>
        <p:spPr>
          <a:xfrm>
            <a:off x="2520000" y="2241548"/>
            <a:ext cx="8280000" cy="1440000"/>
          </a:xfrm>
        </p:spPr>
        <p:txBody>
          <a:bodyPr/>
          <a:lstStyle>
            <a:lvl1pPr>
              <a:defRPr b="1">
                <a:solidFill>
                  <a:schemeClr val="bg1"/>
                </a:solidFill>
              </a:defRPr>
            </a:lvl1pPr>
          </a:lstStyle>
          <a:p>
            <a:r>
              <a:rPr lang="fi-FI" dirty="0"/>
              <a:t>Lisää väliotsikko napsauttamalla.</a:t>
            </a:r>
          </a:p>
        </p:txBody>
      </p:sp>
      <p:sp>
        <p:nvSpPr>
          <p:cNvPr id="3" name="Päivämäärän paikkamerkki 2">
            <a:extLst>
              <a:ext uri="{FF2B5EF4-FFF2-40B4-BE49-F238E27FC236}">
                <a16:creationId xmlns:a16="http://schemas.microsoft.com/office/drawing/2014/main" id="{B8801392-511A-A8F8-402E-3C5545E90B1F}"/>
              </a:ext>
            </a:extLst>
          </p:cNvPr>
          <p:cNvSpPr>
            <a:spLocks noGrp="1"/>
          </p:cNvSpPr>
          <p:nvPr>
            <p:ph type="dt" sz="half" idx="10"/>
          </p:nvPr>
        </p:nvSpPr>
        <p:spPr/>
        <p:txBody>
          <a:bodyPr/>
          <a:lstStyle/>
          <a:p>
            <a:fld id="{06BC09F2-29A2-482F-AB35-7E09D08DF8CB}" type="datetime1">
              <a:rPr lang="fi-FI" smtClean="0"/>
              <a:t>28.9.2026</a:t>
            </a:fld>
            <a:endParaRPr lang="fi-FI"/>
          </a:p>
        </p:txBody>
      </p:sp>
      <p:sp>
        <p:nvSpPr>
          <p:cNvPr id="5" name="Dian numeron paikkamerkki 4">
            <a:extLst>
              <a:ext uri="{FF2B5EF4-FFF2-40B4-BE49-F238E27FC236}">
                <a16:creationId xmlns:a16="http://schemas.microsoft.com/office/drawing/2014/main" id="{EF6BDFBC-32C3-6206-823D-76949B83A959}"/>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18469598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äliotsikko ja kuvatusta, väri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Vapaamuotoinen: Muoto 8">
            <a:extLst>
              <a:ext uri="{FF2B5EF4-FFF2-40B4-BE49-F238E27FC236}">
                <a16:creationId xmlns:a16="http://schemas.microsoft.com/office/drawing/2014/main" id="{43250322-AC47-E3CC-EC21-1DC2E6B2094A}"/>
              </a:ext>
            </a:extLst>
          </p:cNvPr>
          <p:cNvSpPr/>
          <p:nvPr/>
        </p:nvSpPr>
        <p:spPr>
          <a:xfrm>
            <a:off x="9448038" y="4577620"/>
            <a:ext cx="2743962" cy="2280380"/>
          </a:xfrm>
          <a:custGeom>
            <a:avLst/>
            <a:gdLst>
              <a:gd name="connsiteX0" fmla="*/ 2743962 w 2743962"/>
              <a:gd name="connsiteY0" fmla="*/ 2280380 h 2280380"/>
              <a:gd name="connsiteX1" fmla="*/ 2743962 w 2743962"/>
              <a:gd name="connsiteY1" fmla="*/ 0 h 2280380"/>
              <a:gd name="connsiteX2" fmla="*/ 0 w 2743962"/>
              <a:gd name="connsiteY2" fmla="*/ 2280380 h 2280380"/>
              <a:gd name="connsiteX3" fmla="*/ 2743962 w 2743962"/>
              <a:gd name="connsiteY3" fmla="*/ 2280380 h 2280380"/>
            </a:gdLst>
            <a:ahLst/>
            <a:cxnLst>
              <a:cxn ang="0">
                <a:pos x="connsiteX0" y="connsiteY0"/>
              </a:cxn>
              <a:cxn ang="0">
                <a:pos x="connsiteX1" y="connsiteY1"/>
              </a:cxn>
              <a:cxn ang="0">
                <a:pos x="connsiteX2" y="connsiteY2"/>
              </a:cxn>
              <a:cxn ang="0">
                <a:pos x="connsiteX3" y="connsiteY3"/>
              </a:cxn>
            </a:cxnLst>
            <a:rect l="l" t="t" r="r" b="b"/>
            <a:pathLst>
              <a:path w="2743962" h="2280380">
                <a:moveTo>
                  <a:pt x="2743962" y="2280380"/>
                </a:moveTo>
                <a:lnTo>
                  <a:pt x="2743962" y="0"/>
                </a:lnTo>
                <a:cubicBezTo>
                  <a:pt x="2290953" y="1132427"/>
                  <a:pt x="1264634" y="1998059"/>
                  <a:pt x="0" y="2280380"/>
                </a:cubicBezTo>
                <a:lnTo>
                  <a:pt x="2743962" y="2280380"/>
                </a:lnTo>
                <a:close/>
              </a:path>
            </a:pathLst>
          </a:custGeom>
          <a:solidFill>
            <a:schemeClr val="bg1"/>
          </a:solidFill>
          <a:ln w="9525" cap="flat">
            <a:noFill/>
            <a:prstDash val="solid"/>
            <a:miter/>
          </a:ln>
        </p:spPr>
        <p:txBody>
          <a:bodyPr rtlCol="0" anchor="ctr"/>
          <a:lstStyle/>
          <a:p>
            <a:endParaRPr lang="fi-FI"/>
          </a:p>
        </p:txBody>
      </p:sp>
      <p:sp>
        <p:nvSpPr>
          <p:cNvPr id="3" name="Päivämäärän paikkamerkki 2">
            <a:extLst>
              <a:ext uri="{FF2B5EF4-FFF2-40B4-BE49-F238E27FC236}">
                <a16:creationId xmlns:a16="http://schemas.microsoft.com/office/drawing/2014/main" id="{0CAAFE88-D7FB-F1AF-D62A-22FA75C8C0E0}"/>
              </a:ext>
            </a:extLst>
          </p:cNvPr>
          <p:cNvSpPr>
            <a:spLocks noGrp="1"/>
          </p:cNvSpPr>
          <p:nvPr>
            <p:ph type="dt" sz="half" idx="10"/>
          </p:nvPr>
        </p:nvSpPr>
        <p:spPr/>
        <p:txBody>
          <a:bodyPr/>
          <a:lstStyle/>
          <a:p>
            <a:fld id="{6FBA9B84-AE35-4F30-B212-E11FCB09D987}" type="datetime1">
              <a:rPr lang="fi-FI" smtClean="0"/>
              <a:pPr/>
              <a:t>28.9.2026</a:t>
            </a:fld>
            <a:endParaRPr lang="fi-FI"/>
          </a:p>
        </p:txBody>
      </p:sp>
      <p:sp>
        <p:nvSpPr>
          <p:cNvPr id="4" name="Dian numeron paikkamerkki 3">
            <a:extLst>
              <a:ext uri="{FF2B5EF4-FFF2-40B4-BE49-F238E27FC236}">
                <a16:creationId xmlns:a16="http://schemas.microsoft.com/office/drawing/2014/main" id="{E6F5C399-AAC3-8A56-AB0D-EB9ECAC5FC2F}"/>
              </a:ext>
            </a:extLst>
          </p:cNvPr>
          <p:cNvSpPr>
            <a:spLocks noGrp="1"/>
          </p:cNvSpPr>
          <p:nvPr>
            <p:ph type="sldNum" sz="quarter" idx="11"/>
          </p:nvPr>
        </p:nvSpPr>
        <p:spPr/>
        <p:txBody>
          <a:bodyPr/>
          <a:lstStyle/>
          <a:p>
            <a:fld id="{477DE959-2511-4C37-AABE-74FBCE8640D7}" type="slidenum">
              <a:rPr lang="fi-FI" smtClean="0"/>
              <a:pPr/>
              <a:t>‹#›</a:t>
            </a:fld>
            <a:endParaRPr lang="fi-FI" dirty="0"/>
          </a:p>
        </p:txBody>
      </p:sp>
      <p:pic>
        <p:nvPicPr>
          <p:cNvPr id="11" name="Kuva 10" descr="Kuva, joka sisältää kohteen Grafiikka, graafinen suunnittelu, Fontti, logo&#10;&#10;Tekoälyn generoima sisältö voi olla virheellistä.">
            <a:extLst>
              <a:ext uri="{FF2B5EF4-FFF2-40B4-BE49-F238E27FC236}">
                <a16:creationId xmlns:a16="http://schemas.microsoft.com/office/drawing/2014/main" id="{363FB044-E872-7A04-8B00-9F51A2178C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766" y="5988051"/>
            <a:ext cx="838233" cy="869950"/>
          </a:xfrm>
          <a:prstGeom prst="rect">
            <a:avLst/>
          </a:prstGeom>
        </p:spPr>
      </p:pic>
      <p:sp>
        <p:nvSpPr>
          <p:cNvPr id="7" name="Vapaamuotoinen: Muoto 6">
            <a:extLst>
              <a:ext uri="{FF2B5EF4-FFF2-40B4-BE49-F238E27FC236}">
                <a16:creationId xmlns:a16="http://schemas.microsoft.com/office/drawing/2014/main" id="{6D7F3AF6-0CA9-4662-9E46-3FE671B24340}"/>
              </a:ext>
            </a:extLst>
          </p:cNvPr>
          <p:cNvSpPr/>
          <p:nvPr/>
        </p:nvSpPr>
        <p:spPr>
          <a:xfrm>
            <a:off x="0" y="0"/>
            <a:ext cx="1185005" cy="6858000"/>
          </a:xfrm>
          <a:custGeom>
            <a:avLst/>
            <a:gdLst>
              <a:gd name="connsiteX0" fmla="*/ 1185005 w 1185005"/>
              <a:gd name="connsiteY0" fmla="*/ 0 h 6858000"/>
              <a:gd name="connsiteX1" fmla="*/ 0 w 1185005"/>
              <a:gd name="connsiteY1" fmla="*/ 0 h 6858000"/>
              <a:gd name="connsiteX2" fmla="*/ 0 w 1185005"/>
              <a:gd name="connsiteY2" fmla="*/ 6858000 h 6858000"/>
              <a:gd name="connsiteX3" fmla="*/ 698373 w 1185005"/>
              <a:gd name="connsiteY3" fmla="*/ 6858000 h 6858000"/>
              <a:gd name="connsiteX4" fmla="*/ 447675 w 1185005"/>
              <a:gd name="connsiteY4" fmla="*/ 4238625 h 6858000"/>
              <a:gd name="connsiteX5" fmla="*/ 1185005 w 118500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005" h="6858000">
                <a:moveTo>
                  <a:pt x="1185005" y="0"/>
                </a:moveTo>
                <a:lnTo>
                  <a:pt x="0" y="0"/>
                </a:lnTo>
                <a:lnTo>
                  <a:pt x="0" y="6858000"/>
                </a:lnTo>
                <a:lnTo>
                  <a:pt x="698373" y="6858000"/>
                </a:lnTo>
                <a:cubicBezTo>
                  <a:pt x="537972" y="6069806"/>
                  <a:pt x="447675" y="5180171"/>
                  <a:pt x="447675" y="4238625"/>
                </a:cubicBezTo>
                <a:cubicBezTo>
                  <a:pt x="447675" y="2571369"/>
                  <a:pt x="730758" y="1066800"/>
                  <a:pt x="1185005" y="0"/>
                </a:cubicBezTo>
                <a:close/>
              </a:path>
            </a:pathLst>
          </a:custGeom>
          <a:solidFill>
            <a:srgbClr val="F7CF9D"/>
          </a:solidFill>
          <a:ln w="9525"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02603020-A369-E4F0-3CFB-5E2339E49699}"/>
              </a:ext>
            </a:extLst>
          </p:cNvPr>
          <p:cNvSpPr/>
          <p:nvPr/>
        </p:nvSpPr>
        <p:spPr>
          <a:xfrm>
            <a:off x="0" y="2143125"/>
            <a:ext cx="11239500" cy="1571625"/>
          </a:xfrm>
          <a:custGeom>
            <a:avLst/>
            <a:gdLst>
              <a:gd name="connsiteX0" fmla="*/ 11144250 w 11239500"/>
              <a:gd name="connsiteY0" fmla="*/ 0 h 1571625"/>
              <a:gd name="connsiteX1" fmla="*/ 0 w 11239500"/>
              <a:gd name="connsiteY1" fmla="*/ 0 h 1571625"/>
              <a:gd name="connsiteX2" fmla="*/ 0 w 11239500"/>
              <a:gd name="connsiteY2" fmla="*/ 1571625 h 1571625"/>
              <a:gd name="connsiteX3" fmla="*/ 11144250 w 11239500"/>
              <a:gd name="connsiteY3" fmla="*/ 1571625 h 1571625"/>
              <a:gd name="connsiteX4" fmla="*/ 11239500 w 11239500"/>
              <a:gd name="connsiteY4" fmla="*/ 1476375 h 1571625"/>
              <a:gd name="connsiteX5" fmla="*/ 11239500 w 11239500"/>
              <a:gd name="connsiteY5" fmla="*/ 95250 h 1571625"/>
              <a:gd name="connsiteX6" fmla="*/ 11144250 w 11239500"/>
              <a:gd name="connsiteY6" fmla="*/ 0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39500" h="1571625">
                <a:moveTo>
                  <a:pt x="11144250" y="0"/>
                </a:moveTo>
                <a:lnTo>
                  <a:pt x="0" y="0"/>
                </a:lnTo>
                <a:lnTo>
                  <a:pt x="0" y="1571625"/>
                </a:lnTo>
                <a:lnTo>
                  <a:pt x="11144250" y="1571625"/>
                </a:lnTo>
                <a:cubicBezTo>
                  <a:pt x="11196828" y="1571625"/>
                  <a:pt x="11239500" y="1528953"/>
                  <a:pt x="11239500" y="1476375"/>
                </a:cubicBezTo>
                <a:lnTo>
                  <a:pt x="11239500" y="95250"/>
                </a:lnTo>
                <a:cubicBezTo>
                  <a:pt x="11239500" y="42577"/>
                  <a:pt x="11196828" y="0"/>
                  <a:pt x="11144250" y="0"/>
                </a:cubicBezTo>
                <a:close/>
              </a:path>
            </a:pathLst>
          </a:custGeom>
          <a:solidFill>
            <a:srgbClr val="58A568"/>
          </a:solidFill>
          <a:ln w="9525"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757380D2-9001-1EB8-DA6D-E88EAA0921B1}"/>
              </a:ext>
            </a:extLst>
          </p:cNvPr>
          <p:cNvSpPr>
            <a:spLocks noGrp="1"/>
          </p:cNvSpPr>
          <p:nvPr>
            <p:ph type="title" hasCustomPrompt="1"/>
          </p:nvPr>
        </p:nvSpPr>
        <p:spPr>
          <a:xfrm>
            <a:off x="1062000" y="2241548"/>
            <a:ext cx="9720000" cy="1440000"/>
          </a:xfrm>
        </p:spPr>
        <p:txBody>
          <a:bodyPr/>
          <a:lstStyle>
            <a:lvl1pPr>
              <a:defRPr b="1">
                <a:solidFill>
                  <a:schemeClr val="bg1"/>
                </a:solidFill>
              </a:defRPr>
            </a:lvl1pPr>
          </a:lstStyle>
          <a:p>
            <a:r>
              <a:rPr lang="fi-FI" dirty="0"/>
              <a:t>Lisää väliotsikko napsauttamalla.</a:t>
            </a:r>
          </a:p>
        </p:txBody>
      </p:sp>
    </p:spTree>
    <p:extLst>
      <p:ext uri="{BB962C8B-B14F-4D97-AF65-F5344CB8AC3E}">
        <p14:creationId xmlns:p14="http://schemas.microsoft.com/office/powerpoint/2010/main" val="2746274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äliotsikko korkealla ja kuvatusta, väri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Vapaamuotoinen: Muoto 8">
            <a:extLst>
              <a:ext uri="{FF2B5EF4-FFF2-40B4-BE49-F238E27FC236}">
                <a16:creationId xmlns:a16="http://schemas.microsoft.com/office/drawing/2014/main" id="{43250322-AC47-E3CC-EC21-1DC2E6B2094A}"/>
              </a:ext>
            </a:extLst>
          </p:cNvPr>
          <p:cNvSpPr/>
          <p:nvPr/>
        </p:nvSpPr>
        <p:spPr>
          <a:xfrm>
            <a:off x="9448038" y="4577620"/>
            <a:ext cx="2743962" cy="2280380"/>
          </a:xfrm>
          <a:custGeom>
            <a:avLst/>
            <a:gdLst>
              <a:gd name="connsiteX0" fmla="*/ 2743962 w 2743962"/>
              <a:gd name="connsiteY0" fmla="*/ 2280380 h 2280380"/>
              <a:gd name="connsiteX1" fmla="*/ 2743962 w 2743962"/>
              <a:gd name="connsiteY1" fmla="*/ 0 h 2280380"/>
              <a:gd name="connsiteX2" fmla="*/ 0 w 2743962"/>
              <a:gd name="connsiteY2" fmla="*/ 2280380 h 2280380"/>
              <a:gd name="connsiteX3" fmla="*/ 2743962 w 2743962"/>
              <a:gd name="connsiteY3" fmla="*/ 2280380 h 2280380"/>
            </a:gdLst>
            <a:ahLst/>
            <a:cxnLst>
              <a:cxn ang="0">
                <a:pos x="connsiteX0" y="connsiteY0"/>
              </a:cxn>
              <a:cxn ang="0">
                <a:pos x="connsiteX1" y="connsiteY1"/>
              </a:cxn>
              <a:cxn ang="0">
                <a:pos x="connsiteX2" y="connsiteY2"/>
              </a:cxn>
              <a:cxn ang="0">
                <a:pos x="connsiteX3" y="connsiteY3"/>
              </a:cxn>
            </a:cxnLst>
            <a:rect l="l" t="t" r="r" b="b"/>
            <a:pathLst>
              <a:path w="2743962" h="2280380">
                <a:moveTo>
                  <a:pt x="2743962" y="2280380"/>
                </a:moveTo>
                <a:lnTo>
                  <a:pt x="2743962" y="0"/>
                </a:lnTo>
                <a:cubicBezTo>
                  <a:pt x="2290953" y="1132427"/>
                  <a:pt x="1264634" y="1998059"/>
                  <a:pt x="0" y="2280380"/>
                </a:cubicBezTo>
                <a:lnTo>
                  <a:pt x="2743962" y="2280380"/>
                </a:lnTo>
                <a:close/>
              </a:path>
            </a:pathLst>
          </a:custGeom>
          <a:solidFill>
            <a:schemeClr val="bg1"/>
          </a:solidFill>
          <a:ln w="9525" cap="flat">
            <a:noFill/>
            <a:prstDash val="solid"/>
            <a:miter/>
          </a:ln>
        </p:spPr>
        <p:txBody>
          <a:bodyPr rtlCol="0" anchor="ctr"/>
          <a:lstStyle/>
          <a:p>
            <a:endParaRPr lang="fi-FI"/>
          </a:p>
        </p:txBody>
      </p:sp>
      <p:sp>
        <p:nvSpPr>
          <p:cNvPr id="3" name="Päivämäärän paikkamerkki 2">
            <a:extLst>
              <a:ext uri="{FF2B5EF4-FFF2-40B4-BE49-F238E27FC236}">
                <a16:creationId xmlns:a16="http://schemas.microsoft.com/office/drawing/2014/main" id="{0CAAFE88-D7FB-F1AF-D62A-22FA75C8C0E0}"/>
              </a:ext>
            </a:extLst>
          </p:cNvPr>
          <p:cNvSpPr>
            <a:spLocks noGrp="1"/>
          </p:cNvSpPr>
          <p:nvPr>
            <p:ph type="dt" sz="half" idx="10"/>
          </p:nvPr>
        </p:nvSpPr>
        <p:spPr/>
        <p:txBody>
          <a:bodyPr/>
          <a:lstStyle/>
          <a:p>
            <a:fld id="{6FBA9B84-AE35-4F30-B212-E11FCB09D987}" type="datetime1">
              <a:rPr lang="fi-FI" smtClean="0"/>
              <a:pPr/>
              <a:t>28.9.2026</a:t>
            </a:fld>
            <a:endParaRPr lang="fi-FI"/>
          </a:p>
        </p:txBody>
      </p:sp>
      <p:sp>
        <p:nvSpPr>
          <p:cNvPr id="4" name="Dian numeron paikkamerkki 3">
            <a:extLst>
              <a:ext uri="{FF2B5EF4-FFF2-40B4-BE49-F238E27FC236}">
                <a16:creationId xmlns:a16="http://schemas.microsoft.com/office/drawing/2014/main" id="{E6F5C399-AAC3-8A56-AB0D-EB9ECAC5FC2F}"/>
              </a:ext>
            </a:extLst>
          </p:cNvPr>
          <p:cNvSpPr>
            <a:spLocks noGrp="1"/>
          </p:cNvSpPr>
          <p:nvPr>
            <p:ph type="sldNum" sz="quarter" idx="11"/>
          </p:nvPr>
        </p:nvSpPr>
        <p:spPr/>
        <p:txBody>
          <a:bodyPr/>
          <a:lstStyle/>
          <a:p>
            <a:fld id="{477DE959-2511-4C37-AABE-74FBCE8640D7}" type="slidenum">
              <a:rPr lang="fi-FI" smtClean="0"/>
              <a:pPr/>
              <a:t>‹#›</a:t>
            </a:fld>
            <a:endParaRPr lang="fi-FI" dirty="0"/>
          </a:p>
        </p:txBody>
      </p:sp>
      <p:pic>
        <p:nvPicPr>
          <p:cNvPr id="11" name="Kuva 10" descr="Kuva, joka sisältää kohteen Grafiikka, graafinen suunnittelu, Fontti, logo&#10;&#10;Tekoälyn generoima sisältö voi olla virheellistä.">
            <a:extLst>
              <a:ext uri="{FF2B5EF4-FFF2-40B4-BE49-F238E27FC236}">
                <a16:creationId xmlns:a16="http://schemas.microsoft.com/office/drawing/2014/main" id="{363FB044-E872-7A04-8B00-9F51A2178C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766" y="5988051"/>
            <a:ext cx="838233" cy="869950"/>
          </a:xfrm>
          <a:prstGeom prst="rect">
            <a:avLst/>
          </a:prstGeom>
        </p:spPr>
      </p:pic>
      <p:sp>
        <p:nvSpPr>
          <p:cNvPr id="7" name="Vapaamuotoinen: Muoto 6">
            <a:extLst>
              <a:ext uri="{FF2B5EF4-FFF2-40B4-BE49-F238E27FC236}">
                <a16:creationId xmlns:a16="http://schemas.microsoft.com/office/drawing/2014/main" id="{6D7F3AF6-0CA9-4662-9E46-3FE671B24340}"/>
              </a:ext>
            </a:extLst>
          </p:cNvPr>
          <p:cNvSpPr/>
          <p:nvPr/>
        </p:nvSpPr>
        <p:spPr>
          <a:xfrm>
            <a:off x="0" y="0"/>
            <a:ext cx="1185005" cy="6858000"/>
          </a:xfrm>
          <a:custGeom>
            <a:avLst/>
            <a:gdLst>
              <a:gd name="connsiteX0" fmla="*/ 1185005 w 1185005"/>
              <a:gd name="connsiteY0" fmla="*/ 0 h 6858000"/>
              <a:gd name="connsiteX1" fmla="*/ 0 w 1185005"/>
              <a:gd name="connsiteY1" fmla="*/ 0 h 6858000"/>
              <a:gd name="connsiteX2" fmla="*/ 0 w 1185005"/>
              <a:gd name="connsiteY2" fmla="*/ 6858000 h 6858000"/>
              <a:gd name="connsiteX3" fmla="*/ 698373 w 1185005"/>
              <a:gd name="connsiteY3" fmla="*/ 6858000 h 6858000"/>
              <a:gd name="connsiteX4" fmla="*/ 447675 w 1185005"/>
              <a:gd name="connsiteY4" fmla="*/ 4238625 h 6858000"/>
              <a:gd name="connsiteX5" fmla="*/ 1185005 w 118500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005" h="6858000">
                <a:moveTo>
                  <a:pt x="1185005" y="0"/>
                </a:moveTo>
                <a:lnTo>
                  <a:pt x="0" y="0"/>
                </a:lnTo>
                <a:lnTo>
                  <a:pt x="0" y="6858000"/>
                </a:lnTo>
                <a:lnTo>
                  <a:pt x="698373" y="6858000"/>
                </a:lnTo>
                <a:cubicBezTo>
                  <a:pt x="537972" y="6069806"/>
                  <a:pt x="447675" y="5180171"/>
                  <a:pt x="447675" y="4238625"/>
                </a:cubicBezTo>
                <a:cubicBezTo>
                  <a:pt x="447675" y="2571369"/>
                  <a:pt x="730758" y="1066800"/>
                  <a:pt x="1185005" y="0"/>
                </a:cubicBezTo>
                <a:close/>
              </a:path>
            </a:pathLst>
          </a:custGeom>
          <a:solidFill>
            <a:srgbClr val="F7CF9D"/>
          </a:solidFill>
          <a:ln w="9525" cap="flat">
            <a:noFill/>
            <a:prstDash val="solid"/>
            <a:miter/>
          </a:ln>
        </p:spPr>
        <p:txBody>
          <a:bodyPr rtlCol="0" anchor="ctr"/>
          <a:lstStyle/>
          <a:p>
            <a:endParaRPr lang="fi-FI"/>
          </a:p>
        </p:txBody>
      </p:sp>
      <p:sp>
        <p:nvSpPr>
          <p:cNvPr id="13" name="Vapaamuotoinen: Muoto 12">
            <a:extLst>
              <a:ext uri="{FF2B5EF4-FFF2-40B4-BE49-F238E27FC236}">
                <a16:creationId xmlns:a16="http://schemas.microsoft.com/office/drawing/2014/main" id="{02603020-A369-E4F0-3CFB-5E2339E49699}"/>
              </a:ext>
            </a:extLst>
          </p:cNvPr>
          <p:cNvSpPr/>
          <p:nvPr/>
        </p:nvSpPr>
        <p:spPr>
          <a:xfrm>
            <a:off x="0" y="432000"/>
            <a:ext cx="11239500" cy="972000"/>
          </a:xfrm>
          <a:custGeom>
            <a:avLst/>
            <a:gdLst>
              <a:gd name="connsiteX0" fmla="*/ 11144250 w 11239500"/>
              <a:gd name="connsiteY0" fmla="*/ 0 h 1571625"/>
              <a:gd name="connsiteX1" fmla="*/ 0 w 11239500"/>
              <a:gd name="connsiteY1" fmla="*/ 0 h 1571625"/>
              <a:gd name="connsiteX2" fmla="*/ 0 w 11239500"/>
              <a:gd name="connsiteY2" fmla="*/ 1571625 h 1571625"/>
              <a:gd name="connsiteX3" fmla="*/ 11144250 w 11239500"/>
              <a:gd name="connsiteY3" fmla="*/ 1571625 h 1571625"/>
              <a:gd name="connsiteX4" fmla="*/ 11239500 w 11239500"/>
              <a:gd name="connsiteY4" fmla="*/ 1476375 h 1571625"/>
              <a:gd name="connsiteX5" fmla="*/ 11239500 w 11239500"/>
              <a:gd name="connsiteY5" fmla="*/ 95250 h 1571625"/>
              <a:gd name="connsiteX6" fmla="*/ 11144250 w 11239500"/>
              <a:gd name="connsiteY6" fmla="*/ 0 h 157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39500" h="1571625">
                <a:moveTo>
                  <a:pt x="11144250" y="0"/>
                </a:moveTo>
                <a:lnTo>
                  <a:pt x="0" y="0"/>
                </a:lnTo>
                <a:lnTo>
                  <a:pt x="0" y="1571625"/>
                </a:lnTo>
                <a:lnTo>
                  <a:pt x="11144250" y="1571625"/>
                </a:lnTo>
                <a:cubicBezTo>
                  <a:pt x="11196828" y="1571625"/>
                  <a:pt x="11239500" y="1528953"/>
                  <a:pt x="11239500" y="1476375"/>
                </a:cubicBezTo>
                <a:lnTo>
                  <a:pt x="11239500" y="95250"/>
                </a:lnTo>
                <a:cubicBezTo>
                  <a:pt x="11239500" y="42577"/>
                  <a:pt x="11196828" y="0"/>
                  <a:pt x="11144250" y="0"/>
                </a:cubicBezTo>
                <a:close/>
              </a:path>
            </a:pathLst>
          </a:custGeom>
          <a:solidFill>
            <a:srgbClr val="58A568"/>
          </a:solidFill>
          <a:ln w="9525" cap="flat">
            <a:noFill/>
            <a:prstDash val="solid"/>
            <a:miter/>
          </a:ln>
        </p:spPr>
        <p:txBody>
          <a:bodyPr rtlCol="0" anchor="ctr"/>
          <a:lstStyle/>
          <a:p>
            <a:endParaRPr lang="fi-FI"/>
          </a:p>
        </p:txBody>
      </p:sp>
      <p:sp>
        <p:nvSpPr>
          <p:cNvPr id="2" name="Otsikko 1">
            <a:extLst>
              <a:ext uri="{FF2B5EF4-FFF2-40B4-BE49-F238E27FC236}">
                <a16:creationId xmlns:a16="http://schemas.microsoft.com/office/drawing/2014/main" id="{757380D2-9001-1EB8-DA6D-E88EAA0921B1}"/>
              </a:ext>
            </a:extLst>
          </p:cNvPr>
          <p:cNvSpPr>
            <a:spLocks noGrp="1"/>
          </p:cNvSpPr>
          <p:nvPr>
            <p:ph type="title" hasCustomPrompt="1"/>
          </p:nvPr>
        </p:nvSpPr>
        <p:spPr>
          <a:xfrm>
            <a:off x="1062000" y="432000"/>
            <a:ext cx="9720000" cy="972000"/>
          </a:xfrm>
        </p:spPr>
        <p:txBody>
          <a:bodyPr tIns="144000"/>
          <a:lstStyle>
            <a:lvl1pPr>
              <a:defRPr b="1">
                <a:solidFill>
                  <a:schemeClr val="bg1"/>
                </a:solidFill>
              </a:defRPr>
            </a:lvl1pPr>
          </a:lstStyle>
          <a:p>
            <a:r>
              <a:rPr lang="fi-FI" dirty="0"/>
              <a:t>Lisää väliotsikko napsauttamalla.</a:t>
            </a:r>
          </a:p>
        </p:txBody>
      </p:sp>
    </p:spTree>
    <p:extLst>
      <p:ext uri="{BB962C8B-B14F-4D97-AF65-F5344CB8AC3E}">
        <p14:creationId xmlns:p14="http://schemas.microsoft.com/office/powerpoint/2010/main" val="8539496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Otsikko ja sisältö, väri 3">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0B9B17-3DF9-C8A5-4010-2A8AFAEF00CC}"/>
              </a:ext>
            </a:extLst>
          </p:cNvPr>
          <p:cNvSpPr>
            <a:spLocks noGrp="1"/>
          </p:cNvSpPr>
          <p:nvPr>
            <p:ph type="title" hasCustomPrompt="1"/>
          </p:nvPr>
        </p:nvSpPr>
        <p:spPr>
          <a:xfrm>
            <a:off x="1062000" y="414000"/>
            <a:ext cx="10180800" cy="756000"/>
          </a:xfrm>
        </p:spPr>
        <p:txBody>
          <a:bodyPr>
            <a:normAutofit/>
          </a:bodyPr>
          <a:lstStyle>
            <a:lvl1pPr>
              <a:defRPr sz="3600" b="1">
                <a:solidFill>
                  <a:schemeClr val="bg1"/>
                </a:solidFill>
              </a:defRPr>
            </a:lvl1pPr>
          </a:lstStyle>
          <a:p>
            <a:r>
              <a:rPr lang="fi-FI" dirty="0"/>
              <a:t>Sisältödian otsikko</a:t>
            </a:r>
          </a:p>
        </p:txBody>
      </p:sp>
      <p:sp>
        <p:nvSpPr>
          <p:cNvPr id="3" name="Sisällön paikkamerkki 2">
            <a:extLst>
              <a:ext uri="{FF2B5EF4-FFF2-40B4-BE49-F238E27FC236}">
                <a16:creationId xmlns:a16="http://schemas.microsoft.com/office/drawing/2014/main" id="{BEA8FCF6-016E-4F43-ECD7-9239B12F2125}"/>
              </a:ext>
            </a:extLst>
          </p:cNvPr>
          <p:cNvSpPr>
            <a:spLocks noGrp="1"/>
          </p:cNvSpPr>
          <p:nvPr>
            <p:ph idx="1" hasCustomPrompt="1"/>
          </p:nvPr>
        </p:nvSpPr>
        <p:spPr>
          <a:xfrm>
            <a:off x="1062000" y="1440000"/>
            <a:ext cx="10180800" cy="4680000"/>
          </a:xfrm>
        </p:spPr>
        <p:txBody>
          <a:bodyPr/>
          <a:lstStyle>
            <a:lvl1pPr marL="342900" indent="-342900">
              <a:buFont typeface="Arial" panose="020B0604020202020204" pitchFamily="34" charset="0"/>
              <a:buChar char="•"/>
              <a:defRPr/>
            </a:lvl1pPr>
          </a:lstStyle>
          <a:p>
            <a:pPr lvl="0"/>
            <a:r>
              <a:rPr lang="fi-FI" dirty="0"/>
              <a:t>Sisältöalue</a:t>
            </a:r>
          </a:p>
        </p:txBody>
      </p:sp>
      <p:sp>
        <p:nvSpPr>
          <p:cNvPr id="4" name="Päivämäärän paikkamerkki 3">
            <a:extLst>
              <a:ext uri="{FF2B5EF4-FFF2-40B4-BE49-F238E27FC236}">
                <a16:creationId xmlns:a16="http://schemas.microsoft.com/office/drawing/2014/main" id="{D66BD2F2-EE73-1A85-BDE7-9D3960F96931}"/>
              </a:ext>
            </a:extLst>
          </p:cNvPr>
          <p:cNvSpPr>
            <a:spLocks noGrp="1"/>
          </p:cNvSpPr>
          <p:nvPr>
            <p:ph type="dt" sz="half" idx="10"/>
          </p:nvPr>
        </p:nvSpPr>
        <p:spPr>
          <a:xfrm>
            <a:off x="1062000" y="6310312"/>
            <a:ext cx="939800" cy="365125"/>
          </a:xfrm>
        </p:spPr>
        <p:txBody>
          <a:bodyPr/>
          <a:lstStyle/>
          <a:p>
            <a:fld id="{0E777FFE-6F88-4334-96DF-F384C94B69D5}" type="datetime1">
              <a:rPr lang="fi-FI" smtClean="0"/>
              <a:t>28.9.2026</a:t>
            </a:fld>
            <a:endParaRPr lang="fi-FI"/>
          </a:p>
        </p:txBody>
      </p:sp>
      <p:sp>
        <p:nvSpPr>
          <p:cNvPr id="6" name="Dian numeron paikkamerkki 5">
            <a:extLst>
              <a:ext uri="{FF2B5EF4-FFF2-40B4-BE49-F238E27FC236}">
                <a16:creationId xmlns:a16="http://schemas.microsoft.com/office/drawing/2014/main" id="{8E822B4E-0A35-92C5-68E4-2F6497D4DD30}"/>
              </a:ext>
            </a:extLst>
          </p:cNvPr>
          <p:cNvSpPr>
            <a:spLocks noGrp="1"/>
          </p:cNvSpPr>
          <p:nvPr>
            <p:ph type="sldNum" sz="quarter" idx="12"/>
          </p:nvPr>
        </p:nvSpPr>
        <p:spPr>
          <a:xfrm>
            <a:off x="10791950" y="6310312"/>
            <a:ext cx="450850" cy="365125"/>
          </a:xfrm>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168850747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2_Kaksi sisältökohdetta">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7EC394-EBF6-A64E-6A21-F1A9E8A2A09B}"/>
              </a:ext>
            </a:extLst>
          </p:cNvPr>
          <p:cNvSpPr>
            <a:spLocks noGrp="1"/>
          </p:cNvSpPr>
          <p:nvPr>
            <p:ph type="title" hasCustomPrompt="1"/>
          </p:nvPr>
        </p:nvSpPr>
        <p:spPr>
          <a:xfrm>
            <a:off x="1060450" y="414440"/>
            <a:ext cx="10180574" cy="756518"/>
          </a:xfrm>
        </p:spPr>
        <p:txBody>
          <a:bodyPr>
            <a:normAutofit/>
          </a:bodyPr>
          <a:lstStyle>
            <a:lvl1pPr>
              <a:defRPr sz="3600" b="1">
                <a:solidFill>
                  <a:schemeClr val="bg1"/>
                </a:solidFill>
              </a:defRPr>
            </a:lvl1pPr>
          </a:lstStyle>
          <a:p>
            <a:r>
              <a:rPr lang="fi-FI" sz="3600" dirty="0"/>
              <a:t>Sisältödian otsikko</a:t>
            </a:r>
            <a:endParaRPr lang="fi-FI" dirty="0"/>
          </a:p>
        </p:txBody>
      </p:sp>
      <p:sp>
        <p:nvSpPr>
          <p:cNvPr id="3" name="Sisällön paikkamerkki 2">
            <a:extLst>
              <a:ext uri="{FF2B5EF4-FFF2-40B4-BE49-F238E27FC236}">
                <a16:creationId xmlns:a16="http://schemas.microsoft.com/office/drawing/2014/main" id="{9EC34626-7B9A-0674-E82E-044B6A932CEA}"/>
              </a:ext>
            </a:extLst>
          </p:cNvPr>
          <p:cNvSpPr>
            <a:spLocks noGrp="1"/>
          </p:cNvSpPr>
          <p:nvPr>
            <p:ph sz="half" idx="1" hasCustomPrompt="1"/>
          </p:nvPr>
        </p:nvSpPr>
        <p:spPr>
          <a:xfrm>
            <a:off x="1060450" y="1440673"/>
            <a:ext cx="4959350" cy="4680000"/>
          </a:xfrm>
        </p:spPr>
        <p:txBody>
          <a:bodyPr/>
          <a:lstStyle>
            <a:lvl1pPr marL="342900" indent="-342900">
              <a:buFont typeface="Arial" panose="020B0604020202020204" pitchFamily="34" charset="0"/>
              <a:buChar char="•"/>
              <a:defRPr sz="2400"/>
            </a:lvl1pPr>
          </a:lstStyle>
          <a:p>
            <a:pPr lvl="0"/>
            <a:r>
              <a:rPr lang="fi-FI" dirty="0"/>
              <a:t>Sisältöalue</a:t>
            </a:r>
          </a:p>
        </p:txBody>
      </p:sp>
      <p:sp>
        <p:nvSpPr>
          <p:cNvPr id="4" name="Sisällön paikkamerkki 3">
            <a:extLst>
              <a:ext uri="{FF2B5EF4-FFF2-40B4-BE49-F238E27FC236}">
                <a16:creationId xmlns:a16="http://schemas.microsoft.com/office/drawing/2014/main" id="{7D64F87D-C3FF-529C-9FF8-F0A6536A4672}"/>
              </a:ext>
            </a:extLst>
          </p:cNvPr>
          <p:cNvSpPr>
            <a:spLocks noGrp="1"/>
          </p:cNvSpPr>
          <p:nvPr>
            <p:ph sz="half" idx="2" hasCustomPrompt="1"/>
          </p:nvPr>
        </p:nvSpPr>
        <p:spPr>
          <a:xfrm>
            <a:off x="6281674" y="1440673"/>
            <a:ext cx="4959350" cy="4680000"/>
          </a:xfrm>
        </p:spPr>
        <p:txBody>
          <a:bodyPr>
            <a:normAutofit/>
          </a:bodyPr>
          <a:lstStyle>
            <a:lvl1pPr marL="342900" indent="-342900">
              <a:buFont typeface="Arial" panose="020B0604020202020204" pitchFamily="34" charset="0"/>
              <a:buChar char="•"/>
              <a:defRPr sz="2400"/>
            </a:lvl1pPr>
          </a:lstStyle>
          <a:p>
            <a:pPr lvl="0"/>
            <a:r>
              <a:rPr lang="fi-FI" dirty="0"/>
              <a:t>Sisältöalue</a:t>
            </a:r>
          </a:p>
        </p:txBody>
      </p:sp>
      <p:sp>
        <p:nvSpPr>
          <p:cNvPr id="5" name="Päivämäärän paikkamerkki 4">
            <a:extLst>
              <a:ext uri="{FF2B5EF4-FFF2-40B4-BE49-F238E27FC236}">
                <a16:creationId xmlns:a16="http://schemas.microsoft.com/office/drawing/2014/main" id="{09A9EA46-70D0-A492-CD1B-2C7E6E6E8D9D}"/>
              </a:ext>
            </a:extLst>
          </p:cNvPr>
          <p:cNvSpPr>
            <a:spLocks noGrp="1"/>
          </p:cNvSpPr>
          <p:nvPr>
            <p:ph type="dt" sz="half" idx="10"/>
          </p:nvPr>
        </p:nvSpPr>
        <p:spPr>
          <a:xfrm>
            <a:off x="1060450" y="6308063"/>
            <a:ext cx="939800" cy="365125"/>
          </a:xfrm>
        </p:spPr>
        <p:txBody>
          <a:bodyPr/>
          <a:lstStyle/>
          <a:p>
            <a:fld id="{9D1AD129-B445-476B-A66B-190B6E698E02}" type="datetime1">
              <a:rPr lang="fi-FI" smtClean="0"/>
              <a:t>28.9.2026</a:t>
            </a:fld>
            <a:endParaRPr lang="fi-FI"/>
          </a:p>
        </p:txBody>
      </p:sp>
      <p:sp>
        <p:nvSpPr>
          <p:cNvPr id="7" name="Dian numeron paikkamerkki 6">
            <a:extLst>
              <a:ext uri="{FF2B5EF4-FFF2-40B4-BE49-F238E27FC236}">
                <a16:creationId xmlns:a16="http://schemas.microsoft.com/office/drawing/2014/main" id="{DF4577EE-BACD-712C-BC9E-1509F45AA614}"/>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22709965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Vertailu, väri 3">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30E3A8B-2F05-3D03-48EB-CC14266DA0F3}"/>
              </a:ext>
            </a:extLst>
          </p:cNvPr>
          <p:cNvSpPr>
            <a:spLocks noGrp="1"/>
          </p:cNvSpPr>
          <p:nvPr>
            <p:ph type="title"/>
          </p:nvPr>
        </p:nvSpPr>
        <p:spPr>
          <a:xfrm>
            <a:off x="1062000" y="414001"/>
            <a:ext cx="10166810" cy="754400"/>
          </a:xfrm>
        </p:spPr>
        <p:txBody>
          <a:bodyPr>
            <a:normAutofit/>
          </a:bodyPr>
          <a:lstStyle>
            <a:lvl1pPr>
              <a:defRPr sz="3600">
                <a:solidFill>
                  <a:schemeClr val="bg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682FB4AA-63E1-0D48-725A-56FCCC56646D}"/>
              </a:ext>
            </a:extLst>
          </p:cNvPr>
          <p:cNvSpPr>
            <a:spLocks noGrp="1"/>
          </p:cNvSpPr>
          <p:nvPr>
            <p:ph type="body" idx="1"/>
          </p:nvPr>
        </p:nvSpPr>
        <p:spPr>
          <a:xfrm>
            <a:off x="1062000" y="1440000"/>
            <a:ext cx="4935575"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9CDFDF35-1A30-C274-C7A2-2C85106D36FD}"/>
              </a:ext>
            </a:extLst>
          </p:cNvPr>
          <p:cNvSpPr>
            <a:spLocks noGrp="1"/>
          </p:cNvSpPr>
          <p:nvPr>
            <p:ph sz="half" idx="2"/>
          </p:nvPr>
        </p:nvSpPr>
        <p:spPr>
          <a:xfrm>
            <a:off x="1062000" y="2355850"/>
            <a:ext cx="4935575" cy="3833813"/>
          </a:xfrm>
        </p:spPr>
        <p:txBody>
          <a:bodyPr>
            <a:normAutofit/>
          </a:bodyPr>
          <a:lstStyle>
            <a:lvl1pPr marL="457200" indent="-457200">
              <a:buFont typeface="Arial" panose="020B0604020202020204" pitchFamily="34" charset="0"/>
              <a:buChar char="•"/>
              <a:defRPr sz="2400"/>
            </a:lvl1pPr>
          </a:lstStyle>
          <a:p>
            <a:pPr lvl="0"/>
            <a:r>
              <a:rPr lang="fi-FI" dirty="0"/>
              <a:t>Muokkaa tekstin perustyylejä napsauttamalla</a:t>
            </a:r>
          </a:p>
        </p:txBody>
      </p:sp>
      <p:sp>
        <p:nvSpPr>
          <p:cNvPr id="5" name="Tekstin paikkamerkki 4">
            <a:extLst>
              <a:ext uri="{FF2B5EF4-FFF2-40B4-BE49-F238E27FC236}">
                <a16:creationId xmlns:a16="http://schemas.microsoft.com/office/drawing/2014/main" id="{04E7012E-9495-FA9F-F054-89E2EE48A4B6}"/>
              </a:ext>
            </a:extLst>
          </p:cNvPr>
          <p:cNvSpPr>
            <a:spLocks noGrp="1"/>
          </p:cNvSpPr>
          <p:nvPr>
            <p:ph type="body" sz="quarter" idx="3"/>
          </p:nvPr>
        </p:nvSpPr>
        <p:spPr>
          <a:xfrm>
            <a:off x="6282000" y="1440000"/>
            <a:ext cx="4946810"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F7308848-9C2A-C863-6035-30D4743A2C61}"/>
              </a:ext>
            </a:extLst>
          </p:cNvPr>
          <p:cNvSpPr>
            <a:spLocks noGrp="1"/>
          </p:cNvSpPr>
          <p:nvPr>
            <p:ph sz="quarter" idx="4"/>
          </p:nvPr>
        </p:nvSpPr>
        <p:spPr>
          <a:xfrm>
            <a:off x="6281999" y="2355850"/>
            <a:ext cx="4946810" cy="3833813"/>
          </a:xfrm>
        </p:spPr>
        <p:txBody>
          <a:bodyPr>
            <a:normAutofit/>
          </a:bodyPr>
          <a:lstStyle>
            <a:lvl1pPr marL="457200" indent="-457200">
              <a:buFont typeface="Arial" panose="020B0604020202020204" pitchFamily="34" charset="0"/>
              <a:buChar char="•"/>
              <a:defRPr sz="2400"/>
            </a:lvl1pPr>
          </a:lstStyle>
          <a:p>
            <a:pPr lvl="0"/>
            <a:r>
              <a:rPr lang="fi-FI" dirty="0"/>
              <a:t>Muokkaa tekstin perustyylejä napsauttamalla</a:t>
            </a:r>
          </a:p>
        </p:txBody>
      </p:sp>
      <p:sp>
        <p:nvSpPr>
          <p:cNvPr id="7" name="Päivämäärän paikkamerkki 6">
            <a:extLst>
              <a:ext uri="{FF2B5EF4-FFF2-40B4-BE49-F238E27FC236}">
                <a16:creationId xmlns:a16="http://schemas.microsoft.com/office/drawing/2014/main" id="{A0950713-5DB2-F59C-C407-A9A3200DFFEA}"/>
              </a:ext>
            </a:extLst>
          </p:cNvPr>
          <p:cNvSpPr>
            <a:spLocks noGrp="1"/>
          </p:cNvSpPr>
          <p:nvPr>
            <p:ph type="dt" sz="half" idx="10"/>
          </p:nvPr>
        </p:nvSpPr>
        <p:spPr/>
        <p:txBody>
          <a:bodyPr/>
          <a:lstStyle/>
          <a:p>
            <a:fld id="{E8B2446A-779A-40B9-9277-77CCF684044B}" type="datetime1">
              <a:rPr lang="fi-FI" smtClean="0"/>
              <a:t>28.9.2026</a:t>
            </a:fld>
            <a:endParaRPr lang="fi-FI"/>
          </a:p>
        </p:txBody>
      </p:sp>
      <p:sp>
        <p:nvSpPr>
          <p:cNvPr id="9" name="Dian numeron paikkamerkki 8">
            <a:extLst>
              <a:ext uri="{FF2B5EF4-FFF2-40B4-BE49-F238E27FC236}">
                <a16:creationId xmlns:a16="http://schemas.microsoft.com/office/drawing/2014/main" id="{5AE3486C-8B63-D5FE-4A7B-83AC55B5D156}"/>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36668635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tsikko ja tyhjä tila, väri 3">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30B9B17-3DF9-C8A5-4010-2A8AFAEF00CC}"/>
              </a:ext>
            </a:extLst>
          </p:cNvPr>
          <p:cNvSpPr>
            <a:spLocks noGrp="1"/>
          </p:cNvSpPr>
          <p:nvPr>
            <p:ph type="title" hasCustomPrompt="1"/>
          </p:nvPr>
        </p:nvSpPr>
        <p:spPr>
          <a:xfrm>
            <a:off x="1062000" y="414000"/>
            <a:ext cx="10180800" cy="756000"/>
          </a:xfrm>
        </p:spPr>
        <p:txBody>
          <a:bodyPr>
            <a:normAutofit/>
          </a:bodyPr>
          <a:lstStyle>
            <a:lvl1pPr>
              <a:defRPr sz="3600" b="1">
                <a:solidFill>
                  <a:schemeClr val="bg1"/>
                </a:solidFill>
              </a:defRPr>
            </a:lvl1pPr>
          </a:lstStyle>
          <a:p>
            <a:r>
              <a:rPr lang="fi-FI" dirty="0"/>
              <a:t>Sisältödian otsikko</a:t>
            </a:r>
          </a:p>
        </p:txBody>
      </p:sp>
      <p:sp>
        <p:nvSpPr>
          <p:cNvPr id="4" name="Päivämäärän paikkamerkki 3">
            <a:extLst>
              <a:ext uri="{FF2B5EF4-FFF2-40B4-BE49-F238E27FC236}">
                <a16:creationId xmlns:a16="http://schemas.microsoft.com/office/drawing/2014/main" id="{D66BD2F2-EE73-1A85-BDE7-9D3960F96931}"/>
              </a:ext>
            </a:extLst>
          </p:cNvPr>
          <p:cNvSpPr>
            <a:spLocks noGrp="1"/>
          </p:cNvSpPr>
          <p:nvPr>
            <p:ph type="dt" sz="half" idx="10"/>
          </p:nvPr>
        </p:nvSpPr>
        <p:spPr>
          <a:xfrm>
            <a:off x="1062000" y="6310312"/>
            <a:ext cx="939800" cy="365125"/>
          </a:xfrm>
        </p:spPr>
        <p:txBody>
          <a:bodyPr/>
          <a:lstStyle/>
          <a:p>
            <a:fld id="{0E777FFE-6F88-4334-96DF-F384C94B69D5}" type="datetime1">
              <a:rPr lang="fi-FI" smtClean="0"/>
              <a:t>28.9.2026</a:t>
            </a:fld>
            <a:endParaRPr lang="fi-FI"/>
          </a:p>
        </p:txBody>
      </p:sp>
      <p:sp>
        <p:nvSpPr>
          <p:cNvPr id="6" name="Dian numeron paikkamerkki 5">
            <a:extLst>
              <a:ext uri="{FF2B5EF4-FFF2-40B4-BE49-F238E27FC236}">
                <a16:creationId xmlns:a16="http://schemas.microsoft.com/office/drawing/2014/main" id="{8E822B4E-0A35-92C5-68E4-2F6497D4DD30}"/>
              </a:ext>
            </a:extLst>
          </p:cNvPr>
          <p:cNvSpPr>
            <a:spLocks noGrp="1"/>
          </p:cNvSpPr>
          <p:nvPr>
            <p:ph type="sldNum" sz="quarter" idx="12"/>
          </p:nvPr>
        </p:nvSpPr>
        <p:spPr>
          <a:xfrm>
            <a:off x="10791950" y="6310312"/>
            <a:ext cx="450850" cy="365125"/>
          </a:xfrm>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191734928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sältö, väri 3">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BEA8FCF6-016E-4F43-ECD7-9239B12F2125}"/>
              </a:ext>
            </a:extLst>
          </p:cNvPr>
          <p:cNvSpPr>
            <a:spLocks noGrp="1"/>
          </p:cNvSpPr>
          <p:nvPr>
            <p:ph idx="1" hasCustomPrompt="1"/>
          </p:nvPr>
        </p:nvSpPr>
        <p:spPr>
          <a:xfrm>
            <a:off x="1062000" y="414000"/>
            <a:ext cx="10180800" cy="5706000"/>
          </a:xfrm>
        </p:spPr>
        <p:txBody>
          <a:bodyPr/>
          <a:lstStyle>
            <a:lvl1pPr marL="342900" indent="-342900">
              <a:buFont typeface="Arial" panose="020B0604020202020204" pitchFamily="34" charset="0"/>
              <a:buChar char="•"/>
              <a:defRPr/>
            </a:lvl1pPr>
          </a:lstStyle>
          <a:p>
            <a:pPr lvl="0"/>
            <a:r>
              <a:rPr lang="fi-FI" dirty="0"/>
              <a:t>Sisältöalue</a:t>
            </a:r>
          </a:p>
        </p:txBody>
      </p:sp>
      <p:sp>
        <p:nvSpPr>
          <p:cNvPr id="4" name="Päivämäärän paikkamerkki 3">
            <a:extLst>
              <a:ext uri="{FF2B5EF4-FFF2-40B4-BE49-F238E27FC236}">
                <a16:creationId xmlns:a16="http://schemas.microsoft.com/office/drawing/2014/main" id="{D66BD2F2-EE73-1A85-BDE7-9D3960F96931}"/>
              </a:ext>
            </a:extLst>
          </p:cNvPr>
          <p:cNvSpPr>
            <a:spLocks noGrp="1"/>
          </p:cNvSpPr>
          <p:nvPr>
            <p:ph type="dt" sz="half" idx="10"/>
          </p:nvPr>
        </p:nvSpPr>
        <p:spPr>
          <a:xfrm>
            <a:off x="1062000" y="6310312"/>
            <a:ext cx="939800" cy="365125"/>
          </a:xfrm>
        </p:spPr>
        <p:txBody>
          <a:bodyPr/>
          <a:lstStyle/>
          <a:p>
            <a:fld id="{0E777FFE-6F88-4334-96DF-F384C94B69D5}" type="datetime1">
              <a:rPr lang="fi-FI" smtClean="0"/>
              <a:t>28.9.2026</a:t>
            </a:fld>
            <a:endParaRPr lang="fi-FI"/>
          </a:p>
        </p:txBody>
      </p:sp>
      <p:sp>
        <p:nvSpPr>
          <p:cNvPr id="6" name="Dian numeron paikkamerkki 5">
            <a:extLst>
              <a:ext uri="{FF2B5EF4-FFF2-40B4-BE49-F238E27FC236}">
                <a16:creationId xmlns:a16="http://schemas.microsoft.com/office/drawing/2014/main" id="{8E822B4E-0A35-92C5-68E4-2F6497D4DD30}"/>
              </a:ext>
            </a:extLst>
          </p:cNvPr>
          <p:cNvSpPr>
            <a:spLocks noGrp="1"/>
          </p:cNvSpPr>
          <p:nvPr>
            <p:ph type="sldNum" sz="quarter" idx="12"/>
          </p:nvPr>
        </p:nvSpPr>
        <p:spPr>
          <a:xfrm>
            <a:off x="10791950" y="6310312"/>
            <a:ext cx="450850" cy="365125"/>
          </a:xfrm>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7537612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Otsikko ja 2 sisältöä, väri 1">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9EC34626-7B9A-0674-E82E-044B6A932CEA}"/>
              </a:ext>
            </a:extLst>
          </p:cNvPr>
          <p:cNvSpPr>
            <a:spLocks noGrp="1"/>
          </p:cNvSpPr>
          <p:nvPr>
            <p:ph sz="half" idx="1" hasCustomPrompt="1"/>
          </p:nvPr>
        </p:nvSpPr>
        <p:spPr>
          <a:xfrm>
            <a:off x="1060450" y="395591"/>
            <a:ext cx="4959350" cy="5725082"/>
          </a:xfrm>
        </p:spPr>
        <p:txBody>
          <a:bodyPr/>
          <a:lstStyle>
            <a:lvl1pPr marL="342900" indent="-342900">
              <a:buFont typeface="Arial" panose="020B0604020202020204" pitchFamily="34" charset="0"/>
              <a:buChar char="•"/>
              <a:defRPr sz="2400"/>
            </a:lvl1pPr>
          </a:lstStyle>
          <a:p>
            <a:pPr lvl="0"/>
            <a:r>
              <a:rPr lang="fi-FI" dirty="0"/>
              <a:t>Sisältöalue</a:t>
            </a:r>
          </a:p>
          <a:p>
            <a:pPr lvl="1"/>
            <a:endParaRPr lang="fi-FI" dirty="0"/>
          </a:p>
        </p:txBody>
      </p:sp>
      <p:sp>
        <p:nvSpPr>
          <p:cNvPr id="4" name="Sisällön paikkamerkki 3">
            <a:extLst>
              <a:ext uri="{FF2B5EF4-FFF2-40B4-BE49-F238E27FC236}">
                <a16:creationId xmlns:a16="http://schemas.microsoft.com/office/drawing/2014/main" id="{7D64F87D-C3FF-529C-9FF8-F0A6536A4672}"/>
              </a:ext>
            </a:extLst>
          </p:cNvPr>
          <p:cNvSpPr>
            <a:spLocks noGrp="1"/>
          </p:cNvSpPr>
          <p:nvPr>
            <p:ph sz="half" idx="2" hasCustomPrompt="1"/>
          </p:nvPr>
        </p:nvSpPr>
        <p:spPr>
          <a:xfrm>
            <a:off x="6281674" y="395591"/>
            <a:ext cx="4959350" cy="5725082"/>
          </a:xfrm>
        </p:spPr>
        <p:txBody>
          <a:bodyPr>
            <a:normAutofit/>
          </a:bodyPr>
          <a:lstStyle>
            <a:lvl1pPr marL="342900" indent="-342900">
              <a:buFont typeface="Arial" panose="020B0604020202020204" pitchFamily="34" charset="0"/>
              <a:buChar char="•"/>
              <a:defRPr sz="2400"/>
            </a:lvl1pPr>
          </a:lstStyle>
          <a:p>
            <a:pPr lvl="0"/>
            <a:r>
              <a:rPr lang="fi-FI" dirty="0"/>
              <a:t>Sisältöalue</a:t>
            </a:r>
          </a:p>
        </p:txBody>
      </p:sp>
      <p:sp>
        <p:nvSpPr>
          <p:cNvPr id="5" name="Päivämäärän paikkamerkki 4">
            <a:extLst>
              <a:ext uri="{FF2B5EF4-FFF2-40B4-BE49-F238E27FC236}">
                <a16:creationId xmlns:a16="http://schemas.microsoft.com/office/drawing/2014/main" id="{09A9EA46-70D0-A492-CD1B-2C7E6E6E8D9D}"/>
              </a:ext>
            </a:extLst>
          </p:cNvPr>
          <p:cNvSpPr>
            <a:spLocks noGrp="1"/>
          </p:cNvSpPr>
          <p:nvPr>
            <p:ph type="dt" sz="half" idx="10"/>
          </p:nvPr>
        </p:nvSpPr>
        <p:spPr>
          <a:xfrm>
            <a:off x="1060450" y="6308063"/>
            <a:ext cx="939800" cy="365125"/>
          </a:xfrm>
        </p:spPr>
        <p:txBody>
          <a:bodyPr/>
          <a:lstStyle/>
          <a:p>
            <a:fld id="{9D1AD129-B445-476B-A66B-190B6E698E02}" type="datetime1">
              <a:rPr lang="fi-FI" smtClean="0"/>
              <a:t>28.9.2026</a:t>
            </a:fld>
            <a:endParaRPr lang="fi-FI"/>
          </a:p>
        </p:txBody>
      </p:sp>
      <p:sp>
        <p:nvSpPr>
          <p:cNvPr id="7" name="Dian numeron paikkamerkki 6">
            <a:extLst>
              <a:ext uri="{FF2B5EF4-FFF2-40B4-BE49-F238E27FC236}">
                <a16:creationId xmlns:a16="http://schemas.microsoft.com/office/drawing/2014/main" id="{DF4577EE-BACD-712C-BC9E-1509F45AA614}"/>
              </a:ext>
            </a:extLst>
          </p:cNvPr>
          <p:cNvSpPr>
            <a:spLocks noGrp="1"/>
          </p:cNvSpPr>
          <p:nvPr>
            <p:ph type="sldNum" sz="quarter" idx="12"/>
          </p:nvPr>
        </p:nvSpPr>
        <p:spPr/>
        <p:txBody>
          <a:bodyPr/>
          <a:lstStyle/>
          <a:p>
            <a:fld id="{477DE959-2511-4C37-AABE-74FBCE8640D7}" type="slidenum">
              <a:rPr lang="fi-FI" smtClean="0"/>
              <a:t>‹#›</a:t>
            </a:fld>
            <a:endParaRPr lang="fi-FI"/>
          </a:p>
        </p:txBody>
      </p:sp>
    </p:spTree>
    <p:extLst>
      <p:ext uri="{BB962C8B-B14F-4D97-AF65-F5344CB8AC3E}">
        <p14:creationId xmlns:p14="http://schemas.microsoft.com/office/powerpoint/2010/main" val="19245280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uvatusta, väri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apaamuotoinen: Muoto 1">
            <a:extLst>
              <a:ext uri="{FF2B5EF4-FFF2-40B4-BE49-F238E27FC236}">
                <a16:creationId xmlns:a16="http://schemas.microsoft.com/office/drawing/2014/main" id="{FA73A9F7-305A-97E2-32F3-8F6E005CD36C}"/>
              </a:ext>
            </a:extLst>
          </p:cNvPr>
          <p:cNvSpPr/>
          <p:nvPr userDrawn="1"/>
        </p:nvSpPr>
        <p:spPr>
          <a:xfrm>
            <a:off x="9448038" y="4577620"/>
            <a:ext cx="2743962" cy="2280380"/>
          </a:xfrm>
          <a:custGeom>
            <a:avLst/>
            <a:gdLst>
              <a:gd name="connsiteX0" fmla="*/ 2743962 w 2743962"/>
              <a:gd name="connsiteY0" fmla="*/ 2280380 h 2280380"/>
              <a:gd name="connsiteX1" fmla="*/ 2743962 w 2743962"/>
              <a:gd name="connsiteY1" fmla="*/ 0 h 2280380"/>
              <a:gd name="connsiteX2" fmla="*/ 0 w 2743962"/>
              <a:gd name="connsiteY2" fmla="*/ 2280380 h 2280380"/>
              <a:gd name="connsiteX3" fmla="*/ 2743962 w 2743962"/>
              <a:gd name="connsiteY3" fmla="*/ 2280380 h 2280380"/>
            </a:gdLst>
            <a:ahLst/>
            <a:cxnLst>
              <a:cxn ang="0">
                <a:pos x="connsiteX0" y="connsiteY0"/>
              </a:cxn>
              <a:cxn ang="0">
                <a:pos x="connsiteX1" y="connsiteY1"/>
              </a:cxn>
              <a:cxn ang="0">
                <a:pos x="connsiteX2" y="connsiteY2"/>
              </a:cxn>
              <a:cxn ang="0">
                <a:pos x="connsiteX3" y="connsiteY3"/>
              </a:cxn>
            </a:cxnLst>
            <a:rect l="l" t="t" r="r" b="b"/>
            <a:pathLst>
              <a:path w="2743962" h="2280380">
                <a:moveTo>
                  <a:pt x="2743962" y="2280380"/>
                </a:moveTo>
                <a:lnTo>
                  <a:pt x="2743962" y="0"/>
                </a:lnTo>
                <a:cubicBezTo>
                  <a:pt x="2290953" y="1132427"/>
                  <a:pt x="1264634" y="1998059"/>
                  <a:pt x="0" y="2280380"/>
                </a:cubicBezTo>
                <a:lnTo>
                  <a:pt x="2743962" y="2280380"/>
                </a:lnTo>
                <a:close/>
              </a:path>
            </a:pathLst>
          </a:custGeom>
          <a:solidFill>
            <a:schemeClr val="bg1"/>
          </a:solidFill>
          <a:ln w="9525" cap="flat">
            <a:noFill/>
            <a:prstDash val="solid"/>
            <a:miter/>
          </a:ln>
        </p:spPr>
        <p:txBody>
          <a:bodyPr rtlCol="0" anchor="ctr"/>
          <a:lstStyle/>
          <a:p>
            <a:endParaRPr lang="fi-FI"/>
          </a:p>
        </p:txBody>
      </p:sp>
      <p:sp>
        <p:nvSpPr>
          <p:cNvPr id="3" name="Päivämäärän paikkamerkki 2">
            <a:extLst>
              <a:ext uri="{FF2B5EF4-FFF2-40B4-BE49-F238E27FC236}">
                <a16:creationId xmlns:a16="http://schemas.microsoft.com/office/drawing/2014/main" id="{0CAAFE88-D7FB-F1AF-D62A-22FA75C8C0E0}"/>
              </a:ext>
            </a:extLst>
          </p:cNvPr>
          <p:cNvSpPr>
            <a:spLocks noGrp="1"/>
          </p:cNvSpPr>
          <p:nvPr>
            <p:ph type="dt" sz="half" idx="10"/>
          </p:nvPr>
        </p:nvSpPr>
        <p:spPr/>
        <p:txBody>
          <a:bodyPr/>
          <a:lstStyle/>
          <a:p>
            <a:fld id="{6FBA9B84-AE35-4F30-B212-E11FCB09D987}" type="datetime1">
              <a:rPr lang="fi-FI" smtClean="0"/>
              <a:pPr/>
              <a:t>28.9.2026</a:t>
            </a:fld>
            <a:endParaRPr lang="fi-FI"/>
          </a:p>
        </p:txBody>
      </p:sp>
      <p:sp>
        <p:nvSpPr>
          <p:cNvPr id="4" name="Dian numeron paikkamerkki 3">
            <a:extLst>
              <a:ext uri="{FF2B5EF4-FFF2-40B4-BE49-F238E27FC236}">
                <a16:creationId xmlns:a16="http://schemas.microsoft.com/office/drawing/2014/main" id="{E6F5C399-AAC3-8A56-AB0D-EB9ECAC5FC2F}"/>
              </a:ext>
            </a:extLst>
          </p:cNvPr>
          <p:cNvSpPr>
            <a:spLocks noGrp="1"/>
          </p:cNvSpPr>
          <p:nvPr>
            <p:ph type="sldNum" sz="quarter" idx="11"/>
          </p:nvPr>
        </p:nvSpPr>
        <p:spPr/>
        <p:txBody>
          <a:bodyPr/>
          <a:lstStyle/>
          <a:p>
            <a:fld id="{477DE959-2511-4C37-AABE-74FBCE8640D7}" type="slidenum">
              <a:rPr lang="fi-FI" smtClean="0"/>
              <a:pPr/>
              <a:t>‹#›</a:t>
            </a:fld>
            <a:endParaRPr lang="fi-FI" dirty="0"/>
          </a:p>
        </p:txBody>
      </p:sp>
      <p:pic>
        <p:nvPicPr>
          <p:cNvPr id="5" name="Kuva 4" descr="Kuva, joka sisältää kohteen Grafiikka, graafinen suunnittelu, Fontti, logo&#10;&#10;Tekoälyn generoima sisältö voi olla virheellistä.">
            <a:extLst>
              <a:ext uri="{FF2B5EF4-FFF2-40B4-BE49-F238E27FC236}">
                <a16:creationId xmlns:a16="http://schemas.microsoft.com/office/drawing/2014/main" id="{B96D8CB7-3B77-E432-7611-60C94D0289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766" y="5988051"/>
            <a:ext cx="838233" cy="869950"/>
          </a:xfrm>
          <a:prstGeom prst="rect">
            <a:avLst/>
          </a:prstGeom>
        </p:spPr>
      </p:pic>
      <p:sp>
        <p:nvSpPr>
          <p:cNvPr id="10" name="Vapaamuotoinen: Muoto 9">
            <a:extLst>
              <a:ext uri="{FF2B5EF4-FFF2-40B4-BE49-F238E27FC236}">
                <a16:creationId xmlns:a16="http://schemas.microsoft.com/office/drawing/2014/main" id="{AABE5141-0C75-95E8-A594-90530BEF13FC}"/>
              </a:ext>
            </a:extLst>
          </p:cNvPr>
          <p:cNvSpPr/>
          <p:nvPr/>
        </p:nvSpPr>
        <p:spPr>
          <a:xfrm>
            <a:off x="0" y="0"/>
            <a:ext cx="1185005" cy="6858000"/>
          </a:xfrm>
          <a:custGeom>
            <a:avLst/>
            <a:gdLst>
              <a:gd name="connsiteX0" fmla="*/ 1185005 w 1185005"/>
              <a:gd name="connsiteY0" fmla="*/ 0 h 6858000"/>
              <a:gd name="connsiteX1" fmla="*/ 0 w 1185005"/>
              <a:gd name="connsiteY1" fmla="*/ 0 h 6858000"/>
              <a:gd name="connsiteX2" fmla="*/ 0 w 1185005"/>
              <a:gd name="connsiteY2" fmla="*/ 6858000 h 6858000"/>
              <a:gd name="connsiteX3" fmla="*/ 698373 w 1185005"/>
              <a:gd name="connsiteY3" fmla="*/ 6858000 h 6858000"/>
              <a:gd name="connsiteX4" fmla="*/ 447675 w 1185005"/>
              <a:gd name="connsiteY4" fmla="*/ 4238625 h 6858000"/>
              <a:gd name="connsiteX5" fmla="*/ 1185005 w 1185005"/>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5005" h="6858000">
                <a:moveTo>
                  <a:pt x="1185005" y="0"/>
                </a:moveTo>
                <a:lnTo>
                  <a:pt x="0" y="0"/>
                </a:lnTo>
                <a:lnTo>
                  <a:pt x="0" y="6858000"/>
                </a:lnTo>
                <a:lnTo>
                  <a:pt x="698373" y="6858000"/>
                </a:lnTo>
                <a:cubicBezTo>
                  <a:pt x="537972" y="6069806"/>
                  <a:pt x="447675" y="5180171"/>
                  <a:pt x="447675" y="4238625"/>
                </a:cubicBezTo>
                <a:cubicBezTo>
                  <a:pt x="447675" y="2571369"/>
                  <a:pt x="730758" y="1066800"/>
                  <a:pt x="1185005" y="0"/>
                </a:cubicBezTo>
                <a:close/>
              </a:path>
            </a:pathLst>
          </a:custGeom>
          <a:solidFill>
            <a:srgbClr val="F7CF9D"/>
          </a:solidFill>
          <a:ln w="9525" cap="flat">
            <a:noFill/>
            <a:prstDash val="solid"/>
            <a:miter/>
          </a:ln>
        </p:spPr>
        <p:txBody>
          <a:bodyPr rtlCol="0" anchor="ctr"/>
          <a:lstStyle/>
          <a:p>
            <a:endParaRPr lang="fi-FI"/>
          </a:p>
        </p:txBody>
      </p:sp>
    </p:spTree>
    <p:extLst>
      <p:ext uri="{BB962C8B-B14F-4D97-AF65-F5344CB8AC3E}">
        <p14:creationId xmlns:p14="http://schemas.microsoft.com/office/powerpoint/2010/main" val="1785103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Sisältö">
    <p:spTree>
      <p:nvGrpSpPr>
        <p:cNvPr id="1" name=""/>
        <p:cNvGrpSpPr/>
        <p:nvPr/>
      </p:nvGrpSpPr>
      <p:grpSpPr>
        <a:xfrm>
          <a:off x="0" y="0"/>
          <a:ext cx="0" cy="0"/>
          <a:chOff x="0" y="0"/>
          <a:chExt cx="0" cy="0"/>
        </a:xfrm>
      </p:grpSpPr>
      <p:sp>
        <p:nvSpPr>
          <p:cNvPr id="9" name="Title 1"/>
          <p:cNvSpPr>
            <a:spLocks noGrp="1"/>
          </p:cNvSpPr>
          <p:nvPr>
            <p:ph type="ctrTitle"/>
          </p:nvPr>
        </p:nvSpPr>
        <p:spPr>
          <a:xfrm>
            <a:off x="721785" y="381000"/>
            <a:ext cx="10729383" cy="1195798"/>
          </a:xfrm>
          <a:prstGeom prst="rect">
            <a:avLst/>
          </a:prstGeom>
        </p:spPr>
        <p:txBody>
          <a:bodyPr lIns="0" tIns="0" rIns="0" bIns="0" anchor="t" anchorCtr="0">
            <a:noAutofit/>
          </a:bodyPr>
          <a:lstStyle>
            <a:lvl1pPr algn="l">
              <a:lnSpc>
                <a:spcPct val="85000"/>
              </a:lnSpc>
              <a:defRPr sz="3600" b="1" spc="-100">
                <a:solidFill>
                  <a:schemeClr val="tx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endParaRPr lang="en-US" dirty="0"/>
          </a:p>
        </p:txBody>
      </p:sp>
      <p:sp>
        <p:nvSpPr>
          <p:cNvPr id="11" name="Content Placeholder 10"/>
          <p:cNvSpPr>
            <a:spLocks noGrp="1"/>
          </p:cNvSpPr>
          <p:nvPr>
            <p:ph sz="quarter" idx="14"/>
          </p:nvPr>
        </p:nvSpPr>
        <p:spPr>
          <a:xfrm>
            <a:off x="721785" y="1685676"/>
            <a:ext cx="10729383" cy="4250891"/>
          </a:xfrm>
          <a:prstGeom prst="rect">
            <a:avLst/>
          </a:prstGeom>
        </p:spPr>
        <p:txBody>
          <a:bodyPr vert="horz" lIns="0" tIns="0" rIns="0" bIns="0"/>
          <a:lstStyle>
            <a:lvl1pPr marL="0" indent="0">
              <a:buNone/>
              <a:defRPr sz="2100" b="1">
                <a:latin typeface="+mj-lt"/>
              </a:defRPr>
            </a:lvl1pPr>
            <a:lvl2pPr marL="296863" indent="-271463">
              <a:buClr>
                <a:srgbClr val="378DC4"/>
              </a:buClr>
              <a:buFont typeface="Arial" panose="020B0604020202020204" pitchFamily="34" charset="0"/>
              <a:buChar char="•"/>
              <a:defRPr sz="2000">
                <a:latin typeface="Arial" panose="020B0604020202020204" pitchFamily="34" charset="0"/>
                <a:cs typeface="Arial" panose="020B0604020202020204" pitchFamily="34" charset="0"/>
              </a:defRPr>
            </a:lvl2pPr>
            <a:lvl3pPr marL="601663" indent="-296863">
              <a:buFont typeface="Arial" panose="020B0604020202020204" pitchFamily="34" charset="0"/>
              <a:buChar char="‒"/>
              <a:defRPr sz="1600" i="1">
                <a:latin typeface="Arial" panose="020B0604020202020204" pitchFamily="34" charset="0"/>
                <a:cs typeface="Arial" panose="020B0604020202020204" pitchFamily="34" charset="0"/>
              </a:defRPr>
            </a:lvl3pPr>
            <a:lvl4pPr marL="900113" indent="-298450">
              <a:buFont typeface="Arial" panose="020B0604020202020204" pitchFamily="34" charset="0"/>
              <a:buChar char="‒"/>
              <a:defRPr sz="1400" baseline="0">
                <a:latin typeface="Arial" panose="020B0604020202020204" pitchFamily="34" charset="0"/>
                <a:cs typeface="Arial" panose="020B0604020202020204" pitchFamily="34" charset="0"/>
              </a:defRPr>
            </a:lvl4pPr>
            <a:lvl5pPr marL="1227138" indent="-320675">
              <a:buFont typeface="Arial" panose="020B0604020202020204" pitchFamily="34" charset="0"/>
              <a:buChar char="‒"/>
              <a:defRPr sz="1300" baseline="0">
                <a:latin typeface="Arial" panose="020B0604020202020204" pitchFamily="34" charset="0"/>
                <a:cs typeface="Arial" panose="020B0604020202020204" pitchFamily="34" charset="0"/>
              </a:defRPr>
            </a:lvl5pPr>
          </a:lstStyle>
          <a:p>
            <a:pPr lvl="0"/>
            <a:r>
              <a:rPr lang="fi-FI" dirty="0"/>
              <a:t>Muokkaa tekstin perustyylejä</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ate Placeholder 7"/>
          <p:cNvSpPr>
            <a:spLocks noGrp="1"/>
          </p:cNvSpPr>
          <p:nvPr>
            <p:ph type="dt" sz="half" idx="15"/>
          </p:nvPr>
        </p:nvSpPr>
        <p:spPr>
          <a:xfrm>
            <a:off x="6587067" y="6298084"/>
            <a:ext cx="4826000" cy="185738"/>
          </a:xfrm>
        </p:spPr>
        <p:txBody>
          <a:bodyPr/>
          <a:lstStyle>
            <a:lvl1pPr>
              <a:defRPr/>
            </a:lvl1pPr>
          </a:lstStyle>
          <a:p>
            <a:pPr>
              <a:defRPr/>
            </a:pPr>
            <a:fld id="{894D85A3-5928-4FA8-B074-1A44C471BF7F}" type="datetime1">
              <a:rPr lang="fi-FI" smtClean="0"/>
              <a:t>28.9.2026</a:t>
            </a:fld>
            <a:endParaRPr lang="fi-FI"/>
          </a:p>
        </p:txBody>
      </p:sp>
      <p:sp>
        <p:nvSpPr>
          <p:cNvPr id="8" name="Slide Number Placeholder 9"/>
          <p:cNvSpPr>
            <a:spLocks noGrp="1"/>
          </p:cNvSpPr>
          <p:nvPr>
            <p:ph type="sldNum" sz="quarter" idx="17"/>
          </p:nvPr>
        </p:nvSpPr>
        <p:spPr>
          <a:xfrm>
            <a:off x="6587067" y="6483823"/>
            <a:ext cx="4826000" cy="161925"/>
          </a:xfrm>
        </p:spPr>
        <p:txBody>
          <a:bodyPr/>
          <a:lstStyle>
            <a:lvl1pPr>
              <a:defRPr/>
            </a:lvl1pPr>
          </a:lstStyle>
          <a:p>
            <a:pPr>
              <a:defRPr/>
            </a:pPr>
            <a:fld id="{1C07628F-9402-FB47-93B5-FC3C3BFEEBE0}" type="slidenum">
              <a:rPr lang="fi-FI"/>
              <a:pPr>
                <a:defRPr/>
              </a:pPr>
              <a:t>‹#›</a:t>
            </a:fld>
            <a:endParaRPr lang="fi-FI"/>
          </a:p>
        </p:txBody>
      </p:sp>
      <p:pic>
        <p:nvPicPr>
          <p:cNvPr id="13" name="Kuva 12">
            <a:extLst>
              <a:ext uri="{FF2B5EF4-FFF2-40B4-BE49-F238E27FC236}">
                <a16:creationId xmlns:a16="http://schemas.microsoft.com/office/drawing/2014/main" id="{84DAD40F-FCFD-4252-8AF0-08763D5205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4646" y="5989759"/>
            <a:ext cx="2118054" cy="894546"/>
          </a:xfrm>
          <a:prstGeom prst="rect">
            <a:avLst/>
          </a:prstGeom>
        </p:spPr>
      </p:pic>
      <p:cxnSp>
        <p:nvCxnSpPr>
          <p:cNvPr id="10" name="Straight Connector 9"/>
          <p:cNvCxnSpPr/>
          <p:nvPr userDrawn="1"/>
        </p:nvCxnSpPr>
        <p:spPr>
          <a:xfrm>
            <a:off x="719667" y="6048320"/>
            <a:ext cx="10731500" cy="0"/>
          </a:xfrm>
          <a:prstGeom prst="line">
            <a:avLst/>
          </a:prstGeom>
          <a:ln w="12700" cmpd="sng">
            <a:solidFill>
              <a:schemeClr val="tx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6656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 name="Dian numeron paikkamerkki 2">
            <a:extLst>
              <a:ext uri="{FF2B5EF4-FFF2-40B4-BE49-F238E27FC236}">
                <a16:creationId xmlns:a16="http://schemas.microsoft.com/office/drawing/2014/main" id="{A0F1010E-3CC1-872D-9D64-08F60EFBFC41}"/>
              </a:ext>
            </a:extLst>
          </p:cNvPr>
          <p:cNvSpPr>
            <a:spLocks noGrp="1"/>
          </p:cNvSpPr>
          <p:nvPr>
            <p:ph type="sldNum" sz="quarter" idx="10"/>
          </p:nvPr>
        </p:nvSpPr>
        <p:spPr/>
        <p:txBody>
          <a:bodyPr/>
          <a:lstStyle/>
          <a:p>
            <a:fld id="{2578AB83-A881-4785-93A3-B0A3365B9C34}" type="slidenum">
              <a:rPr lang="fi-FI" smtClean="0"/>
              <a:t>‹#›</a:t>
            </a:fld>
            <a:endParaRPr lang="fi-FI"/>
          </a:p>
        </p:txBody>
      </p:sp>
    </p:spTree>
    <p:extLst>
      <p:ext uri="{BB962C8B-B14F-4D97-AF65-F5344CB8AC3E}">
        <p14:creationId xmlns:p14="http://schemas.microsoft.com/office/powerpoint/2010/main" val="41908601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D90B6A04-1D0E-16D6-8D26-5A4982CCE9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B0C826B4-8D50-EFCA-8A0B-CD7BCAE6F1A5}"/>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fi-FI" dirty="0"/>
              <a:t>Taso 1</a:t>
            </a:r>
          </a:p>
          <a:p>
            <a:pPr lvl="1"/>
            <a:r>
              <a:rPr lang="fi-FI" dirty="0"/>
              <a:t>Taso 2</a:t>
            </a:r>
          </a:p>
          <a:p>
            <a:pPr lvl="1"/>
            <a:endParaRPr lang="fi-FI" dirty="0"/>
          </a:p>
          <a:p>
            <a:pPr lvl="0"/>
            <a:endParaRPr lang="fi-FI" dirty="0"/>
          </a:p>
        </p:txBody>
      </p:sp>
      <p:sp>
        <p:nvSpPr>
          <p:cNvPr id="4" name="Päivämäärän paikkamerkki 3">
            <a:extLst>
              <a:ext uri="{FF2B5EF4-FFF2-40B4-BE49-F238E27FC236}">
                <a16:creationId xmlns:a16="http://schemas.microsoft.com/office/drawing/2014/main" id="{9DF664EF-9C36-3E4B-F355-808A906A7A95}"/>
              </a:ext>
            </a:extLst>
          </p:cNvPr>
          <p:cNvSpPr>
            <a:spLocks noGrp="1"/>
          </p:cNvSpPr>
          <p:nvPr>
            <p:ph type="dt" sz="half" idx="2"/>
          </p:nvPr>
        </p:nvSpPr>
        <p:spPr>
          <a:xfrm>
            <a:off x="838200" y="6318250"/>
            <a:ext cx="939800" cy="365125"/>
          </a:xfrm>
          <a:prstGeom prst="rect">
            <a:avLst/>
          </a:prstGeom>
        </p:spPr>
        <p:txBody>
          <a:bodyPr vert="horz" lIns="91440" tIns="45720" rIns="91440" bIns="45720" rtlCol="0" anchor="ctr"/>
          <a:lstStyle>
            <a:lvl1pPr algn="l">
              <a:defRPr sz="1200">
                <a:noFill/>
              </a:defRPr>
            </a:lvl1pPr>
          </a:lstStyle>
          <a:p>
            <a:fld id="{6FBA9B84-AE35-4F30-B212-E11FCB09D987}" type="datetime1">
              <a:rPr lang="fi-FI" smtClean="0"/>
              <a:pPr/>
              <a:t>28.9.2026</a:t>
            </a:fld>
            <a:endParaRPr lang="fi-FI"/>
          </a:p>
        </p:txBody>
      </p:sp>
      <p:sp>
        <p:nvSpPr>
          <p:cNvPr id="6" name="Dian numeron paikkamerkki 5">
            <a:extLst>
              <a:ext uri="{FF2B5EF4-FFF2-40B4-BE49-F238E27FC236}">
                <a16:creationId xmlns:a16="http://schemas.microsoft.com/office/drawing/2014/main" id="{9160AC83-D560-93AE-648E-C10D1CEA9EFF}"/>
              </a:ext>
            </a:extLst>
          </p:cNvPr>
          <p:cNvSpPr>
            <a:spLocks noGrp="1"/>
          </p:cNvSpPr>
          <p:nvPr>
            <p:ph type="sldNum" sz="quarter" idx="4"/>
          </p:nvPr>
        </p:nvSpPr>
        <p:spPr>
          <a:xfrm>
            <a:off x="10777960" y="6310312"/>
            <a:ext cx="450850" cy="365125"/>
          </a:xfrm>
          <a:prstGeom prst="rect">
            <a:avLst/>
          </a:prstGeom>
        </p:spPr>
        <p:txBody>
          <a:bodyPr vert="horz" lIns="91440" tIns="45720" rIns="91440" bIns="45720" rtlCol="0" anchor="ctr"/>
          <a:lstStyle>
            <a:lvl1pPr algn="r">
              <a:defRPr sz="1200">
                <a:solidFill>
                  <a:srgbClr val="7C746C"/>
                </a:solidFill>
              </a:defRPr>
            </a:lvl1pPr>
          </a:lstStyle>
          <a:p>
            <a:fld id="{477DE959-2511-4C37-AABE-74FBCE8640D7}" type="slidenum">
              <a:rPr lang="fi-FI" smtClean="0"/>
              <a:pPr/>
              <a:t>‹#›</a:t>
            </a:fld>
            <a:endParaRPr lang="fi-FI" dirty="0"/>
          </a:p>
        </p:txBody>
      </p:sp>
      <p:pic>
        <p:nvPicPr>
          <p:cNvPr id="7" name="Kuva 6" descr="Kuva, joka sisältää kohteen Grafiikka, logo, Fontti, graafinen suunnittelu&#10;&#10;Tekoälyllä luotu sisältö voi olla virheellistä.">
            <a:extLst>
              <a:ext uri="{FF2B5EF4-FFF2-40B4-BE49-F238E27FC236}">
                <a16:creationId xmlns:a16="http://schemas.microsoft.com/office/drawing/2014/main" id="{7FB11740-BE17-15D6-E667-F6C612E3F4F5}"/>
              </a:ext>
            </a:extLst>
          </p:cNvPr>
          <p:cNvPicPr>
            <a:picLocks noChangeAspect="1"/>
          </p:cNvPicPr>
          <p:nvPr userDrawn="1"/>
        </p:nvPicPr>
        <p:blipFill>
          <a:blip r:embed="rId36">
            <a:extLst>
              <a:ext uri="{28A0092B-C50C-407E-A947-70E740481C1C}">
                <a14:useLocalDpi xmlns:a14="http://schemas.microsoft.com/office/drawing/2010/main" val="0"/>
              </a:ext>
            </a:extLst>
          </a:blip>
          <a:stretch>
            <a:fillRect/>
          </a:stretch>
        </p:blipFill>
        <p:spPr>
          <a:xfrm>
            <a:off x="11353800" y="6074730"/>
            <a:ext cx="838200" cy="783270"/>
          </a:xfrm>
          <a:prstGeom prst="rect">
            <a:avLst/>
          </a:prstGeom>
        </p:spPr>
      </p:pic>
    </p:spTree>
    <p:extLst>
      <p:ext uri="{BB962C8B-B14F-4D97-AF65-F5344CB8AC3E}">
        <p14:creationId xmlns:p14="http://schemas.microsoft.com/office/powerpoint/2010/main" val="276205117"/>
      </p:ext>
    </p:extLst>
  </p:cSld>
  <p:clrMap bg1="lt1" tx1="dk1" bg2="lt2" tx2="dk2" accent1="accent1" accent2="accent2" accent3="accent3" accent4="accent4" accent5="accent5" accent6="accent6" hlink="hlink" folHlink="folHlink"/>
  <p:sldLayoutIdLst>
    <p:sldLayoutId id="2147483680" r:id="rId1"/>
    <p:sldLayoutId id="2147483666" r:id="rId2"/>
    <p:sldLayoutId id="2147483682" r:id="rId3"/>
    <p:sldLayoutId id="2147483693" r:id="rId4"/>
    <p:sldLayoutId id="2147483668" r:id="rId5"/>
    <p:sldLayoutId id="2147483671" r:id="rId6"/>
    <p:sldLayoutId id="2147483653" r:id="rId7"/>
    <p:sldLayoutId id="2147483662" r:id="rId8"/>
    <p:sldLayoutId id="2147483660" r:id="rId9"/>
    <p:sldLayoutId id="2147483689" r:id="rId10"/>
    <p:sldLayoutId id="2147483687" r:id="rId11"/>
    <p:sldLayoutId id="2147483678" r:id="rId12"/>
    <p:sldLayoutId id="2147483654" r:id="rId13"/>
    <p:sldLayoutId id="2147483686" r:id="rId14"/>
    <p:sldLayoutId id="2147483694" r:id="rId15"/>
    <p:sldLayoutId id="2147483669" r:id="rId16"/>
    <p:sldLayoutId id="2147483652" r:id="rId17"/>
    <p:sldLayoutId id="2147483676" r:id="rId18"/>
    <p:sldLayoutId id="2147483674" r:id="rId19"/>
    <p:sldLayoutId id="2147483661" r:id="rId20"/>
    <p:sldLayoutId id="2147483691" r:id="rId21"/>
    <p:sldLayoutId id="2147483683" r:id="rId22"/>
    <p:sldLayoutId id="2147483679" r:id="rId23"/>
    <p:sldLayoutId id="2147483667" r:id="rId24"/>
    <p:sldLayoutId id="2147483684" r:id="rId25"/>
    <p:sldLayoutId id="2147483695" r:id="rId26"/>
    <p:sldLayoutId id="2147483670" r:id="rId27"/>
    <p:sldLayoutId id="2147483672" r:id="rId28"/>
    <p:sldLayoutId id="2147483675" r:id="rId29"/>
    <p:sldLayoutId id="2147483673" r:id="rId30"/>
    <p:sldLayoutId id="2147483663" r:id="rId31"/>
    <p:sldLayoutId id="2147483690" r:id="rId32"/>
    <p:sldLayoutId id="2147483685" r:id="rId33"/>
    <p:sldLayoutId id="2147483696" r:id="rId34"/>
  </p:sldLayoutIdLst>
  <p:hf hdr="0" ftr="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457200" indent="-457200" algn="l" defTabSz="914400" rtl="0" eaLnBrk="1" latinLnBrk="0" hangingPunct="1">
        <a:lnSpc>
          <a:spcPct val="110000"/>
        </a:lnSpc>
        <a:spcBef>
          <a:spcPts val="140"/>
        </a:spcBef>
        <a:spcAft>
          <a:spcPts val="600"/>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Clr>
          <a:schemeClr val="tx1"/>
        </a:buClr>
        <a:buFont typeface="Encode Sans" pitchFamily="2"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9D9EDDA4-E4DB-393C-7515-3A3656527C58}"/>
              </a:ext>
            </a:extLst>
          </p:cNvPr>
          <p:cNvSpPr>
            <a:spLocks noGrp="1"/>
          </p:cNvSpPr>
          <p:nvPr>
            <p:ph type="sldNum" sz="quarter" idx="4"/>
          </p:nvPr>
        </p:nvSpPr>
        <p:spPr>
          <a:xfrm>
            <a:off x="10839450" y="6356350"/>
            <a:ext cx="381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78AB83-A881-4785-93A3-B0A3365B9C34}" type="slidenum">
              <a:rPr lang="fi-FI" smtClean="0"/>
              <a:t>‹#›</a:t>
            </a:fld>
            <a:endParaRPr lang="fi-FI"/>
          </a:p>
        </p:txBody>
      </p:sp>
    </p:spTree>
    <p:extLst>
      <p:ext uri="{BB962C8B-B14F-4D97-AF65-F5344CB8AC3E}">
        <p14:creationId xmlns:p14="http://schemas.microsoft.com/office/powerpoint/2010/main" val="192183438"/>
      </p:ext>
    </p:extLst>
  </p:cSld>
  <p:clrMap bg1="lt1" tx1="dk1" bg2="lt2" tx2="dk2" accent1="accent1" accent2="accent2" accent3="accent3" accent4="accent4" accent5="accent5" accent6="accent6" hlink="hlink" folHlink="folHlink"/>
  <p:sldLayoutIdLst>
    <p:sldLayoutId id="214748365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A7D98743-9296-E292-290F-F39572AC1682}"/>
              </a:ext>
            </a:extLst>
          </p:cNvPr>
          <p:cNvSpPr>
            <a:spLocks noGrp="1"/>
          </p:cNvSpPr>
          <p:nvPr>
            <p:ph type="ctrTitle"/>
          </p:nvPr>
        </p:nvSpPr>
        <p:spPr/>
        <p:txBody>
          <a:bodyPr/>
          <a:lstStyle/>
          <a:p>
            <a:r>
              <a:rPr lang="en-US" sz="4800" dirty="0"/>
              <a:t>Learner Voice as Evidence: Finnish experiences from national evaluation</a:t>
            </a:r>
            <a:endParaRPr lang="fi-FI" sz="4800" dirty="0"/>
          </a:p>
        </p:txBody>
      </p:sp>
      <p:sp>
        <p:nvSpPr>
          <p:cNvPr id="4" name="Alaotsikko 3">
            <a:extLst>
              <a:ext uri="{FF2B5EF4-FFF2-40B4-BE49-F238E27FC236}">
                <a16:creationId xmlns:a16="http://schemas.microsoft.com/office/drawing/2014/main" id="{2DEAEDE2-2554-B33E-4ECC-43EB6D89A4DF}"/>
              </a:ext>
            </a:extLst>
          </p:cNvPr>
          <p:cNvSpPr>
            <a:spLocks noGrp="1"/>
          </p:cNvSpPr>
          <p:nvPr>
            <p:ph type="subTitle" idx="1"/>
          </p:nvPr>
        </p:nvSpPr>
        <p:spPr>
          <a:xfrm>
            <a:off x="2520000" y="3960000"/>
            <a:ext cx="8642350" cy="646908"/>
          </a:xfrm>
        </p:spPr>
        <p:txBody>
          <a:bodyPr/>
          <a:lstStyle/>
          <a:p>
            <a:r>
              <a:rPr lang="fi-FI" dirty="0"/>
              <a:t>Niina Rumpu, FINEEC</a:t>
            </a:r>
          </a:p>
        </p:txBody>
      </p:sp>
      <p:sp>
        <p:nvSpPr>
          <p:cNvPr id="2" name="Dian numeron paikkamerkki 1">
            <a:extLst>
              <a:ext uri="{FF2B5EF4-FFF2-40B4-BE49-F238E27FC236}">
                <a16:creationId xmlns:a16="http://schemas.microsoft.com/office/drawing/2014/main" id="{2F64F765-829D-E73D-EE8C-68DE46DE4C98}"/>
              </a:ext>
            </a:extLst>
          </p:cNvPr>
          <p:cNvSpPr>
            <a:spLocks noGrp="1"/>
          </p:cNvSpPr>
          <p:nvPr>
            <p:ph type="sldNum" sz="quarter" idx="11"/>
          </p:nvPr>
        </p:nvSpPr>
        <p:spPr/>
        <p:txBody>
          <a:bodyPr/>
          <a:lstStyle/>
          <a:p>
            <a:fld id="{2578AB83-A881-4785-93A3-B0A3365B9C34}" type="slidenum">
              <a:rPr lang="fi-FI" smtClean="0"/>
              <a:t>1</a:t>
            </a:fld>
            <a:endParaRPr lang="fi-FI"/>
          </a:p>
        </p:txBody>
      </p:sp>
    </p:spTree>
    <p:extLst>
      <p:ext uri="{BB962C8B-B14F-4D97-AF65-F5344CB8AC3E}">
        <p14:creationId xmlns:p14="http://schemas.microsoft.com/office/powerpoint/2010/main" val="2831090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D0D55360-C453-21C0-B618-149A8388ED64}"/>
              </a:ext>
            </a:extLst>
          </p:cNvPr>
          <p:cNvSpPr>
            <a:spLocks noGrp="1"/>
          </p:cNvSpPr>
          <p:nvPr>
            <p:ph type="title"/>
          </p:nvPr>
        </p:nvSpPr>
        <p:spPr/>
        <p:txBody>
          <a:bodyPr/>
          <a:lstStyle/>
          <a:p>
            <a:r>
              <a:rPr lang="fi-FI" dirty="0"/>
              <a:t>Evaluation </a:t>
            </a:r>
            <a:r>
              <a:rPr lang="fi-FI" dirty="0" err="1"/>
              <a:t>instead</a:t>
            </a:r>
            <a:r>
              <a:rPr lang="fi-FI" dirty="0"/>
              <a:t> of </a:t>
            </a:r>
            <a:r>
              <a:rPr lang="fi-FI" dirty="0" err="1"/>
              <a:t>inspection</a:t>
            </a:r>
            <a:endParaRPr lang="fi-FI" dirty="0"/>
          </a:p>
        </p:txBody>
      </p:sp>
      <p:sp>
        <p:nvSpPr>
          <p:cNvPr id="6" name="Sisällön paikkamerkki 5">
            <a:extLst>
              <a:ext uri="{FF2B5EF4-FFF2-40B4-BE49-F238E27FC236}">
                <a16:creationId xmlns:a16="http://schemas.microsoft.com/office/drawing/2014/main" id="{4AD0983E-EE73-F770-C3F2-BB8FF1D7214A}"/>
              </a:ext>
            </a:extLst>
          </p:cNvPr>
          <p:cNvSpPr>
            <a:spLocks noGrp="1"/>
          </p:cNvSpPr>
          <p:nvPr>
            <p:ph idx="1"/>
          </p:nvPr>
        </p:nvSpPr>
        <p:spPr/>
        <p:txBody>
          <a:bodyPr/>
          <a:lstStyle/>
          <a:p>
            <a:r>
              <a:rPr lang="en-GB" sz="2000" dirty="0">
                <a:solidFill>
                  <a:srgbClr val="000000"/>
                </a:solidFill>
                <a:latin typeface="Encode Sans" panose="020B0604020202020204" charset="0"/>
                <a:ea typeface="Arial Narrow" panose="020B0606020202030204" pitchFamily="34" charset="0"/>
                <a:cs typeface="Times New Roman" panose="02020603050405020304" pitchFamily="18" charset="0"/>
              </a:rPr>
              <a:t>In Finland, the roots of evaluation of education are in school inspection activities and international school examinations.</a:t>
            </a:r>
          </a:p>
          <a:p>
            <a:r>
              <a:rPr lang="en-GB" sz="2000" dirty="0">
                <a:solidFill>
                  <a:srgbClr val="000000"/>
                </a:solidFill>
                <a:latin typeface="Encode Sans" panose="020B0604020202020204" charset="0"/>
                <a:ea typeface="Arial Narrow" panose="020B0606020202030204" pitchFamily="34" charset="0"/>
                <a:cs typeface="Times New Roman" panose="02020603050405020304" pitchFamily="18" charset="0"/>
              </a:rPr>
              <a:t>The inspection system was abandoned in the 1990s.</a:t>
            </a:r>
          </a:p>
          <a:p>
            <a:r>
              <a:rPr lang="en-GB" sz="2000" dirty="0">
                <a:solidFill>
                  <a:srgbClr val="000000"/>
                </a:solidFill>
                <a:latin typeface="Encode Sans" panose="020B0604020202020204" charset="0"/>
                <a:ea typeface="Arial Narrow" panose="020B0606020202030204" pitchFamily="34" charset="0"/>
                <a:cs typeface="Times New Roman" panose="02020603050405020304" pitchFamily="18" charset="0"/>
              </a:rPr>
              <a:t>Our current education system is based on guidance, autonomy and trust.</a:t>
            </a:r>
          </a:p>
          <a:p>
            <a:r>
              <a:rPr lang="fi-FI" sz="2000" dirty="0" err="1">
                <a:latin typeface="Encode Sans" panose="020B0604020202020204" charset="0"/>
                <a:cs typeface="Calibri" panose="020F0502020204030204" pitchFamily="34" charset="0"/>
              </a:rPr>
              <a:t>Education</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providers</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have</a:t>
            </a:r>
            <a:r>
              <a:rPr lang="fi-FI" sz="2000" dirty="0">
                <a:latin typeface="Encode Sans" panose="020B0604020202020204" charset="0"/>
                <a:cs typeface="Calibri" panose="020F0502020204030204" pitchFamily="34" charset="0"/>
              </a:rPr>
              <a:t> a </a:t>
            </a:r>
            <a:r>
              <a:rPr lang="fi-FI" sz="2000" dirty="0" err="1">
                <a:latin typeface="Encode Sans" panose="020B0604020202020204" charset="0"/>
                <a:cs typeface="Calibri" panose="020F0502020204030204" pitchFamily="34" charset="0"/>
              </a:rPr>
              <a:t>legal</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duty</a:t>
            </a:r>
            <a:r>
              <a:rPr lang="fi-FI" sz="2000" dirty="0">
                <a:latin typeface="Encode Sans" panose="020B0604020202020204" charset="0"/>
                <a:cs typeface="Calibri" panose="020F0502020204030204" pitchFamily="34" charset="0"/>
              </a:rPr>
              <a:t> to</a:t>
            </a:r>
          </a:p>
          <a:p>
            <a:pPr lvl="1">
              <a:buFontTx/>
              <a:buChar char="-"/>
            </a:pPr>
            <a:r>
              <a:rPr lang="fi-FI" sz="2000" dirty="0" err="1">
                <a:latin typeface="Encode Sans" panose="020B0604020202020204" charset="0"/>
                <a:cs typeface="Calibri" panose="020F0502020204030204" pitchFamily="34" charset="0"/>
              </a:rPr>
              <a:t>evaluate</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the</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education</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they</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provide</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self-evaluation</a:t>
            </a:r>
            <a:r>
              <a:rPr lang="fi-FI" sz="2000" dirty="0">
                <a:latin typeface="Encode Sans" panose="020B0604020202020204" charset="0"/>
                <a:cs typeface="Calibri" panose="020F0502020204030204" pitchFamily="34" charset="0"/>
              </a:rPr>
              <a:t>)</a:t>
            </a:r>
          </a:p>
          <a:p>
            <a:pPr lvl="1">
              <a:buFontTx/>
              <a:buChar char="-"/>
            </a:pPr>
            <a:r>
              <a:rPr lang="fi-FI" sz="2000" dirty="0" err="1">
                <a:latin typeface="Encode Sans" panose="020B0604020202020204" charset="0"/>
                <a:cs typeface="Calibri" panose="020F0502020204030204" pitchFamily="34" charset="0"/>
              </a:rPr>
              <a:t>participate</a:t>
            </a:r>
            <a:r>
              <a:rPr lang="fi-FI" sz="2000" dirty="0">
                <a:latin typeface="Encode Sans" panose="020B0604020202020204" charset="0"/>
                <a:cs typeface="Calibri" panose="020F0502020204030204" pitchFamily="34" charset="0"/>
              </a:rPr>
              <a:t> in </a:t>
            </a:r>
            <a:r>
              <a:rPr lang="fi-FI" sz="2000" dirty="0" err="1">
                <a:latin typeface="Encode Sans" panose="020B0604020202020204" charset="0"/>
                <a:cs typeface="Calibri" panose="020F0502020204030204" pitchFamily="34" charset="0"/>
              </a:rPr>
              <a:t>external</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evaluations</a:t>
            </a:r>
            <a:r>
              <a:rPr lang="fi-FI" sz="2000" dirty="0">
                <a:latin typeface="Encode Sans" panose="020B0604020202020204" charset="0"/>
                <a:cs typeface="Calibri" panose="020F0502020204030204" pitchFamily="34" charset="0"/>
              </a:rPr>
              <a:t> (e.g. </a:t>
            </a:r>
            <a:r>
              <a:rPr lang="fi-FI" sz="2000" dirty="0" err="1">
                <a:latin typeface="Encode Sans" panose="020B0604020202020204" charset="0"/>
                <a:cs typeface="Calibri" panose="020F0502020204030204" pitchFamily="34" charset="0"/>
              </a:rPr>
              <a:t>the</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national</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assessments</a:t>
            </a:r>
            <a:r>
              <a:rPr lang="fi-FI" sz="2000" dirty="0">
                <a:latin typeface="Encode Sans" panose="020B0604020202020204" charset="0"/>
                <a:cs typeface="Calibri" panose="020F0502020204030204" pitchFamily="34" charset="0"/>
              </a:rPr>
              <a:t> of </a:t>
            </a:r>
            <a:r>
              <a:rPr lang="fi-FI" sz="2000" dirty="0" err="1">
                <a:latin typeface="Encode Sans" panose="020B0604020202020204" charset="0"/>
                <a:cs typeface="Calibri" panose="020F0502020204030204" pitchFamily="34" charset="0"/>
              </a:rPr>
              <a:t>learning</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outcomes</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thematic</a:t>
            </a:r>
            <a:r>
              <a:rPr lang="fi-FI" sz="2000" dirty="0">
                <a:latin typeface="Encode Sans" panose="020B0604020202020204" charset="0"/>
                <a:cs typeface="Calibri" panose="020F0502020204030204" pitchFamily="34" charset="0"/>
              </a:rPr>
              <a:t> and </a:t>
            </a:r>
            <a:r>
              <a:rPr lang="fi-FI" sz="2000" dirty="0" err="1">
                <a:latin typeface="Encode Sans" panose="020B0604020202020204" charset="0"/>
                <a:cs typeface="Calibri" panose="020F0502020204030204" pitchFamily="34" charset="0"/>
              </a:rPr>
              <a:t>system-wide</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evaluations</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international</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assessments</a:t>
            </a:r>
            <a:r>
              <a:rPr lang="fi-FI" sz="2000" dirty="0">
                <a:latin typeface="Encode Sans" panose="020B0604020202020204" charset="0"/>
                <a:cs typeface="Calibri" panose="020F0502020204030204" pitchFamily="34" charset="0"/>
              </a:rPr>
              <a:t>)</a:t>
            </a:r>
          </a:p>
          <a:p>
            <a:pPr lvl="1">
              <a:buFontTx/>
              <a:buChar char="-"/>
            </a:pPr>
            <a:r>
              <a:rPr lang="fi-FI" sz="2000" dirty="0" err="1">
                <a:latin typeface="Encode Sans" panose="020B0604020202020204" charset="0"/>
                <a:cs typeface="Calibri" panose="020F0502020204030204" pitchFamily="34" charset="0"/>
              </a:rPr>
              <a:t>publish</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the</a:t>
            </a:r>
            <a:r>
              <a:rPr lang="fi-FI" sz="2000" dirty="0">
                <a:latin typeface="Encode Sans" panose="020B0604020202020204" charset="0"/>
                <a:cs typeface="Calibri" panose="020F0502020204030204" pitchFamily="34" charset="0"/>
              </a:rPr>
              <a:t> </a:t>
            </a:r>
            <a:r>
              <a:rPr lang="fi-FI" sz="2000" dirty="0" err="1">
                <a:latin typeface="Encode Sans" panose="020B0604020202020204" charset="0"/>
                <a:cs typeface="Calibri" panose="020F0502020204030204" pitchFamily="34" charset="0"/>
              </a:rPr>
              <a:t>results</a:t>
            </a:r>
            <a:endParaRPr lang="fi-FI" sz="2000" dirty="0">
              <a:latin typeface="Encode Sans" panose="020B0604020202020204" charset="0"/>
              <a:cs typeface="Calibri" panose="020F0502020204030204" pitchFamily="34" charset="0"/>
            </a:endParaRPr>
          </a:p>
          <a:p>
            <a:pPr marL="457200" lvl="1" indent="0">
              <a:buNone/>
            </a:pPr>
            <a:endParaRPr lang="fi-FI" sz="2000" dirty="0">
              <a:latin typeface="Encode Sans" panose="020B0604020202020204" charset="0"/>
              <a:cs typeface="Calibri" panose="020F0502020204030204" pitchFamily="34" charset="0"/>
            </a:endParaRPr>
          </a:p>
          <a:p>
            <a:pPr marL="0" indent="0">
              <a:buNone/>
            </a:pPr>
            <a:r>
              <a:rPr lang="en-US" sz="2000" dirty="0">
                <a:ea typeface="ＭＳ Ｐゴシック"/>
              </a:rPr>
              <a:t>“The purpose of the evaluation of education is […] to support educational development and to improve conditions for learning.”</a:t>
            </a:r>
            <a:endParaRPr lang="fi-FI" sz="2000" dirty="0"/>
          </a:p>
        </p:txBody>
      </p:sp>
      <p:sp>
        <p:nvSpPr>
          <p:cNvPr id="3" name="Päivämäärän paikkamerkki 2">
            <a:extLst>
              <a:ext uri="{FF2B5EF4-FFF2-40B4-BE49-F238E27FC236}">
                <a16:creationId xmlns:a16="http://schemas.microsoft.com/office/drawing/2014/main" id="{26F357A0-756F-6E59-7388-E058671A2626}"/>
              </a:ext>
            </a:extLst>
          </p:cNvPr>
          <p:cNvSpPr>
            <a:spLocks noGrp="1"/>
          </p:cNvSpPr>
          <p:nvPr>
            <p:ph type="dt" sz="half" idx="10"/>
          </p:nvPr>
        </p:nvSpPr>
        <p:spPr/>
        <p:txBody>
          <a:bodyPr/>
          <a:lstStyle/>
          <a:p>
            <a:fld id="{06BC09F2-29A2-482F-AB35-7E09D08DF8CB}" type="datetime1">
              <a:rPr lang="fi-FI" smtClean="0"/>
              <a:t>28.9.2026</a:t>
            </a:fld>
            <a:endParaRPr lang="fi-FI"/>
          </a:p>
        </p:txBody>
      </p:sp>
      <p:sp>
        <p:nvSpPr>
          <p:cNvPr id="4" name="Dian numeron paikkamerkki 3">
            <a:extLst>
              <a:ext uri="{FF2B5EF4-FFF2-40B4-BE49-F238E27FC236}">
                <a16:creationId xmlns:a16="http://schemas.microsoft.com/office/drawing/2014/main" id="{F615F237-AD53-7A72-C11D-6EF6B127AB9A}"/>
              </a:ext>
            </a:extLst>
          </p:cNvPr>
          <p:cNvSpPr>
            <a:spLocks noGrp="1"/>
          </p:cNvSpPr>
          <p:nvPr>
            <p:ph type="sldNum" sz="quarter" idx="12"/>
          </p:nvPr>
        </p:nvSpPr>
        <p:spPr/>
        <p:txBody>
          <a:bodyPr/>
          <a:lstStyle/>
          <a:p>
            <a:fld id="{477DE959-2511-4C37-AABE-74FBCE8640D7}" type="slidenum">
              <a:rPr lang="fi-FI" smtClean="0"/>
              <a:t>2</a:t>
            </a:fld>
            <a:endParaRPr lang="fi-FI"/>
          </a:p>
        </p:txBody>
      </p:sp>
    </p:spTree>
    <p:extLst>
      <p:ext uri="{BB962C8B-B14F-4D97-AF65-F5344CB8AC3E}">
        <p14:creationId xmlns:p14="http://schemas.microsoft.com/office/powerpoint/2010/main" val="291270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E8C0777A-10C3-FF9E-A9DE-1082BAA262CA}"/>
              </a:ext>
            </a:extLst>
          </p:cNvPr>
          <p:cNvSpPr>
            <a:spLocks noGrp="1"/>
          </p:cNvSpPr>
          <p:nvPr>
            <p:ph type="title"/>
          </p:nvPr>
        </p:nvSpPr>
        <p:spPr/>
        <p:txBody>
          <a:bodyPr/>
          <a:lstStyle/>
          <a:p>
            <a:r>
              <a:rPr lang="en-GB" dirty="0"/>
              <a:t>Enhancement-led evaluation</a:t>
            </a:r>
            <a:endParaRPr lang="fi-FI" dirty="0"/>
          </a:p>
        </p:txBody>
      </p:sp>
      <p:sp>
        <p:nvSpPr>
          <p:cNvPr id="8" name="Sisällön paikkamerkki 7">
            <a:extLst>
              <a:ext uri="{FF2B5EF4-FFF2-40B4-BE49-F238E27FC236}">
                <a16:creationId xmlns:a16="http://schemas.microsoft.com/office/drawing/2014/main" id="{2B2561B8-2DF3-D4E3-4C53-855D15EC998D}"/>
              </a:ext>
            </a:extLst>
          </p:cNvPr>
          <p:cNvSpPr>
            <a:spLocks noGrp="1"/>
          </p:cNvSpPr>
          <p:nvPr>
            <p:ph idx="1"/>
          </p:nvPr>
        </p:nvSpPr>
        <p:spPr/>
        <p:txBody>
          <a:bodyPr/>
          <a:lstStyle/>
          <a:p>
            <a:pPr>
              <a:lnSpc>
                <a:spcPct val="90000"/>
              </a:lnSpc>
              <a:buFont typeface="Wingdings" panose="05000000000000000000" pitchFamily="2" charset="2"/>
              <a:buChar char="§"/>
            </a:pPr>
            <a:r>
              <a:rPr lang="en-GB" dirty="0"/>
              <a:t>An evaluation method which engages and assigns responsibility to the participating educational organisation for developing its activities</a:t>
            </a:r>
          </a:p>
          <a:p>
            <a:pPr>
              <a:lnSpc>
                <a:spcPct val="90000"/>
              </a:lnSpc>
              <a:buFont typeface="Wingdings" panose="05000000000000000000" pitchFamily="2" charset="2"/>
              <a:buChar char="§"/>
            </a:pPr>
            <a:endParaRPr lang="fi-FI" dirty="0"/>
          </a:p>
          <a:p>
            <a:pPr>
              <a:lnSpc>
                <a:spcPct val="90000"/>
              </a:lnSpc>
              <a:buFont typeface="Wingdings" panose="05000000000000000000" pitchFamily="2" charset="2"/>
              <a:buChar char="§"/>
            </a:pPr>
            <a:r>
              <a:rPr lang="en-GB" dirty="0"/>
              <a:t>The method is based on trust between the evaluators and participants</a:t>
            </a:r>
          </a:p>
          <a:p>
            <a:pPr>
              <a:lnSpc>
                <a:spcPct val="90000"/>
              </a:lnSpc>
              <a:buFont typeface="Wingdings" panose="05000000000000000000" pitchFamily="2" charset="2"/>
              <a:buChar char="§"/>
            </a:pPr>
            <a:endParaRPr lang="fi-FI" dirty="0"/>
          </a:p>
          <a:p>
            <a:pPr>
              <a:lnSpc>
                <a:spcPct val="90000"/>
              </a:lnSpc>
              <a:buFont typeface="Wingdings" panose="05000000000000000000" pitchFamily="2" charset="2"/>
              <a:buChar char="§"/>
            </a:pPr>
            <a:r>
              <a:rPr lang="en-GB" dirty="0"/>
              <a:t>Evaluation methods are customised to each individual case</a:t>
            </a:r>
          </a:p>
          <a:p>
            <a:pPr>
              <a:lnSpc>
                <a:spcPct val="90000"/>
              </a:lnSpc>
              <a:buFont typeface="Wingdings" panose="05000000000000000000" pitchFamily="2" charset="2"/>
              <a:buChar char="§"/>
            </a:pPr>
            <a:endParaRPr lang="fi-FI" dirty="0"/>
          </a:p>
          <a:p>
            <a:pPr>
              <a:lnSpc>
                <a:spcPct val="90000"/>
              </a:lnSpc>
              <a:buFont typeface="Wingdings" panose="05000000000000000000" pitchFamily="2" charset="2"/>
              <a:buChar char="§"/>
            </a:pPr>
            <a:r>
              <a:rPr lang="en-GB" dirty="0"/>
              <a:t>Builds a shared understanding of the theme to be evaluated</a:t>
            </a:r>
          </a:p>
          <a:p>
            <a:pPr marL="0" indent="0">
              <a:lnSpc>
                <a:spcPct val="90000"/>
              </a:lnSpc>
              <a:buNone/>
            </a:pPr>
            <a:endParaRPr lang="en-GB" dirty="0"/>
          </a:p>
          <a:p>
            <a:pPr>
              <a:lnSpc>
                <a:spcPct val="90000"/>
              </a:lnSpc>
              <a:buFont typeface="Wingdings" panose="05000000000000000000" pitchFamily="2" charset="2"/>
              <a:buChar char="§"/>
            </a:pPr>
            <a:r>
              <a:rPr lang="en-US" dirty="0"/>
              <a:t>The enhancement-led approach is based on law: “The operations of the Finnish Education Evaluation Centre shall be based on the principles of independent evaluation and enhancement-led evaluation.”</a:t>
            </a:r>
            <a:endParaRPr lang="fi-FI" dirty="0"/>
          </a:p>
          <a:p>
            <a:pPr marL="0" indent="0">
              <a:buNone/>
            </a:pPr>
            <a:endParaRPr lang="fi-FI" dirty="0"/>
          </a:p>
        </p:txBody>
      </p:sp>
      <p:sp>
        <p:nvSpPr>
          <p:cNvPr id="5" name="Päivämäärän paikkamerkki 4">
            <a:extLst>
              <a:ext uri="{FF2B5EF4-FFF2-40B4-BE49-F238E27FC236}">
                <a16:creationId xmlns:a16="http://schemas.microsoft.com/office/drawing/2014/main" id="{9319E838-9227-044E-8EE9-095AE7F6A20C}"/>
              </a:ext>
            </a:extLst>
          </p:cNvPr>
          <p:cNvSpPr>
            <a:spLocks noGrp="1"/>
          </p:cNvSpPr>
          <p:nvPr>
            <p:ph type="dt" sz="half" idx="10"/>
          </p:nvPr>
        </p:nvSpPr>
        <p:spPr/>
        <p:txBody>
          <a:bodyPr/>
          <a:lstStyle/>
          <a:p>
            <a:fld id="{9D1AD129-B445-476B-A66B-190B6E698E02}" type="datetime1">
              <a:rPr lang="fi-FI" smtClean="0"/>
              <a:t>28.9.2026</a:t>
            </a:fld>
            <a:endParaRPr lang="fi-FI"/>
          </a:p>
        </p:txBody>
      </p:sp>
      <p:sp>
        <p:nvSpPr>
          <p:cNvPr id="6" name="Dian numeron paikkamerkki 5">
            <a:extLst>
              <a:ext uri="{FF2B5EF4-FFF2-40B4-BE49-F238E27FC236}">
                <a16:creationId xmlns:a16="http://schemas.microsoft.com/office/drawing/2014/main" id="{C3830D26-D016-DF75-BAE6-52AC6FE66782}"/>
              </a:ext>
            </a:extLst>
          </p:cNvPr>
          <p:cNvSpPr>
            <a:spLocks noGrp="1"/>
          </p:cNvSpPr>
          <p:nvPr>
            <p:ph type="sldNum" sz="quarter" idx="12"/>
          </p:nvPr>
        </p:nvSpPr>
        <p:spPr/>
        <p:txBody>
          <a:bodyPr/>
          <a:lstStyle/>
          <a:p>
            <a:fld id="{477DE959-2511-4C37-AABE-74FBCE8640D7}" type="slidenum">
              <a:rPr lang="fi-FI" smtClean="0"/>
              <a:t>3</a:t>
            </a:fld>
            <a:endParaRPr lang="fi-FI"/>
          </a:p>
        </p:txBody>
      </p:sp>
    </p:spTree>
    <p:extLst>
      <p:ext uri="{BB962C8B-B14F-4D97-AF65-F5344CB8AC3E}">
        <p14:creationId xmlns:p14="http://schemas.microsoft.com/office/powerpoint/2010/main" val="3312041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97F0A4-685F-ACD5-D00F-83C7A2AE954E}"/>
              </a:ext>
            </a:extLst>
          </p:cNvPr>
          <p:cNvSpPr>
            <a:spLocks noGrp="1"/>
          </p:cNvSpPr>
          <p:nvPr>
            <p:ph type="ctrTitle"/>
          </p:nvPr>
        </p:nvSpPr>
        <p:spPr>
          <a:xfrm>
            <a:off x="721785" y="381000"/>
            <a:ext cx="10729383" cy="1195798"/>
          </a:xfrm>
        </p:spPr>
        <p:txBody>
          <a:bodyPr anchor="t">
            <a:normAutofit/>
          </a:bodyPr>
          <a:lstStyle/>
          <a:p>
            <a:r>
              <a:rPr lang="fi-FI" dirty="0" err="1"/>
              <a:t>Why</a:t>
            </a:r>
            <a:r>
              <a:rPr lang="fi-FI" dirty="0"/>
              <a:t> </a:t>
            </a:r>
            <a:r>
              <a:rPr lang="fi-FI" dirty="0" err="1"/>
              <a:t>enhancement</a:t>
            </a:r>
            <a:r>
              <a:rPr lang="fi-FI" dirty="0"/>
              <a:t>-led </a:t>
            </a:r>
            <a:r>
              <a:rPr lang="fi-FI" dirty="0" err="1"/>
              <a:t>evaluation</a:t>
            </a:r>
            <a:r>
              <a:rPr lang="fi-FI" dirty="0"/>
              <a:t>?</a:t>
            </a:r>
          </a:p>
        </p:txBody>
      </p:sp>
      <p:sp>
        <p:nvSpPr>
          <p:cNvPr id="13" name="Date Placeholder 3">
            <a:extLst>
              <a:ext uri="{FF2B5EF4-FFF2-40B4-BE49-F238E27FC236}">
                <a16:creationId xmlns:a16="http://schemas.microsoft.com/office/drawing/2014/main" id="{564E4866-3E1D-7A04-D1ED-53CB5E14A7A9}"/>
              </a:ext>
            </a:extLst>
          </p:cNvPr>
          <p:cNvSpPr>
            <a:spLocks noGrp="1"/>
          </p:cNvSpPr>
          <p:nvPr>
            <p:ph type="dt" sz="half" idx="15"/>
          </p:nvPr>
        </p:nvSpPr>
        <p:spPr>
          <a:xfrm>
            <a:off x="6587067" y="6298084"/>
            <a:ext cx="4826000" cy="185738"/>
          </a:xfrm>
        </p:spPr>
        <p:txBody>
          <a:bodyPr/>
          <a:lstStyle/>
          <a:p>
            <a:pPr>
              <a:spcAft>
                <a:spcPts val="600"/>
              </a:spcAft>
              <a:defRPr/>
            </a:pPr>
            <a:fld id="{894D85A3-5928-4FA8-B074-1A44C471BF7F}" type="datetime1">
              <a:rPr lang="fi-FI" smtClean="0"/>
              <a:pPr>
                <a:spcAft>
                  <a:spcPts val="600"/>
                </a:spcAft>
                <a:defRPr/>
              </a:pPr>
              <a:t>28.9.2026</a:t>
            </a:fld>
            <a:endParaRPr lang="fi-FI"/>
          </a:p>
        </p:txBody>
      </p:sp>
      <p:sp>
        <p:nvSpPr>
          <p:cNvPr id="6" name="Dian numeron paikkamerkki 5">
            <a:extLst>
              <a:ext uri="{FF2B5EF4-FFF2-40B4-BE49-F238E27FC236}">
                <a16:creationId xmlns:a16="http://schemas.microsoft.com/office/drawing/2014/main" id="{D855EB27-F19D-A58A-EE7D-CCC93930A1C9}"/>
              </a:ext>
            </a:extLst>
          </p:cNvPr>
          <p:cNvSpPr>
            <a:spLocks noGrp="1"/>
          </p:cNvSpPr>
          <p:nvPr>
            <p:ph type="sldNum" sz="quarter" idx="17"/>
          </p:nvPr>
        </p:nvSpPr>
        <p:spPr>
          <a:xfrm>
            <a:off x="6587067" y="6483823"/>
            <a:ext cx="4826000" cy="161925"/>
          </a:xfrm>
        </p:spPr>
        <p:txBody>
          <a:bodyPr anchor="ctr">
            <a:normAutofit/>
          </a:bodyPr>
          <a:lstStyle/>
          <a:p>
            <a:pPr>
              <a:lnSpc>
                <a:spcPct val="90000"/>
              </a:lnSpc>
              <a:spcAft>
                <a:spcPts val="600"/>
              </a:spcAft>
              <a:defRPr/>
            </a:pPr>
            <a:fld id="{1C07628F-9402-FB47-93B5-FC3C3BFEEBE0}" type="slidenum">
              <a:rPr lang="fi-FI" sz="500" smtClean="0"/>
              <a:pPr>
                <a:lnSpc>
                  <a:spcPct val="90000"/>
                </a:lnSpc>
                <a:spcAft>
                  <a:spcPts val="600"/>
                </a:spcAft>
                <a:defRPr/>
              </a:pPr>
              <a:t>4</a:t>
            </a:fld>
            <a:endParaRPr lang="fi-FI" sz="500"/>
          </a:p>
        </p:txBody>
      </p:sp>
      <p:sp>
        <p:nvSpPr>
          <p:cNvPr id="5" name="Päivämäärän paikkamerkki 4" hidden="1">
            <a:extLst>
              <a:ext uri="{FF2B5EF4-FFF2-40B4-BE49-F238E27FC236}">
                <a16:creationId xmlns:a16="http://schemas.microsoft.com/office/drawing/2014/main" id="{8D4F7FF8-E5D4-2DF0-A9B9-9FD97F69A6CD}"/>
              </a:ext>
            </a:extLst>
          </p:cNvPr>
          <p:cNvSpPr>
            <a:spLocks noGrp="1"/>
          </p:cNvSpPr>
          <p:nvPr>
            <p:ph type="dt" sz="half" idx="15"/>
          </p:nvPr>
        </p:nvSpPr>
        <p:spPr>
          <a:xfrm>
            <a:off x="6587067" y="6298084"/>
            <a:ext cx="4826000" cy="185738"/>
          </a:xfrm>
        </p:spPr>
        <p:txBody>
          <a:bodyPr anchor="ctr">
            <a:normAutofit/>
          </a:bodyPr>
          <a:lstStyle/>
          <a:p>
            <a:pPr>
              <a:lnSpc>
                <a:spcPct val="90000"/>
              </a:lnSpc>
              <a:spcAft>
                <a:spcPts val="600"/>
              </a:spcAft>
              <a:defRPr/>
            </a:pPr>
            <a:fld id="{BACC866E-17CE-4BA3-AC10-2F2207232F9F}" type="datetime1">
              <a:rPr lang="fi-FI" sz="600" smtClean="0"/>
              <a:pPr>
                <a:lnSpc>
                  <a:spcPct val="90000"/>
                </a:lnSpc>
                <a:spcAft>
                  <a:spcPts val="600"/>
                </a:spcAft>
                <a:defRPr/>
              </a:pPr>
              <a:t>28.9.2026</a:t>
            </a:fld>
            <a:endParaRPr lang="fi-FI" sz="600"/>
          </a:p>
        </p:txBody>
      </p:sp>
      <p:graphicFrame>
        <p:nvGraphicFramePr>
          <p:cNvPr id="8" name="Sisällön paikkamerkki 2">
            <a:extLst>
              <a:ext uri="{FF2B5EF4-FFF2-40B4-BE49-F238E27FC236}">
                <a16:creationId xmlns:a16="http://schemas.microsoft.com/office/drawing/2014/main" id="{02A5709C-A335-EC7E-AD85-CF942A0CA079}"/>
              </a:ext>
            </a:extLst>
          </p:cNvPr>
          <p:cNvGraphicFramePr>
            <a:graphicFrameLocks noGrp="1"/>
          </p:cNvGraphicFramePr>
          <p:nvPr>
            <p:ph sz="quarter" idx="14"/>
            <p:extLst>
              <p:ext uri="{D42A27DB-BD31-4B8C-83A1-F6EECF244321}">
                <p14:modId xmlns:p14="http://schemas.microsoft.com/office/powerpoint/2010/main" val="1306626175"/>
              </p:ext>
            </p:extLst>
          </p:nvPr>
        </p:nvGraphicFramePr>
        <p:xfrm>
          <a:off x="721785" y="1685676"/>
          <a:ext cx="10729383" cy="4250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0196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92562C-CFBE-CF82-A1C5-710AF10B6054}"/>
              </a:ext>
            </a:extLst>
          </p:cNvPr>
          <p:cNvSpPr>
            <a:spLocks noGrp="1"/>
          </p:cNvSpPr>
          <p:nvPr>
            <p:ph type="title"/>
          </p:nvPr>
        </p:nvSpPr>
        <p:spPr/>
        <p:txBody>
          <a:bodyPr>
            <a:noAutofit/>
          </a:bodyPr>
          <a:lstStyle/>
          <a:p>
            <a:r>
              <a:rPr lang="en-US" sz="3000" dirty="0"/>
              <a:t>Why is it important to hear learners as part of the evaluations?</a:t>
            </a:r>
            <a:endParaRPr lang="fi-FI" sz="3000" dirty="0"/>
          </a:p>
        </p:txBody>
      </p:sp>
      <p:sp>
        <p:nvSpPr>
          <p:cNvPr id="3" name="Sisällön paikkamerkki 2">
            <a:extLst>
              <a:ext uri="{FF2B5EF4-FFF2-40B4-BE49-F238E27FC236}">
                <a16:creationId xmlns:a16="http://schemas.microsoft.com/office/drawing/2014/main" id="{232F6370-8159-C3CF-8B12-09411B5566C3}"/>
              </a:ext>
            </a:extLst>
          </p:cNvPr>
          <p:cNvSpPr>
            <a:spLocks noGrp="1"/>
          </p:cNvSpPr>
          <p:nvPr>
            <p:ph idx="1"/>
          </p:nvPr>
        </p:nvSpPr>
        <p:spPr/>
        <p:txBody>
          <a:bodyPr/>
          <a:lstStyle/>
          <a:p>
            <a:r>
              <a:rPr lang="en-US" sz="2450" dirty="0"/>
              <a:t>The Finnish National Core Curriculum strongly emphasizes the participation of learners as part of the school’s activities </a:t>
            </a:r>
            <a:r>
              <a:rPr lang="en-US" sz="2450" dirty="0">
                <a:sym typeface="Wingdings" panose="05000000000000000000" pitchFamily="2" charset="2"/>
              </a:rPr>
              <a:t></a:t>
            </a:r>
            <a:r>
              <a:rPr lang="en-US" sz="2450" dirty="0"/>
              <a:t> therefore FINEEC is also interested in hearing learners’ voices in our evaluations</a:t>
            </a:r>
          </a:p>
          <a:p>
            <a:r>
              <a:rPr lang="en-US" sz="2450" dirty="0"/>
              <a:t>Learners have important information about the theme in question, sometimes from a different angle than the school staff or the evaluators </a:t>
            </a:r>
            <a:r>
              <a:rPr lang="en-US" sz="2450" dirty="0">
                <a:sym typeface="Wingdings" panose="05000000000000000000" pitchFamily="2" charset="2"/>
              </a:rPr>
              <a:t></a:t>
            </a:r>
            <a:r>
              <a:rPr lang="en-US" sz="2450" dirty="0"/>
              <a:t> pre-testing and pre-hearings can bring out new and important views</a:t>
            </a:r>
            <a:endParaRPr lang="fi-FI" sz="2450" dirty="0"/>
          </a:p>
          <a:p>
            <a:r>
              <a:rPr lang="en-US" sz="2450" dirty="0"/>
              <a:t>Learners are the most authentic source of information on issues that affect their own lives.</a:t>
            </a:r>
            <a:endParaRPr lang="fi-FI" sz="2450" dirty="0"/>
          </a:p>
          <a:p>
            <a:r>
              <a:rPr lang="en-US" sz="2450" dirty="0"/>
              <a:t>Gives learners an opportunity to be heard and see how they can influence education.</a:t>
            </a:r>
            <a:endParaRPr lang="fi-FI" sz="2450" dirty="0"/>
          </a:p>
          <a:p>
            <a:pPr marL="0" indent="0">
              <a:buNone/>
            </a:pPr>
            <a:endParaRPr lang="fi-FI" dirty="0"/>
          </a:p>
          <a:p>
            <a:endParaRPr lang="fi-FI" dirty="0"/>
          </a:p>
        </p:txBody>
      </p:sp>
      <p:sp>
        <p:nvSpPr>
          <p:cNvPr id="4" name="Päivämäärän paikkamerkki 3">
            <a:extLst>
              <a:ext uri="{FF2B5EF4-FFF2-40B4-BE49-F238E27FC236}">
                <a16:creationId xmlns:a16="http://schemas.microsoft.com/office/drawing/2014/main" id="{AAC0CA68-27B2-69C8-8C01-F66B0A16C2FC}"/>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81F944E6-E448-6180-9481-6C8B5987A257}"/>
              </a:ext>
            </a:extLst>
          </p:cNvPr>
          <p:cNvSpPr>
            <a:spLocks noGrp="1"/>
          </p:cNvSpPr>
          <p:nvPr>
            <p:ph type="sldNum" sz="quarter" idx="12"/>
          </p:nvPr>
        </p:nvSpPr>
        <p:spPr/>
        <p:txBody>
          <a:bodyPr/>
          <a:lstStyle/>
          <a:p>
            <a:fld id="{477DE959-2511-4C37-AABE-74FBCE8640D7}" type="slidenum">
              <a:rPr lang="fi-FI" smtClean="0"/>
              <a:t>5</a:t>
            </a:fld>
            <a:endParaRPr lang="fi-FI"/>
          </a:p>
        </p:txBody>
      </p:sp>
    </p:spTree>
    <p:extLst>
      <p:ext uri="{BB962C8B-B14F-4D97-AF65-F5344CB8AC3E}">
        <p14:creationId xmlns:p14="http://schemas.microsoft.com/office/powerpoint/2010/main" val="2346709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0133F3-4D94-0C9D-AEDD-B64E6E315667}"/>
              </a:ext>
            </a:extLst>
          </p:cNvPr>
          <p:cNvSpPr>
            <a:spLocks noGrp="1"/>
          </p:cNvSpPr>
          <p:nvPr>
            <p:ph type="title"/>
          </p:nvPr>
        </p:nvSpPr>
        <p:spPr/>
        <p:txBody>
          <a:bodyPr>
            <a:normAutofit/>
          </a:bodyPr>
          <a:lstStyle/>
          <a:p>
            <a:r>
              <a:rPr lang="en-US" sz="3000" dirty="0"/>
              <a:t>How do learners participate in FINEEC’s evaluations?</a:t>
            </a:r>
            <a:endParaRPr lang="fi-FI" sz="3000" dirty="0"/>
          </a:p>
        </p:txBody>
      </p:sp>
      <p:sp>
        <p:nvSpPr>
          <p:cNvPr id="3" name="Sisällön paikkamerkki 2">
            <a:extLst>
              <a:ext uri="{FF2B5EF4-FFF2-40B4-BE49-F238E27FC236}">
                <a16:creationId xmlns:a16="http://schemas.microsoft.com/office/drawing/2014/main" id="{CEE9AE4D-8C2C-F6CB-C9AE-80249E1DBC4E}"/>
              </a:ext>
            </a:extLst>
          </p:cNvPr>
          <p:cNvSpPr>
            <a:spLocks noGrp="1"/>
          </p:cNvSpPr>
          <p:nvPr>
            <p:ph sz="half" idx="1"/>
          </p:nvPr>
        </p:nvSpPr>
        <p:spPr/>
        <p:txBody>
          <a:bodyPr/>
          <a:lstStyle/>
          <a:p>
            <a:r>
              <a:rPr lang="fi-FI" b="1" dirty="0" err="1"/>
              <a:t>Questionnaires</a:t>
            </a:r>
            <a:endParaRPr lang="fi-FI" b="1" dirty="0"/>
          </a:p>
          <a:p>
            <a:pPr lvl="1"/>
            <a:r>
              <a:rPr lang="en-US" dirty="0"/>
              <a:t>Pre-testing the questions</a:t>
            </a:r>
          </a:p>
          <a:p>
            <a:pPr lvl="2"/>
            <a:r>
              <a:rPr lang="en-US" dirty="0"/>
              <a:t>Are the themes and questions relevant from the learners’ perspective?</a:t>
            </a:r>
          </a:p>
          <a:p>
            <a:pPr lvl="2"/>
            <a:r>
              <a:rPr lang="en-US" dirty="0"/>
              <a:t>Have we overlooked any important aspects?</a:t>
            </a:r>
          </a:p>
          <a:p>
            <a:pPr marL="914400" lvl="2" indent="0">
              <a:buNone/>
            </a:pPr>
            <a:endParaRPr lang="en-US" dirty="0"/>
          </a:p>
          <a:p>
            <a:pPr lvl="1"/>
            <a:r>
              <a:rPr lang="en-US" dirty="0"/>
              <a:t>Informants</a:t>
            </a:r>
          </a:p>
          <a:p>
            <a:pPr lvl="2"/>
            <a:r>
              <a:rPr lang="en-US" dirty="0"/>
              <a:t>Personal opinion </a:t>
            </a:r>
          </a:p>
          <a:p>
            <a:pPr lvl="2"/>
            <a:r>
              <a:rPr lang="en-US" dirty="0"/>
              <a:t>Sensitive questions (bullying, health, social relationships etc.)</a:t>
            </a:r>
            <a:endParaRPr lang="fi-FI" dirty="0"/>
          </a:p>
        </p:txBody>
      </p:sp>
      <p:sp>
        <p:nvSpPr>
          <p:cNvPr id="8" name="Sisällön paikkamerkki 7">
            <a:extLst>
              <a:ext uri="{FF2B5EF4-FFF2-40B4-BE49-F238E27FC236}">
                <a16:creationId xmlns:a16="http://schemas.microsoft.com/office/drawing/2014/main" id="{B7F446D0-216F-D2F2-D162-9E21238A3C39}"/>
              </a:ext>
            </a:extLst>
          </p:cNvPr>
          <p:cNvSpPr>
            <a:spLocks noGrp="1"/>
          </p:cNvSpPr>
          <p:nvPr>
            <p:ph sz="half" idx="2"/>
          </p:nvPr>
        </p:nvSpPr>
        <p:spPr/>
        <p:txBody>
          <a:bodyPr/>
          <a:lstStyle/>
          <a:p>
            <a:pPr marL="0" indent="0">
              <a:buNone/>
            </a:pPr>
            <a:endParaRPr lang="fi-FI" dirty="0"/>
          </a:p>
          <a:p>
            <a:pPr marL="0" indent="0">
              <a:buNone/>
            </a:pPr>
            <a:endParaRPr lang="fi-FI" dirty="0"/>
          </a:p>
          <a:p>
            <a:pPr marL="0" indent="0">
              <a:buNone/>
            </a:pPr>
            <a:endParaRPr lang="fi-FI" dirty="0"/>
          </a:p>
          <a:p>
            <a:pPr marL="0" indent="0">
              <a:buNone/>
            </a:pPr>
            <a:endParaRPr lang="fi-FI" dirty="0"/>
          </a:p>
          <a:p>
            <a:pPr marL="0" indent="0">
              <a:buNone/>
            </a:pPr>
            <a:endParaRPr lang="fi-FI" dirty="0"/>
          </a:p>
          <a:p>
            <a:pPr marL="0" indent="0">
              <a:buNone/>
            </a:pPr>
            <a:endParaRPr lang="fi-FI" dirty="0"/>
          </a:p>
          <a:p>
            <a:pPr marL="0" indent="0">
              <a:buNone/>
            </a:pPr>
            <a:endParaRPr lang="fi-FI" dirty="0"/>
          </a:p>
        </p:txBody>
      </p:sp>
      <p:sp>
        <p:nvSpPr>
          <p:cNvPr id="4" name="Päivämäärän paikkamerkki 3">
            <a:extLst>
              <a:ext uri="{FF2B5EF4-FFF2-40B4-BE49-F238E27FC236}">
                <a16:creationId xmlns:a16="http://schemas.microsoft.com/office/drawing/2014/main" id="{96D94E5B-FD44-3392-F44F-019F546A29ED}"/>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47E4314B-77EA-2C46-2BFC-F442ACE7CF71}"/>
              </a:ext>
            </a:extLst>
          </p:cNvPr>
          <p:cNvSpPr>
            <a:spLocks noGrp="1"/>
          </p:cNvSpPr>
          <p:nvPr>
            <p:ph type="sldNum" sz="quarter" idx="12"/>
          </p:nvPr>
        </p:nvSpPr>
        <p:spPr/>
        <p:txBody>
          <a:bodyPr/>
          <a:lstStyle/>
          <a:p>
            <a:fld id="{477DE959-2511-4C37-AABE-74FBCE8640D7}" type="slidenum">
              <a:rPr lang="fi-FI" smtClean="0"/>
              <a:t>6</a:t>
            </a:fld>
            <a:endParaRPr lang="fi-FI"/>
          </a:p>
        </p:txBody>
      </p:sp>
      <p:sp>
        <p:nvSpPr>
          <p:cNvPr id="7" name="Vapaamuotoinen: Muoto 6">
            <a:extLst>
              <a:ext uri="{FF2B5EF4-FFF2-40B4-BE49-F238E27FC236}">
                <a16:creationId xmlns:a16="http://schemas.microsoft.com/office/drawing/2014/main" id="{678E44B5-4328-366F-D69F-E4BCAFA17972}"/>
              </a:ext>
              <a:ext uri="{C183D7F6-B498-43B3-948B-1728B52AA6E4}">
                <adec:decorative xmlns:adec="http://schemas.microsoft.com/office/drawing/2017/decorative" val="1"/>
              </a:ext>
            </a:extLst>
          </p:cNvPr>
          <p:cNvSpPr/>
          <p:nvPr/>
        </p:nvSpPr>
        <p:spPr>
          <a:xfrm>
            <a:off x="6269460" y="1440673"/>
            <a:ext cx="4959350" cy="2664150"/>
          </a:xfrm>
          <a:custGeom>
            <a:avLst/>
            <a:gdLst>
              <a:gd name="connsiteX0" fmla="*/ 885641 w 2027417"/>
              <a:gd name="connsiteY0" fmla="*/ 1290428 h 1290428"/>
              <a:gd name="connsiteX1" fmla="*/ 878956 w 2027417"/>
              <a:gd name="connsiteY1" fmla="*/ 1290329 h 1290428"/>
              <a:gd name="connsiteX2" fmla="*/ 924798 w 2027417"/>
              <a:gd name="connsiteY2" fmla="*/ 1142387 h 1290428"/>
              <a:gd name="connsiteX3" fmla="*/ 912632 w 2027417"/>
              <a:gd name="connsiteY3" fmla="*/ 1063364 h 1290428"/>
              <a:gd name="connsiteX4" fmla="*/ 910436 w 2027417"/>
              <a:gd name="connsiteY4" fmla="*/ 1056447 h 1290428"/>
              <a:gd name="connsiteX5" fmla="*/ 226074 w 2027417"/>
              <a:gd name="connsiteY5" fmla="*/ 1056447 h 1290428"/>
              <a:gd name="connsiteX6" fmla="*/ 0 w 2027417"/>
              <a:gd name="connsiteY6" fmla="*/ 830373 h 1290428"/>
              <a:gd name="connsiteX7" fmla="*/ 0 w 2027417"/>
              <a:gd name="connsiteY7" fmla="*/ 226074 h 1290428"/>
              <a:gd name="connsiteX8" fmla="*/ 226074 w 2027417"/>
              <a:gd name="connsiteY8" fmla="*/ 0 h 1290428"/>
              <a:gd name="connsiteX9" fmla="*/ 1801343 w 2027417"/>
              <a:gd name="connsiteY9" fmla="*/ 0 h 1290428"/>
              <a:gd name="connsiteX10" fmla="*/ 2027417 w 2027417"/>
              <a:gd name="connsiteY10" fmla="*/ 226074 h 1290428"/>
              <a:gd name="connsiteX11" fmla="*/ 2027417 w 2027417"/>
              <a:gd name="connsiteY11" fmla="*/ 830373 h 1290428"/>
              <a:gd name="connsiteX12" fmla="*/ 1801343 w 2027417"/>
              <a:gd name="connsiteY12" fmla="*/ 1056447 h 1290428"/>
              <a:gd name="connsiteX13" fmla="*/ 1127299 w 2027417"/>
              <a:gd name="connsiteY13" fmla="*/ 1056447 h 1290428"/>
              <a:gd name="connsiteX14" fmla="*/ 1126671 w 2027417"/>
              <a:gd name="connsiteY14" fmla="*/ 1065675 h 1290428"/>
              <a:gd name="connsiteX15" fmla="*/ 1050835 w 2027417"/>
              <a:gd name="connsiteY15" fmla="*/ 1225124 h 1290428"/>
              <a:gd name="connsiteX16" fmla="*/ 885658 w 2027417"/>
              <a:gd name="connsiteY16" fmla="*/ 1290412 h 12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27417" h="1290428">
                <a:moveTo>
                  <a:pt x="885641" y="1290428"/>
                </a:moveTo>
                <a:cubicBezTo>
                  <a:pt x="883413" y="1290428"/>
                  <a:pt x="881184" y="1290395"/>
                  <a:pt x="878956" y="1290329"/>
                </a:cubicBezTo>
                <a:cubicBezTo>
                  <a:pt x="909016" y="1246782"/>
                  <a:pt x="924798" y="1196004"/>
                  <a:pt x="924798" y="1142387"/>
                </a:cubicBezTo>
                <a:cubicBezTo>
                  <a:pt x="924798" y="1115396"/>
                  <a:pt x="920704" y="1088802"/>
                  <a:pt x="912632" y="1063364"/>
                </a:cubicBezTo>
                <a:lnTo>
                  <a:pt x="910436" y="1056447"/>
                </a:lnTo>
                <a:lnTo>
                  <a:pt x="226074" y="1056447"/>
                </a:lnTo>
                <a:cubicBezTo>
                  <a:pt x="101424" y="1056447"/>
                  <a:pt x="0" y="955024"/>
                  <a:pt x="0" y="830373"/>
                </a:cubicBezTo>
                <a:lnTo>
                  <a:pt x="0" y="226074"/>
                </a:lnTo>
                <a:cubicBezTo>
                  <a:pt x="0" y="101424"/>
                  <a:pt x="101424" y="0"/>
                  <a:pt x="226074" y="0"/>
                </a:cubicBezTo>
                <a:lnTo>
                  <a:pt x="1801343" y="0"/>
                </a:lnTo>
                <a:cubicBezTo>
                  <a:pt x="1925993" y="0"/>
                  <a:pt x="2027417" y="101424"/>
                  <a:pt x="2027417" y="226074"/>
                </a:cubicBezTo>
                <a:lnTo>
                  <a:pt x="2027417" y="830373"/>
                </a:lnTo>
                <a:cubicBezTo>
                  <a:pt x="2027417" y="955024"/>
                  <a:pt x="1925993" y="1056447"/>
                  <a:pt x="1801343" y="1056447"/>
                </a:cubicBezTo>
                <a:lnTo>
                  <a:pt x="1127299" y="1056447"/>
                </a:lnTo>
                <a:lnTo>
                  <a:pt x="1126671" y="1065675"/>
                </a:lnTo>
                <a:cubicBezTo>
                  <a:pt x="1122478" y="1126589"/>
                  <a:pt x="1095538" y="1183227"/>
                  <a:pt x="1050835" y="1225124"/>
                </a:cubicBezTo>
                <a:cubicBezTo>
                  <a:pt x="1005917" y="1267218"/>
                  <a:pt x="947248" y="1290412"/>
                  <a:pt x="885658" y="1290412"/>
                </a:cubicBezTo>
                <a:close/>
              </a:path>
            </a:pathLst>
          </a:custGeom>
          <a:solidFill>
            <a:srgbClr val="C2E4F4"/>
          </a:solidFill>
          <a:ln w="1650" cap="flat">
            <a:noFill/>
            <a:prstDash val="solid"/>
            <a:miter/>
          </a:ln>
        </p:spPr>
        <p:txBody>
          <a:bodyPr rtlCol="0" anchor="ctr"/>
          <a:lstStyle/>
          <a:p>
            <a:r>
              <a:rPr lang="en-US" dirty="0"/>
              <a:t>Why wasn’t there a single question in the whole survey asking what’s wrong with the assessment? It’s as if people think the assessment is absolutely brilliant and always works. It isn’t.</a:t>
            </a:r>
            <a:endParaRPr lang="fi-FI" dirty="0"/>
          </a:p>
        </p:txBody>
      </p:sp>
      <p:sp>
        <p:nvSpPr>
          <p:cNvPr id="12" name="Vapaamuotoinen: Muoto 11">
            <a:extLst>
              <a:ext uri="{FF2B5EF4-FFF2-40B4-BE49-F238E27FC236}">
                <a16:creationId xmlns:a16="http://schemas.microsoft.com/office/drawing/2014/main" id="{AAB9485A-660C-9215-3DEE-172147C2FE70}"/>
              </a:ext>
              <a:ext uri="{C183D7F6-B498-43B3-948B-1728B52AA6E4}">
                <adec:decorative xmlns:adec="http://schemas.microsoft.com/office/drawing/2017/decorative" val="1"/>
              </a:ext>
            </a:extLst>
          </p:cNvPr>
          <p:cNvSpPr/>
          <p:nvPr/>
        </p:nvSpPr>
        <p:spPr>
          <a:xfrm>
            <a:off x="6341494" y="4254601"/>
            <a:ext cx="1255717" cy="1744548"/>
          </a:xfrm>
          <a:custGeom>
            <a:avLst/>
            <a:gdLst>
              <a:gd name="connsiteX0" fmla="*/ 582630 w 588887"/>
              <a:gd name="connsiteY0" fmla="*/ 0 h 824415"/>
              <a:gd name="connsiteX1" fmla="*/ 6257 w 588887"/>
              <a:gd name="connsiteY1" fmla="*/ 0 h 824415"/>
              <a:gd name="connsiteX2" fmla="*/ 0 w 588887"/>
              <a:gd name="connsiteY2" fmla="*/ 6257 h 824415"/>
              <a:gd name="connsiteX3" fmla="*/ 0 w 588887"/>
              <a:gd name="connsiteY3" fmla="*/ 818159 h 824415"/>
              <a:gd name="connsiteX4" fmla="*/ 6257 w 588887"/>
              <a:gd name="connsiteY4" fmla="*/ 824416 h 824415"/>
              <a:gd name="connsiteX5" fmla="*/ 582630 w 588887"/>
              <a:gd name="connsiteY5" fmla="*/ 824416 h 824415"/>
              <a:gd name="connsiteX6" fmla="*/ 588887 w 588887"/>
              <a:gd name="connsiteY6" fmla="*/ 818159 h 824415"/>
              <a:gd name="connsiteX7" fmla="*/ 588887 w 588887"/>
              <a:gd name="connsiteY7" fmla="*/ 6257 h 824415"/>
              <a:gd name="connsiteX8" fmla="*/ 582630 w 588887"/>
              <a:gd name="connsiteY8" fmla="*/ 0 h 824415"/>
              <a:gd name="connsiteX9" fmla="*/ 118095 w 588887"/>
              <a:gd name="connsiteY9" fmla="*/ 743204 h 824415"/>
              <a:gd name="connsiteX10" fmla="*/ 86852 w 588887"/>
              <a:gd name="connsiteY10" fmla="*/ 711961 h 824415"/>
              <a:gd name="connsiteX11" fmla="*/ 118095 w 588887"/>
              <a:gd name="connsiteY11" fmla="*/ 680719 h 824415"/>
              <a:gd name="connsiteX12" fmla="*/ 149337 w 588887"/>
              <a:gd name="connsiteY12" fmla="*/ 711961 h 824415"/>
              <a:gd name="connsiteX13" fmla="*/ 118095 w 588887"/>
              <a:gd name="connsiteY13" fmla="*/ 743204 h 824415"/>
              <a:gd name="connsiteX14" fmla="*/ 118095 w 588887"/>
              <a:gd name="connsiteY14" fmla="*/ 629559 h 824415"/>
              <a:gd name="connsiteX15" fmla="*/ 86852 w 588887"/>
              <a:gd name="connsiteY15" fmla="*/ 598317 h 824415"/>
              <a:gd name="connsiteX16" fmla="*/ 118095 w 588887"/>
              <a:gd name="connsiteY16" fmla="*/ 567075 h 824415"/>
              <a:gd name="connsiteX17" fmla="*/ 149337 w 588887"/>
              <a:gd name="connsiteY17" fmla="*/ 598317 h 824415"/>
              <a:gd name="connsiteX18" fmla="*/ 118095 w 588887"/>
              <a:gd name="connsiteY18" fmla="*/ 629559 h 824415"/>
              <a:gd name="connsiteX19" fmla="*/ 118095 w 588887"/>
              <a:gd name="connsiteY19" fmla="*/ 515871 h 824415"/>
              <a:gd name="connsiteX20" fmla="*/ 86852 w 588887"/>
              <a:gd name="connsiteY20" fmla="*/ 484629 h 824415"/>
              <a:gd name="connsiteX21" fmla="*/ 118095 w 588887"/>
              <a:gd name="connsiteY21" fmla="*/ 453387 h 824415"/>
              <a:gd name="connsiteX22" fmla="*/ 149337 w 588887"/>
              <a:gd name="connsiteY22" fmla="*/ 484629 h 824415"/>
              <a:gd name="connsiteX23" fmla="*/ 118095 w 588887"/>
              <a:gd name="connsiteY23" fmla="*/ 515871 h 824415"/>
              <a:gd name="connsiteX24" fmla="*/ 118095 w 588887"/>
              <a:gd name="connsiteY24" fmla="*/ 402227 h 824415"/>
              <a:gd name="connsiteX25" fmla="*/ 86852 w 588887"/>
              <a:gd name="connsiteY25" fmla="*/ 370985 h 824415"/>
              <a:gd name="connsiteX26" fmla="*/ 118095 w 588887"/>
              <a:gd name="connsiteY26" fmla="*/ 339743 h 824415"/>
              <a:gd name="connsiteX27" fmla="*/ 149337 w 588887"/>
              <a:gd name="connsiteY27" fmla="*/ 370985 h 824415"/>
              <a:gd name="connsiteX28" fmla="*/ 118095 w 588887"/>
              <a:gd name="connsiteY28" fmla="*/ 402227 h 824415"/>
              <a:gd name="connsiteX29" fmla="*/ 118095 w 588887"/>
              <a:gd name="connsiteY29" fmla="*/ 288539 h 824415"/>
              <a:gd name="connsiteX30" fmla="*/ 86852 w 588887"/>
              <a:gd name="connsiteY30" fmla="*/ 257297 h 824415"/>
              <a:gd name="connsiteX31" fmla="*/ 118095 w 588887"/>
              <a:gd name="connsiteY31" fmla="*/ 226054 h 824415"/>
              <a:gd name="connsiteX32" fmla="*/ 149337 w 588887"/>
              <a:gd name="connsiteY32" fmla="*/ 257297 h 824415"/>
              <a:gd name="connsiteX33" fmla="*/ 118095 w 588887"/>
              <a:gd name="connsiteY33" fmla="*/ 288539 h 824415"/>
              <a:gd name="connsiteX34" fmla="*/ 505340 w 588887"/>
              <a:gd name="connsiteY34" fmla="*/ 718219 h 824415"/>
              <a:gd name="connsiteX35" fmla="*/ 499082 w 588887"/>
              <a:gd name="connsiteY35" fmla="*/ 724476 h 824415"/>
              <a:gd name="connsiteX36" fmla="*/ 224292 w 588887"/>
              <a:gd name="connsiteY36" fmla="*/ 724476 h 824415"/>
              <a:gd name="connsiteX37" fmla="*/ 218035 w 588887"/>
              <a:gd name="connsiteY37" fmla="*/ 718219 h 824415"/>
              <a:gd name="connsiteX38" fmla="*/ 218035 w 588887"/>
              <a:gd name="connsiteY38" fmla="*/ 705748 h 824415"/>
              <a:gd name="connsiteX39" fmla="*/ 224292 w 588887"/>
              <a:gd name="connsiteY39" fmla="*/ 699491 h 824415"/>
              <a:gd name="connsiteX40" fmla="*/ 499082 w 588887"/>
              <a:gd name="connsiteY40" fmla="*/ 699491 h 824415"/>
              <a:gd name="connsiteX41" fmla="*/ 505340 w 588887"/>
              <a:gd name="connsiteY41" fmla="*/ 705748 h 824415"/>
              <a:gd name="connsiteX42" fmla="*/ 505340 w 588887"/>
              <a:gd name="connsiteY42" fmla="*/ 718219 h 824415"/>
              <a:gd name="connsiteX43" fmla="*/ 505340 w 588887"/>
              <a:gd name="connsiteY43" fmla="*/ 604575 h 824415"/>
              <a:gd name="connsiteX44" fmla="*/ 499082 w 588887"/>
              <a:gd name="connsiteY44" fmla="*/ 610832 h 824415"/>
              <a:gd name="connsiteX45" fmla="*/ 224292 w 588887"/>
              <a:gd name="connsiteY45" fmla="*/ 610832 h 824415"/>
              <a:gd name="connsiteX46" fmla="*/ 218035 w 588887"/>
              <a:gd name="connsiteY46" fmla="*/ 604575 h 824415"/>
              <a:gd name="connsiteX47" fmla="*/ 218035 w 588887"/>
              <a:gd name="connsiteY47" fmla="*/ 592104 h 824415"/>
              <a:gd name="connsiteX48" fmla="*/ 224292 w 588887"/>
              <a:gd name="connsiteY48" fmla="*/ 585847 h 824415"/>
              <a:gd name="connsiteX49" fmla="*/ 499082 w 588887"/>
              <a:gd name="connsiteY49" fmla="*/ 585847 h 824415"/>
              <a:gd name="connsiteX50" fmla="*/ 505340 w 588887"/>
              <a:gd name="connsiteY50" fmla="*/ 592104 h 824415"/>
              <a:gd name="connsiteX51" fmla="*/ 505340 w 588887"/>
              <a:gd name="connsiteY51" fmla="*/ 604575 h 824415"/>
              <a:gd name="connsiteX52" fmla="*/ 505340 w 588887"/>
              <a:gd name="connsiteY52" fmla="*/ 490886 h 824415"/>
              <a:gd name="connsiteX53" fmla="*/ 499082 w 588887"/>
              <a:gd name="connsiteY53" fmla="*/ 497144 h 824415"/>
              <a:gd name="connsiteX54" fmla="*/ 224292 w 588887"/>
              <a:gd name="connsiteY54" fmla="*/ 497144 h 824415"/>
              <a:gd name="connsiteX55" fmla="*/ 218035 w 588887"/>
              <a:gd name="connsiteY55" fmla="*/ 490886 h 824415"/>
              <a:gd name="connsiteX56" fmla="*/ 218035 w 588887"/>
              <a:gd name="connsiteY56" fmla="*/ 478416 h 824415"/>
              <a:gd name="connsiteX57" fmla="*/ 224292 w 588887"/>
              <a:gd name="connsiteY57" fmla="*/ 472159 h 824415"/>
              <a:gd name="connsiteX58" fmla="*/ 499082 w 588887"/>
              <a:gd name="connsiteY58" fmla="*/ 472159 h 824415"/>
              <a:gd name="connsiteX59" fmla="*/ 505340 w 588887"/>
              <a:gd name="connsiteY59" fmla="*/ 478416 h 824415"/>
              <a:gd name="connsiteX60" fmla="*/ 505340 w 588887"/>
              <a:gd name="connsiteY60" fmla="*/ 490886 h 824415"/>
              <a:gd name="connsiteX61" fmla="*/ 505340 w 588887"/>
              <a:gd name="connsiteY61" fmla="*/ 377242 h 824415"/>
              <a:gd name="connsiteX62" fmla="*/ 499082 w 588887"/>
              <a:gd name="connsiteY62" fmla="*/ 383499 h 824415"/>
              <a:gd name="connsiteX63" fmla="*/ 224292 w 588887"/>
              <a:gd name="connsiteY63" fmla="*/ 383499 h 824415"/>
              <a:gd name="connsiteX64" fmla="*/ 218035 w 588887"/>
              <a:gd name="connsiteY64" fmla="*/ 377242 h 824415"/>
              <a:gd name="connsiteX65" fmla="*/ 218035 w 588887"/>
              <a:gd name="connsiteY65" fmla="*/ 364772 h 824415"/>
              <a:gd name="connsiteX66" fmla="*/ 224292 w 588887"/>
              <a:gd name="connsiteY66" fmla="*/ 358514 h 824415"/>
              <a:gd name="connsiteX67" fmla="*/ 499082 w 588887"/>
              <a:gd name="connsiteY67" fmla="*/ 358514 h 824415"/>
              <a:gd name="connsiteX68" fmla="*/ 505340 w 588887"/>
              <a:gd name="connsiteY68" fmla="*/ 364772 h 824415"/>
              <a:gd name="connsiteX69" fmla="*/ 505340 w 588887"/>
              <a:gd name="connsiteY69" fmla="*/ 377242 h 824415"/>
              <a:gd name="connsiteX70" fmla="*/ 505340 w 588887"/>
              <a:gd name="connsiteY70" fmla="*/ 263554 h 824415"/>
              <a:gd name="connsiteX71" fmla="*/ 499082 w 588887"/>
              <a:gd name="connsiteY71" fmla="*/ 269811 h 824415"/>
              <a:gd name="connsiteX72" fmla="*/ 224292 w 588887"/>
              <a:gd name="connsiteY72" fmla="*/ 269811 h 824415"/>
              <a:gd name="connsiteX73" fmla="*/ 218035 w 588887"/>
              <a:gd name="connsiteY73" fmla="*/ 263554 h 824415"/>
              <a:gd name="connsiteX74" fmla="*/ 218035 w 588887"/>
              <a:gd name="connsiteY74" fmla="*/ 251083 h 824415"/>
              <a:gd name="connsiteX75" fmla="*/ 224292 w 588887"/>
              <a:gd name="connsiteY75" fmla="*/ 244826 h 824415"/>
              <a:gd name="connsiteX76" fmla="*/ 499082 w 588887"/>
              <a:gd name="connsiteY76" fmla="*/ 244826 h 824415"/>
              <a:gd name="connsiteX77" fmla="*/ 505340 w 588887"/>
              <a:gd name="connsiteY77" fmla="*/ 251083 h 824415"/>
              <a:gd name="connsiteX78" fmla="*/ 505340 w 588887"/>
              <a:gd name="connsiteY78" fmla="*/ 263554 h 824415"/>
              <a:gd name="connsiteX79" fmla="*/ 505340 w 588887"/>
              <a:gd name="connsiteY79" fmla="*/ 149910 h 824415"/>
              <a:gd name="connsiteX80" fmla="*/ 499082 w 588887"/>
              <a:gd name="connsiteY80" fmla="*/ 156167 h 824415"/>
              <a:gd name="connsiteX81" fmla="*/ 93110 w 588887"/>
              <a:gd name="connsiteY81" fmla="*/ 156167 h 824415"/>
              <a:gd name="connsiteX82" fmla="*/ 86852 w 588887"/>
              <a:gd name="connsiteY82" fmla="*/ 149910 h 824415"/>
              <a:gd name="connsiteX83" fmla="*/ 86852 w 588887"/>
              <a:gd name="connsiteY83" fmla="*/ 81212 h 824415"/>
              <a:gd name="connsiteX84" fmla="*/ 93110 w 588887"/>
              <a:gd name="connsiteY84" fmla="*/ 74955 h 824415"/>
              <a:gd name="connsiteX85" fmla="*/ 499082 w 588887"/>
              <a:gd name="connsiteY85" fmla="*/ 74955 h 824415"/>
              <a:gd name="connsiteX86" fmla="*/ 505340 w 588887"/>
              <a:gd name="connsiteY86" fmla="*/ 81212 h 824415"/>
              <a:gd name="connsiteX87" fmla="*/ 505340 w 588887"/>
              <a:gd name="connsiteY87" fmla="*/ 149910 h 82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88887" h="824415">
                <a:moveTo>
                  <a:pt x="582630" y="0"/>
                </a:moveTo>
                <a:lnTo>
                  <a:pt x="6257" y="0"/>
                </a:lnTo>
                <a:cubicBezTo>
                  <a:pt x="2820" y="0"/>
                  <a:pt x="0" y="2776"/>
                  <a:pt x="0" y="6257"/>
                </a:cubicBezTo>
                <a:lnTo>
                  <a:pt x="0" y="818159"/>
                </a:lnTo>
                <a:cubicBezTo>
                  <a:pt x="0" y="821596"/>
                  <a:pt x="2776" y="824416"/>
                  <a:pt x="6257" y="824416"/>
                </a:cubicBezTo>
                <a:lnTo>
                  <a:pt x="582630" y="824416"/>
                </a:lnTo>
                <a:cubicBezTo>
                  <a:pt x="586067" y="824416"/>
                  <a:pt x="588887" y="821640"/>
                  <a:pt x="588887" y="818159"/>
                </a:cubicBezTo>
                <a:lnTo>
                  <a:pt x="588887" y="6257"/>
                </a:lnTo>
                <a:cubicBezTo>
                  <a:pt x="588887" y="2820"/>
                  <a:pt x="586111" y="0"/>
                  <a:pt x="582630" y="0"/>
                </a:cubicBezTo>
                <a:close/>
                <a:moveTo>
                  <a:pt x="118095" y="743204"/>
                </a:moveTo>
                <a:cubicBezTo>
                  <a:pt x="100865" y="743204"/>
                  <a:pt x="86852" y="729235"/>
                  <a:pt x="86852" y="711961"/>
                </a:cubicBezTo>
                <a:cubicBezTo>
                  <a:pt x="86852" y="694688"/>
                  <a:pt x="100821" y="680719"/>
                  <a:pt x="118095" y="680719"/>
                </a:cubicBezTo>
                <a:cubicBezTo>
                  <a:pt x="135368" y="680719"/>
                  <a:pt x="149337" y="694688"/>
                  <a:pt x="149337" y="711961"/>
                </a:cubicBezTo>
                <a:cubicBezTo>
                  <a:pt x="149337" y="729235"/>
                  <a:pt x="135368" y="743204"/>
                  <a:pt x="118095" y="743204"/>
                </a:cubicBezTo>
                <a:close/>
                <a:moveTo>
                  <a:pt x="118095" y="629559"/>
                </a:moveTo>
                <a:cubicBezTo>
                  <a:pt x="100865" y="629559"/>
                  <a:pt x="86852" y="615591"/>
                  <a:pt x="86852" y="598317"/>
                </a:cubicBezTo>
                <a:cubicBezTo>
                  <a:pt x="86852" y="581044"/>
                  <a:pt x="100821" y="567075"/>
                  <a:pt x="118095" y="567075"/>
                </a:cubicBezTo>
                <a:cubicBezTo>
                  <a:pt x="135368" y="567075"/>
                  <a:pt x="149337" y="581044"/>
                  <a:pt x="149337" y="598317"/>
                </a:cubicBezTo>
                <a:cubicBezTo>
                  <a:pt x="149337" y="615591"/>
                  <a:pt x="135368" y="629559"/>
                  <a:pt x="118095" y="629559"/>
                </a:cubicBezTo>
                <a:close/>
                <a:moveTo>
                  <a:pt x="118095" y="515871"/>
                </a:moveTo>
                <a:cubicBezTo>
                  <a:pt x="100865" y="515871"/>
                  <a:pt x="86852" y="501903"/>
                  <a:pt x="86852" y="484629"/>
                </a:cubicBezTo>
                <a:cubicBezTo>
                  <a:pt x="86852" y="467355"/>
                  <a:pt x="100821" y="453387"/>
                  <a:pt x="118095" y="453387"/>
                </a:cubicBezTo>
                <a:cubicBezTo>
                  <a:pt x="135368" y="453387"/>
                  <a:pt x="149337" y="467355"/>
                  <a:pt x="149337" y="484629"/>
                </a:cubicBezTo>
                <a:cubicBezTo>
                  <a:pt x="149337" y="501903"/>
                  <a:pt x="135368" y="515871"/>
                  <a:pt x="118095" y="515871"/>
                </a:cubicBezTo>
                <a:close/>
                <a:moveTo>
                  <a:pt x="118095" y="402227"/>
                </a:moveTo>
                <a:cubicBezTo>
                  <a:pt x="100865" y="402227"/>
                  <a:pt x="86852" y="388258"/>
                  <a:pt x="86852" y="370985"/>
                </a:cubicBezTo>
                <a:cubicBezTo>
                  <a:pt x="86852" y="353711"/>
                  <a:pt x="100821" y="339743"/>
                  <a:pt x="118095" y="339743"/>
                </a:cubicBezTo>
                <a:cubicBezTo>
                  <a:pt x="135368" y="339743"/>
                  <a:pt x="149337" y="353711"/>
                  <a:pt x="149337" y="370985"/>
                </a:cubicBezTo>
                <a:cubicBezTo>
                  <a:pt x="149337" y="388258"/>
                  <a:pt x="135368" y="402227"/>
                  <a:pt x="118095" y="402227"/>
                </a:cubicBezTo>
                <a:close/>
                <a:moveTo>
                  <a:pt x="118095" y="288539"/>
                </a:moveTo>
                <a:cubicBezTo>
                  <a:pt x="100865" y="288539"/>
                  <a:pt x="86852" y="274570"/>
                  <a:pt x="86852" y="257297"/>
                </a:cubicBezTo>
                <a:cubicBezTo>
                  <a:pt x="86852" y="240023"/>
                  <a:pt x="100821" y="226054"/>
                  <a:pt x="118095" y="226054"/>
                </a:cubicBezTo>
                <a:cubicBezTo>
                  <a:pt x="135368" y="226054"/>
                  <a:pt x="149337" y="240023"/>
                  <a:pt x="149337" y="257297"/>
                </a:cubicBezTo>
                <a:cubicBezTo>
                  <a:pt x="149337" y="274570"/>
                  <a:pt x="135368" y="288539"/>
                  <a:pt x="118095" y="288539"/>
                </a:cubicBezTo>
                <a:close/>
                <a:moveTo>
                  <a:pt x="505340" y="718219"/>
                </a:moveTo>
                <a:cubicBezTo>
                  <a:pt x="505340" y="721656"/>
                  <a:pt x="502564" y="724476"/>
                  <a:pt x="499082" y="724476"/>
                </a:cubicBezTo>
                <a:lnTo>
                  <a:pt x="224292" y="724476"/>
                </a:lnTo>
                <a:cubicBezTo>
                  <a:pt x="220855" y="724476"/>
                  <a:pt x="218035" y="721700"/>
                  <a:pt x="218035" y="718219"/>
                </a:cubicBezTo>
                <a:lnTo>
                  <a:pt x="218035" y="705748"/>
                </a:lnTo>
                <a:cubicBezTo>
                  <a:pt x="218035" y="702311"/>
                  <a:pt x="220811" y="699491"/>
                  <a:pt x="224292" y="699491"/>
                </a:cubicBezTo>
                <a:lnTo>
                  <a:pt x="499082" y="699491"/>
                </a:lnTo>
                <a:cubicBezTo>
                  <a:pt x="502519" y="699491"/>
                  <a:pt x="505340" y="702267"/>
                  <a:pt x="505340" y="705748"/>
                </a:cubicBezTo>
                <a:lnTo>
                  <a:pt x="505340" y="718219"/>
                </a:lnTo>
                <a:close/>
                <a:moveTo>
                  <a:pt x="505340" y="604575"/>
                </a:moveTo>
                <a:cubicBezTo>
                  <a:pt x="505340" y="608012"/>
                  <a:pt x="502564" y="610832"/>
                  <a:pt x="499082" y="610832"/>
                </a:cubicBezTo>
                <a:lnTo>
                  <a:pt x="224292" y="610832"/>
                </a:lnTo>
                <a:cubicBezTo>
                  <a:pt x="220855" y="610832"/>
                  <a:pt x="218035" y="608056"/>
                  <a:pt x="218035" y="604575"/>
                </a:cubicBezTo>
                <a:lnTo>
                  <a:pt x="218035" y="592104"/>
                </a:lnTo>
                <a:cubicBezTo>
                  <a:pt x="218035" y="588667"/>
                  <a:pt x="220811" y="585847"/>
                  <a:pt x="224292" y="585847"/>
                </a:cubicBezTo>
                <a:lnTo>
                  <a:pt x="499082" y="585847"/>
                </a:lnTo>
                <a:cubicBezTo>
                  <a:pt x="502519" y="585847"/>
                  <a:pt x="505340" y="588623"/>
                  <a:pt x="505340" y="592104"/>
                </a:cubicBezTo>
                <a:lnTo>
                  <a:pt x="505340" y="604575"/>
                </a:lnTo>
                <a:close/>
                <a:moveTo>
                  <a:pt x="505340" y="490886"/>
                </a:moveTo>
                <a:cubicBezTo>
                  <a:pt x="505340" y="494323"/>
                  <a:pt x="502564" y="497144"/>
                  <a:pt x="499082" y="497144"/>
                </a:cubicBezTo>
                <a:lnTo>
                  <a:pt x="224292" y="497144"/>
                </a:lnTo>
                <a:cubicBezTo>
                  <a:pt x="220855" y="497144"/>
                  <a:pt x="218035" y="494367"/>
                  <a:pt x="218035" y="490886"/>
                </a:cubicBezTo>
                <a:lnTo>
                  <a:pt x="218035" y="478416"/>
                </a:lnTo>
                <a:cubicBezTo>
                  <a:pt x="218035" y="474979"/>
                  <a:pt x="220811" y="472159"/>
                  <a:pt x="224292" y="472159"/>
                </a:cubicBezTo>
                <a:lnTo>
                  <a:pt x="499082" y="472159"/>
                </a:lnTo>
                <a:cubicBezTo>
                  <a:pt x="502519" y="472159"/>
                  <a:pt x="505340" y="474935"/>
                  <a:pt x="505340" y="478416"/>
                </a:cubicBezTo>
                <a:lnTo>
                  <a:pt x="505340" y="490886"/>
                </a:lnTo>
                <a:close/>
                <a:moveTo>
                  <a:pt x="505340" y="377242"/>
                </a:moveTo>
                <a:cubicBezTo>
                  <a:pt x="505340" y="380679"/>
                  <a:pt x="502564" y="383499"/>
                  <a:pt x="499082" y="383499"/>
                </a:cubicBezTo>
                <a:lnTo>
                  <a:pt x="224292" y="383499"/>
                </a:lnTo>
                <a:cubicBezTo>
                  <a:pt x="220855" y="383499"/>
                  <a:pt x="218035" y="380723"/>
                  <a:pt x="218035" y="377242"/>
                </a:cubicBezTo>
                <a:lnTo>
                  <a:pt x="218035" y="364772"/>
                </a:lnTo>
                <a:cubicBezTo>
                  <a:pt x="218035" y="361335"/>
                  <a:pt x="220811" y="358514"/>
                  <a:pt x="224292" y="358514"/>
                </a:cubicBezTo>
                <a:lnTo>
                  <a:pt x="499082" y="358514"/>
                </a:lnTo>
                <a:cubicBezTo>
                  <a:pt x="502519" y="358514"/>
                  <a:pt x="505340" y="361291"/>
                  <a:pt x="505340" y="364772"/>
                </a:cubicBezTo>
                <a:lnTo>
                  <a:pt x="505340" y="377242"/>
                </a:lnTo>
                <a:close/>
                <a:moveTo>
                  <a:pt x="505340" y="263554"/>
                </a:moveTo>
                <a:cubicBezTo>
                  <a:pt x="505340" y="266991"/>
                  <a:pt x="502564" y="269811"/>
                  <a:pt x="499082" y="269811"/>
                </a:cubicBezTo>
                <a:lnTo>
                  <a:pt x="224292" y="269811"/>
                </a:lnTo>
                <a:cubicBezTo>
                  <a:pt x="220855" y="269811"/>
                  <a:pt x="218035" y="267035"/>
                  <a:pt x="218035" y="263554"/>
                </a:cubicBezTo>
                <a:lnTo>
                  <a:pt x="218035" y="251083"/>
                </a:lnTo>
                <a:cubicBezTo>
                  <a:pt x="218035" y="247646"/>
                  <a:pt x="220811" y="244826"/>
                  <a:pt x="224292" y="244826"/>
                </a:cubicBezTo>
                <a:lnTo>
                  <a:pt x="499082" y="244826"/>
                </a:lnTo>
                <a:cubicBezTo>
                  <a:pt x="502519" y="244826"/>
                  <a:pt x="505340" y="247602"/>
                  <a:pt x="505340" y="251083"/>
                </a:cubicBezTo>
                <a:lnTo>
                  <a:pt x="505340" y="263554"/>
                </a:lnTo>
                <a:close/>
                <a:moveTo>
                  <a:pt x="505340" y="149910"/>
                </a:moveTo>
                <a:cubicBezTo>
                  <a:pt x="505340" y="153347"/>
                  <a:pt x="502564" y="156167"/>
                  <a:pt x="499082" y="156167"/>
                </a:cubicBezTo>
                <a:lnTo>
                  <a:pt x="93110" y="156167"/>
                </a:lnTo>
                <a:cubicBezTo>
                  <a:pt x="89673" y="156167"/>
                  <a:pt x="86852" y="153391"/>
                  <a:pt x="86852" y="149910"/>
                </a:cubicBezTo>
                <a:lnTo>
                  <a:pt x="86852" y="81212"/>
                </a:lnTo>
                <a:cubicBezTo>
                  <a:pt x="86852" y="77775"/>
                  <a:pt x="89629" y="74955"/>
                  <a:pt x="93110" y="74955"/>
                </a:cubicBezTo>
                <a:lnTo>
                  <a:pt x="499082" y="74955"/>
                </a:lnTo>
                <a:cubicBezTo>
                  <a:pt x="502519" y="74955"/>
                  <a:pt x="505340" y="77731"/>
                  <a:pt x="505340" y="81212"/>
                </a:cubicBezTo>
                <a:lnTo>
                  <a:pt x="505340" y="149910"/>
                </a:lnTo>
                <a:close/>
              </a:path>
            </a:pathLst>
          </a:custGeom>
          <a:solidFill>
            <a:srgbClr val="0D93D2"/>
          </a:solidFill>
          <a:ln w="4375" cap="flat">
            <a:noFill/>
            <a:prstDash val="solid"/>
            <a:miter/>
          </a:ln>
        </p:spPr>
        <p:txBody>
          <a:bodyPr rtlCol="0" anchor="ctr"/>
          <a:lstStyle/>
          <a:p>
            <a:endParaRPr lang="fi-FI" dirty="0"/>
          </a:p>
        </p:txBody>
      </p:sp>
      <p:sp>
        <p:nvSpPr>
          <p:cNvPr id="15" name="Tekstiruutu 14">
            <a:extLst>
              <a:ext uri="{FF2B5EF4-FFF2-40B4-BE49-F238E27FC236}">
                <a16:creationId xmlns:a16="http://schemas.microsoft.com/office/drawing/2014/main" id="{7741ED39-8231-2190-0F0F-DBF3E9493ADC}"/>
              </a:ext>
            </a:extLst>
          </p:cNvPr>
          <p:cNvSpPr txBox="1"/>
          <p:nvPr/>
        </p:nvSpPr>
        <p:spPr>
          <a:xfrm>
            <a:off x="8092867" y="4495088"/>
            <a:ext cx="3315769" cy="1754326"/>
          </a:xfrm>
          <a:prstGeom prst="rect">
            <a:avLst/>
          </a:prstGeom>
          <a:noFill/>
        </p:spPr>
        <p:txBody>
          <a:bodyPr wrap="square" rtlCol="0">
            <a:spAutoFit/>
          </a:bodyPr>
          <a:lstStyle/>
          <a:p>
            <a:pPr marL="285750" indent="-285750">
              <a:buFontTx/>
              <a:buChar char="-"/>
            </a:pPr>
            <a:r>
              <a:rPr lang="en-US" dirty="0"/>
              <a:t>How often do you skip lessons even though you’ve come to school?</a:t>
            </a:r>
          </a:p>
          <a:p>
            <a:pPr marL="285750" indent="-285750">
              <a:buFontTx/>
              <a:buChar char="-"/>
            </a:pPr>
            <a:r>
              <a:rPr lang="en-US" dirty="0"/>
              <a:t>How often do you miss school without a valid reason?</a:t>
            </a:r>
            <a:endParaRPr lang="fi-FI" dirty="0"/>
          </a:p>
        </p:txBody>
      </p:sp>
    </p:spTree>
    <p:extLst>
      <p:ext uri="{BB962C8B-B14F-4D97-AF65-F5344CB8AC3E}">
        <p14:creationId xmlns:p14="http://schemas.microsoft.com/office/powerpoint/2010/main" val="4241965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7CD15-35D0-D7BF-6DD4-B1F099AE9053}"/>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FDB7EB3-431A-CB8B-39E8-6F3F11D12FFF}"/>
              </a:ext>
            </a:extLst>
          </p:cNvPr>
          <p:cNvSpPr>
            <a:spLocks noGrp="1"/>
          </p:cNvSpPr>
          <p:nvPr>
            <p:ph type="title"/>
          </p:nvPr>
        </p:nvSpPr>
        <p:spPr/>
        <p:txBody>
          <a:bodyPr>
            <a:normAutofit/>
          </a:bodyPr>
          <a:lstStyle/>
          <a:p>
            <a:r>
              <a:rPr lang="en-US" sz="3000" dirty="0"/>
              <a:t>How do learners participate in FINEEC’s evaluations?</a:t>
            </a:r>
            <a:endParaRPr lang="fi-FI" sz="3000" dirty="0"/>
          </a:p>
        </p:txBody>
      </p:sp>
      <p:sp>
        <p:nvSpPr>
          <p:cNvPr id="3" name="Sisällön paikkamerkki 2">
            <a:extLst>
              <a:ext uri="{FF2B5EF4-FFF2-40B4-BE49-F238E27FC236}">
                <a16:creationId xmlns:a16="http://schemas.microsoft.com/office/drawing/2014/main" id="{A5DFF513-A769-7B64-E7AA-73E9A11C35F7}"/>
              </a:ext>
            </a:extLst>
          </p:cNvPr>
          <p:cNvSpPr>
            <a:spLocks noGrp="1"/>
          </p:cNvSpPr>
          <p:nvPr>
            <p:ph sz="half" idx="1"/>
          </p:nvPr>
        </p:nvSpPr>
        <p:spPr>
          <a:xfrm>
            <a:off x="1060450" y="1440673"/>
            <a:ext cx="6376048" cy="4680000"/>
          </a:xfrm>
        </p:spPr>
        <p:txBody>
          <a:bodyPr/>
          <a:lstStyle/>
          <a:p>
            <a:r>
              <a:rPr lang="fi-FI" b="1" dirty="0" err="1"/>
              <a:t>Interviews</a:t>
            </a:r>
            <a:endParaRPr lang="fi-FI" b="1" dirty="0"/>
          </a:p>
          <a:p>
            <a:pPr lvl="1"/>
            <a:r>
              <a:rPr lang="en-US" dirty="0"/>
              <a:t>Pre-interviews help focus the evaluation on the most relevant issues.</a:t>
            </a:r>
          </a:p>
          <a:p>
            <a:pPr lvl="1"/>
            <a:r>
              <a:rPr lang="en-US" dirty="0"/>
              <a:t>Individual or group interviews</a:t>
            </a:r>
          </a:p>
          <a:p>
            <a:pPr lvl="2"/>
            <a:r>
              <a:rPr lang="en-US" dirty="0"/>
              <a:t>To gain a deeper understanding on the phenomenon</a:t>
            </a:r>
          </a:p>
          <a:p>
            <a:pPr lvl="2"/>
            <a:r>
              <a:rPr lang="en-US" dirty="0"/>
              <a:t>Help evaluators gain a better understanding of schools’ or classrooms’ practices </a:t>
            </a:r>
          </a:p>
          <a:p>
            <a:pPr lvl="2"/>
            <a:r>
              <a:rPr lang="en-US" dirty="0"/>
              <a:t>It is easier for young learners to talk to a stranger if they are accompanied by friends they know</a:t>
            </a:r>
            <a:endParaRPr lang="fi-FI" dirty="0"/>
          </a:p>
          <a:p>
            <a:pPr marL="457200" lvl="1" indent="0">
              <a:buNone/>
            </a:pPr>
            <a:endParaRPr lang="en-US" dirty="0"/>
          </a:p>
        </p:txBody>
      </p:sp>
      <p:sp>
        <p:nvSpPr>
          <p:cNvPr id="6" name="Sisällön paikkamerkki 5">
            <a:extLst>
              <a:ext uri="{FF2B5EF4-FFF2-40B4-BE49-F238E27FC236}">
                <a16:creationId xmlns:a16="http://schemas.microsoft.com/office/drawing/2014/main" id="{E24F2DF5-2814-8E92-E531-72D8598ED261}"/>
              </a:ext>
            </a:extLst>
          </p:cNvPr>
          <p:cNvSpPr>
            <a:spLocks noGrp="1"/>
          </p:cNvSpPr>
          <p:nvPr>
            <p:ph sz="half" idx="2"/>
          </p:nvPr>
        </p:nvSpPr>
        <p:spPr>
          <a:xfrm>
            <a:off x="7884366" y="1440673"/>
            <a:ext cx="3356657" cy="4680000"/>
          </a:xfrm>
        </p:spPr>
        <p:txBody>
          <a:bodyPr/>
          <a:lstStyle/>
          <a:p>
            <a:endParaRPr lang="fi-FI" dirty="0"/>
          </a:p>
        </p:txBody>
      </p:sp>
      <p:sp>
        <p:nvSpPr>
          <p:cNvPr id="4" name="Päivämäärän paikkamerkki 3">
            <a:extLst>
              <a:ext uri="{FF2B5EF4-FFF2-40B4-BE49-F238E27FC236}">
                <a16:creationId xmlns:a16="http://schemas.microsoft.com/office/drawing/2014/main" id="{433B770F-416B-1378-5FD0-65F117D8C520}"/>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00F431F0-973F-1B1F-8A11-4AEC8B3B7C47}"/>
              </a:ext>
            </a:extLst>
          </p:cNvPr>
          <p:cNvSpPr>
            <a:spLocks noGrp="1"/>
          </p:cNvSpPr>
          <p:nvPr>
            <p:ph type="sldNum" sz="quarter" idx="12"/>
          </p:nvPr>
        </p:nvSpPr>
        <p:spPr/>
        <p:txBody>
          <a:bodyPr/>
          <a:lstStyle/>
          <a:p>
            <a:fld id="{477DE959-2511-4C37-AABE-74FBCE8640D7}" type="slidenum">
              <a:rPr lang="fi-FI" smtClean="0"/>
              <a:t>7</a:t>
            </a:fld>
            <a:endParaRPr lang="fi-FI"/>
          </a:p>
        </p:txBody>
      </p:sp>
      <p:pic>
        <p:nvPicPr>
          <p:cNvPr id="7" name="Kuva 6">
            <a:extLst>
              <a:ext uri="{FF2B5EF4-FFF2-40B4-BE49-F238E27FC236}">
                <a16:creationId xmlns:a16="http://schemas.microsoft.com/office/drawing/2014/main" id="{92DAB166-BD71-9953-1BD7-35B00FD6A13F}"/>
              </a:ext>
            </a:extLst>
          </p:cNvPr>
          <p:cNvPicPr>
            <a:picLocks noChangeAspect="1"/>
          </p:cNvPicPr>
          <p:nvPr/>
        </p:nvPicPr>
        <p:blipFill>
          <a:blip r:embed="rId2"/>
          <a:stretch>
            <a:fillRect/>
          </a:stretch>
        </p:blipFill>
        <p:spPr>
          <a:xfrm>
            <a:off x="8161332" y="1440673"/>
            <a:ext cx="3067478" cy="3429479"/>
          </a:xfrm>
          <a:prstGeom prst="rect">
            <a:avLst/>
          </a:prstGeom>
        </p:spPr>
      </p:pic>
    </p:spTree>
    <p:extLst>
      <p:ext uri="{BB962C8B-B14F-4D97-AF65-F5344CB8AC3E}">
        <p14:creationId xmlns:p14="http://schemas.microsoft.com/office/powerpoint/2010/main" val="3004122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F4A55-6BB1-FD56-AD31-87DE589F459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6DD22D3-971C-8189-234A-3D1ABEF688C2}"/>
              </a:ext>
            </a:extLst>
          </p:cNvPr>
          <p:cNvSpPr>
            <a:spLocks noGrp="1"/>
          </p:cNvSpPr>
          <p:nvPr>
            <p:ph type="title"/>
          </p:nvPr>
        </p:nvSpPr>
        <p:spPr/>
        <p:txBody>
          <a:bodyPr>
            <a:normAutofit/>
          </a:bodyPr>
          <a:lstStyle/>
          <a:p>
            <a:r>
              <a:rPr lang="en-US" sz="3000" dirty="0"/>
              <a:t>How do learners participate in FINEEC’s evaluations?</a:t>
            </a:r>
            <a:endParaRPr lang="fi-FI" sz="3000" dirty="0"/>
          </a:p>
        </p:txBody>
      </p:sp>
      <p:sp>
        <p:nvSpPr>
          <p:cNvPr id="3" name="Sisällön paikkamerkki 2">
            <a:extLst>
              <a:ext uri="{FF2B5EF4-FFF2-40B4-BE49-F238E27FC236}">
                <a16:creationId xmlns:a16="http://schemas.microsoft.com/office/drawing/2014/main" id="{06D4B0DA-8BF3-F218-3BD6-B25D193DAC32}"/>
              </a:ext>
            </a:extLst>
          </p:cNvPr>
          <p:cNvSpPr>
            <a:spLocks noGrp="1"/>
          </p:cNvSpPr>
          <p:nvPr>
            <p:ph idx="1"/>
          </p:nvPr>
        </p:nvSpPr>
        <p:spPr/>
        <p:txBody>
          <a:bodyPr/>
          <a:lstStyle/>
          <a:p>
            <a:r>
              <a:rPr lang="en-US" b="1" dirty="0"/>
              <a:t>Members of the evaluation group</a:t>
            </a:r>
            <a:endParaRPr lang="fi-FI" b="1" dirty="0"/>
          </a:p>
          <a:p>
            <a:endParaRPr lang="fi-FI" b="1" dirty="0"/>
          </a:p>
          <a:p>
            <a:pPr lvl="1"/>
            <a:r>
              <a:rPr lang="en-US" dirty="0"/>
              <a:t>Usually representatives of the students’ union</a:t>
            </a:r>
            <a:endParaRPr lang="fi-FI" dirty="0"/>
          </a:p>
          <a:p>
            <a:pPr marL="457200" lvl="1" indent="0">
              <a:buNone/>
            </a:pPr>
            <a:endParaRPr lang="en-US" dirty="0"/>
          </a:p>
          <a:p>
            <a:pPr lvl="1"/>
            <a:r>
              <a:rPr lang="en-US" dirty="0"/>
              <a:t>Help FINEEC’s advisors in the evaluation process: planning, interpreting the results, making recommendations</a:t>
            </a:r>
            <a:endParaRPr lang="fi-FI" dirty="0"/>
          </a:p>
          <a:p>
            <a:pPr marL="457200" lvl="1" indent="0">
              <a:buNone/>
            </a:pPr>
            <a:endParaRPr lang="fi-FI" dirty="0"/>
          </a:p>
          <a:p>
            <a:pPr marL="457200" lvl="1" indent="0">
              <a:buNone/>
            </a:pPr>
            <a:endParaRPr lang="en-US" dirty="0"/>
          </a:p>
        </p:txBody>
      </p:sp>
      <p:sp>
        <p:nvSpPr>
          <p:cNvPr id="4" name="Päivämäärän paikkamerkki 3">
            <a:extLst>
              <a:ext uri="{FF2B5EF4-FFF2-40B4-BE49-F238E27FC236}">
                <a16:creationId xmlns:a16="http://schemas.microsoft.com/office/drawing/2014/main" id="{A6D66562-3FD1-C003-5102-ADF741B5CFF0}"/>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2B155857-B014-7CBC-A0E8-F0615755D6DB}"/>
              </a:ext>
            </a:extLst>
          </p:cNvPr>
          <p:cNvSpPr>
            <a:spLocks noGrp="1"/>
          </p:cNvSpPr>
          <p:nvPr>
            <p:ph type="sldNum" sz="quarter" idx="12"/>
          </p:nvPr>
        </p:nvSpPr>
        <p:spPr/>
        <p:txBody>
          <a:bodyPr/>
          <a:lstStyle/>
          <a:p>
            <a:fld id="{477DE959-2511-4C37-AABE-74FBCE8640D7}" type="slidenum">
              <a:rPr lang="fi-FI" smtClean="0"/>
              <a:t>8</a:t>
            </a:fld>
            <a:endParaRPr lang="fi-FI"/>
          </a:p>
        </p:txBody>
      </p:sp>
    </p:spTree>
    <p:extLst>
      <p:ext uri="{BB962C8B-B14F-4D97-AF65-F5344CB8AC3E}">
        <p14:creationId xmlns:p14="http://schemas.microsoft.com/office/powerpoint/2010/main" val="2767166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93AAE667-6012-ADED-F4E3-4DA766A49FA0}"/>
              </a:ext>
            </a:extLst>
          </p:cNvPr>
          <p:cNvSpPr>
            <a:spLocks noGrp="1"/>
          </p:cNvSpPr>
          <p:nvPr>
            <p:ph type="title"/>
          </p:nvPr>
        </p:nvSpPr>
        <p:spPr/>
        <p:txBody>
          <a:bodyPr/>
          <a:lstStyle/>
          <a:p>
            <a:r>
              <a:rPr lang="en-US" dirty="0"/>
              <a:t>How learner voice is reported in evaluation findings</a:t>
            </a:r>
            <a:endParaRPr lang="fi-FI" dirty="0"/>
          </a:p>
        </p:txBody>
      </p:sp>
      <p:sp>
        <p:nvSpPr>
          <p:cNvPr id="4" name="Päivämäärän paikkamerkki 3">
            <a:extLst>
              <a:ext uri="{FF2B5EF4-FFF2-40B4-BE49-F238E27FC236}">
                <a16:creationId xmlns:a16="http://schemas.microsoft.com/office/drawing/2014/main" id="{D55A2146-92B4-198A-E876-42793AFAAC9C}"/>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BFC7C42D-309A-B703-4CA5-3B28FB28D8D6}"/>
              </a:ext>
            </a:extLst>
          </p:cNvPr>
          <p:cNvSpPr>
            <a:spLocks noGrp="1"/>
          </p:cNvSpPr>
          <p:nvPr>
            <p:ph type="sldNum" sz="quarter" idx="12"/>
          </p:nvPr>
        </p:nvSpPr>
        <p:spPr/>
        <p:txBody>
          <a:bodyPr/>
          <a:lstStyle/>
          <a:p>
            <a:fld id="{477DE959-2511-4C37-AABE-74FBCE8640D7}" type="slidenum">
              <a:rPr lang="fi-FI" smtClean="0"/>
              <a:t>9</a:t>
            </a:fld>
            <a:endParaRPr lang="fi-FI"/>
          </a:p>
        </p:txBody>
      </p:sp>
    </p:spTree>
    <p:extLst>
      <p:ext uri="{BB962C8B-B14F-4D97-AF65-F5344CB8AC3E}">
        <p14:creationId xmlns:p14="http://schemas.microsoft.com/office/powerpoint/2010/main" val="346390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3B70E6C-5E63-3A75-09A3-EBB521BB1C2A}"/>
              </a:ext>
            </a:extLst>
          </p:cNvPr>
          <p:cNvSpPr>
            <a:spLocks noGrp="1"/>
          </p:cNvSpPr>
          <p:nvPr>
            <p:ph type="title"/>
          </p:nvPr>
        </p:nvSpPr>
        <p:spPr/>
        <p:txBody>
          <a:bodyPr>
            <a:noAutofit/>
          </a:bodyPr>
          <a:lstStyle/>
          <a:p>
            <a:r>
              <a:rPr lang="en-US" sz="3000" dirty="0"/>
              <a:t>Learners’ views on the evaluated theme</a:t>
            </a:r>
            <a:endParaRPr lang="fi-FI" sz="3000" dirty="0"/>
          </a:p>
        </p:txBody>
      </p:sp>
      <p:sp>
        <p:nvSpPr>
          <p:cNvPr id="3" name="Sisällön paikkamerkki 2">
            <a:extLst>
              <a:ext uri="{FF2B5EF4-FFF2-40B4-BE49-F238E27FC236}">
                <a16:creationId xmlns:a16="http://schemas.microsoft.com/office/drawing/2014/main" id="{5B90BF86-1E7F-EF2B-0157-03FE95C1F3FC}"/>
              </a:ext>
            </a:extLst>
          </p:cNvPr>
          <p:cNvSpPr>
            <a:spLocks noGrp="1"/>
          </p:cNvSpPr>
          <p:nvPr>
            <p:ph idx="1"/>
          </p:nvPr>
        </p:nvSpPr>
        <p:spPr/>
        <p:txBody>
          <a:bodyPr/>
          <a:lstStyle/>
          <a:p>
            <a:pPr marL="0" lvl="0" indent="0">
              <a:buNone/>
            </a:pPr>
            <a:endParaRPr lang="en-US" dirty="0"/>
          </a:p>
          <a:p>
            <a:pPr marL="0" lvl="0" indent="0">
              <a:buNone/>
            </a:pPr>
            <a:endParaRPr lang="en-US" dirty="0"/>
          </a:p>
          <a:p>
            <a:pPr marL="0" lvl="0" indent="0">
              <a:buNone/>
            </a:pPr>
            <a:endParaRPr lang="en-US" dirty="0"/>
          </a:p>
          <a:p>
            <a:pPr marL="0" lvl="0" indent="0">
              <a:buNone/>
            </a:pPr>
            <a:endParaRPr lang="fi-FI" dirty="0"/>
          </a:p>
          <a:p>
            <a:endParaRPr lang="fi-FI" dirty="0"/>
          </a:p>
        </p:txBody>
      </p:sp>
      <p:sp>
        <p:nvSpPr>
          <p:cNvPr id="4" name="Päivämäärän paikkamerkki 3">
            <a:extLst>
              <a:ext uri="{FF2B5EF4-FFF2-40B4-BE49-F238E27FC236}">
                <a16:creationId xmlns:a16="http://schemas.microsoft.com/office/drawing/2014/main" id="{4E1A2C36-C4D3-572B-69BB-64423FA08D8D}"/>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1BCDBC07-19CE-4680-9DFA-4275D0D4AF96}"/>
              </a:ext>
            </a:extLst>
          </p:cNvPr>
          <p:cNvSpPr>
            <a:spLocks noGrp="1"/>
          </p:cNvSpPr>
          <p:nvPr>
            <p:ph type="sldNum" sz="quarter" idx="12"/>
          </p:nvPr>
        </p:nvSpPr>
        <p:spPr/>
        <p:txBody>
          <a:bodyPr/>
          <a:lstStyle/>
          <a:p>
            <a:fld id="{477DE959-2511-4C37-AABE-74FBCE8640D7}" type="slidenum">
              <a:rPr lang="fi-FI" smtClean="0"/>
              <a:t>10</a:t>
            </a:fld>
            <a:endParaRPr lang="fi-FI"/>
          </a:p>
        </p:txBody>
      </p:sp>
      <p:pic>
        <p:nvPicPr>
          <p:cNvPr id="7" name="Kuva 6">
            <a:extLst>
              <a:ext uri="{FF2B5EF4-FFF2-40B4-BE49-F238E27FC236}">
                <a16:creationId xmlns:a16="http://schemas.microsoft.com/office/drawing/2014/main" id="{80827508-28D5-02BF-075A-C59B4048F927}"/>
              </a:ext>
            </a:extLst>
          </p:cNvPr>
          <p:cNvPicPr>
            <a:picLocks noChangeAspect="1"/>
          </p:cNvPicPr>
          <p:nvPr/>
        </p:nvPicPr>
        <p:blipFill>
          <a:blip r:embed="rId2"/>
          <a:stretch>
            <a:fillRect/>
          </a:stretch>
        </p:blipFill>
        <p:spPr>
          <a:xfrm>
            <a:off x="1529698" y="1358349"/>
            <a:ext cx="9946956" cy="4821074"/>
          </a:xfrm>
          <a:prstGeom prst="rect">
            <a:avLst/>
          </a:prstGeom>
        </p:spPr>
      </p:pic>
      <p:sp>
        <p:nvSpPr>
          <p:cNvPr id="9" name="Tekstiruutu 8">
            <a:extLst>
              <a:ext uri="{FF2B5EF4-FFF2-40B4-BE49-F238E27FC236}">
                <a16:creationId xmlns:a16="http://schemas.microsoft.com/office/drawing/2014/main" id="{6758E9EB-8CFD-1D63-0D84-69D3672AC51D}"/>
              </a:ext>
            </a:extLst>
          </p:cNvPr>
          <p:cNvSpPr txBox="1"/>
          <p:nvPr/>
        </p:nvSpPr>
        <p:spPr>
          <a:xfrm>
            <a:off x="1606609" y="1954180"/>
            <a:ext cx="4675065" cy="307777"/>
          </a:xfrm>
          <a:prstGeom prst="rect">
            <a:avLst/>
          </a:prstGeom>
          <a:solidFill>
            <a:schemeClr val="bg1"/>
          </a:solidFill>
        </p:spPr>
        <p:txBody>
          <a:bodyPr wrap="square" rtlCol="0">
            <a:spAutoFit/>
          </a:bodyPr>
          <a:lstStyle/>
          <a:p>
            <a:r>
              <a:rPr lang="en-US" sz="1400" b="1" dirty="0"/>
              <a:t>I feel that I belong to the group in my class.</a:t>
            </a:r>
            <a:endParaRPr lang="fi-FI" sz="1400" b="1" dirty="0"/>
          </a:p>
        </p:txBody>
      </p:sp>
      <p:sp>
        <p:nvSpPr>
          <p:cNvPr id="10" name="Tekstiruutu 9">
            <a:extLst>
              <a:ext uri="{FF2B5EF4-FFF2-40B4-BE49-F238E27FC236}">
                <a16:creationId xmlns:a16="http://schemas.microsoft.com/office/drawing/2014/main" id="{EA664A7E-5BAA-F1FA-4DE4-6E8B400F6F07}"/>
              </a:ext>
            </a:extLst>
          </p:cNvPr>
          <p:cNvSpPr txBox="1"/>
          <p:nvPr/>
        </p:nvSpPr>
        <p:spPr>
          <a:xfrm>
            <a:off x="1606609" y="2531671"/>
            <a:ext cx="4675065" cy="307777"/>
          </a:xfrm>
          <a:prstGeom prst="rect">
            <a:avLst/>
          </a:prstGeom>
          <a:solidFill>
            <a:schemeClr val="bg1"/>
          </a:solidFill>
        </p:spPr>
        <p:txBody>
          <a:bodyPr wrap="square" rtlCol="0">
            <a:spAutoFit/>
          </a:bodyPr>
          <a:lstStyle/>
          <a:p>
            <a:r>
              <a:rPr lang="en-US" sz="1400" b="1" dirty="0"/>
              <a:t>I have at least one friend at school.</a:t>
            </a:r>
            <a:endParaRPr lang="fi-FI" sz="1400" b="1" dirty="0"/>
          </a:p>
        </p:txBody>
      </p:sp>
      <p:sp>
        <p:nvSpPr>
          <p:cNvPr id="11" name="Tekstiruutu 10">
            <a:extLst>
              <a:ext uri="{FF2B5EF4-FFF2-40B4-BE49-F238E27FC236}">
                <a16:creationId xmlns:a16="http://schemas.microsoft.com/office/drawing/2014/main" id="{91525A67-5A41-31C3-A997-863B34CFE84E}"/>
              </a:ext>
            </a:extLst>
          </p:cNvPr>
          <p:cNvSpPr txBox="1"/>
          <p:nvPr/>
        </p:nvSpPr>
        <p:spPr>
          <a:xfrm>
            <a:off x="1529699" y="2922066"/>
            <a:ext cx="4751976" cy="523220"/>
          </a:xfrm>
          <a:prstGeom prst="rect">
            <a:avLst/>
          </a:prstGeom>
          <a:solidFill>
            <a:schemeClr val="bg1"/>
          </a:solidFill>
        </p:spPr>
        <p:txBody>
          <a:bodyPr wrap="square" rtlCol="0">
            <a:spAutoFit/>
          </a:bodyPr>
          <a:lstStyle/>
          <a:p>
            <a:r>
              <a:rPr lang="en-US" sz="1400" b="1" dirty="0"/>
              <a:t>I gladly participate in events and activities organized for the whole school.</a:t>
            </a:r>
            <a:endParaRPr lang="fi-FI" sz="1400" b="1" dirty="0"/>
          </a:p>
        </p:txBody>
      </p:sp>
      <p:sp>
        <p:nvSpPr>
          <p:cNvPr id="12" name="Tekstiruutu 11">
            <a:extLst>
              <a:ext uri="{FF2B5EF4-FFF2-40B4-BE49-F238E27FC236}">
                <a16:creationId xmlns:a16="http://schemas.microsoft.com/office/drawing/2014/main" id="{73685E72-1629-F84E-2DF3-A51EF1235F1C}"/>
              </a:ext>
            </a:extLst>
          </p:cNvPr>
          <p:cNvSpPr txBox="1"/>
          <p:nvPr/>
        </p:nvSpPr>
        <p:spPr>
          <a:xfrm>
            <a:off x="1606609" y="3644666"/>
            <a:ext cx="4675065" cy="307777"/>
          </a:xfrm>
          <a:prstGeom prst="rect">
            <a:avLst/>
          </a:prstGeom>
          <a:solidFill>
            <a:schemeClr val="bg1"/>
          </a:solidFill>
        </p:spPr>
        <p:txBody>
          <a:bodyPr wrap="square" rtlCol="0">
            <a:spAutoFit/>
          </a:bodyPr>
          <a:lstStyle/>
          <a:p>
            <a:r>
              <a:rPr lang="fi-FI" sz="1400" b="1" dirty="0"/>
              <a:t>People at </a:t>
            </a:r>
            <a:r>
              <a:rPr lang="fi-FI" sz="1400" b="1" dirty="0" err="1"/>
              <a:t>school</a:t>
            </a:r>
            <a:r>
              <a:rPr lang="fi-FI" sz="1400" b="1" dirty="0"/>
              <a:t> </a:t>
            </a:r>
            <a:r>
              <a:rPr lang="fi-FI" sz="1400" b="1" dirty="0" err="1"/>
              <a:t>are</a:t>
            </a:r>
            <a:r>
              <a:rPr lang="fi-FI" sz="1400" b="1" dirty="0"/>
              <a:t> </a:t>
            </a:r>
            <a:r>
              <a:rPr lang="fi-FI" sz="1400" b="1" dirty="0" err="1"/>
              <a:t>interested</a:t>
            </a:r>
            <a:r>
              <a:rPr lang="fi-FI" sz="1400" b="1" dirty="0"/>
              <a:t> in my </a:t>
            </a:r>
            <a:r>
              <a:rPr lang="fi-FI" sz="1400" b="1" dirty="0" err="1"/>
              <a:t>opinion</a:t>
            </a:r>
            <a:r>
              <a:rPr lang="fi-FI" sz="1400" b="1" dirty="0"/>
              <a:t>.</a:t>
            </a:r>
          </a:p>
        </p:txBody>
      </p:sp>
      <p:sp>
        <p:nvSpPr>
          <p:cNvPr id="13" name="Tekstiruutu 12">
            <a:extLst>
              <a:ext uri="{FF2B5EF4-FFF2-40B4-BE49-F238E27FC236}">
                <a16:creationId xmlns:a16="http://schemas.microsoft.com/office/drawing/2014/main" id="{9625F686-D2DB-A450-1FD2-78516133A81D}"/>
              </a:ext>
            </a:extLst>
          </p:cNvPr>
          <p:cNvSpPr txBox="1"/>
          <p:nvPr/>
        </p:nvSpPr>
        <p:spPr>
          <a:xfrm>
            <a:off x="1700613" y="4225780"/>
            <a:ext cx="4581061" cy="307777"/>
          </a:xfrm>
          <a:prstGeom prst="rect">
            <a:avLst/>
          </a:prstGeom>
          <a:solidFill>
            <a:schemeClr val="bg1"/>
          </a:solidFill>
        </p:spPr>
        <p:txBody>
          <a:bodyPr wrap="square" rtlCol="0">
            <a:spAutoFit/>
          </a:bodyPr>
          <a:lstStyle/>
          <a:p>
            <a:r>
              <a:rPr lang="fi-FI" sz="1400" b="1" dirty="0"/>
              <a:t>I </a:t>
            </a:r>
            <a:r>
              <a:rPr lang="fi-FI" sz="1400" b="1" dirty="0" err="1"/>
              <a:t>find</a:t>
            </a:r>
            <a:r>
              <a:rPr lang="fi-FI" sz="1400" b="1" dirty="0"/>
              <a:t> it </a:t>
            </a:r>
            <a:r>
              <a:rPr lang="fi-FI" sz="1400" b="1" dirty="0" err="1"/>
              <a:t>easy</a:t>
            </a:r>
            <a:r>
              <a:rPr lang="fi-FI" sz="1400" b="1" dirty="0"/>
              <a:t> to </a:t>
            </a:r>
            <a:r>
              <a:rPr lang="fi-FI" sz="1400" b="1" dirty="0" err="1"/>
              <a:t>approach</a:t>
            </a:r>
            <a:r>
              <a:rPr lang="fi-FI" sz="1400" b="1" dirty="0"/>
              <a:t> </a:t>
            </a:r>
            <a:r>
              <a:rPr lang="fi-FI" sz="1400" b="1" dirty="0" err="1"/>
              <a:t>adults</a:t>
            </a:r>
            <a:r>
              <a:rPr lang="fi-FI" sz="1400" b="1" dirty="0"/>
              <a:t> at </a:t>
            </a:r>
            <a:r>
              <a:rPr lang="fi-FI" sz="1400" b="1" dirty="0" err="1"/>
              <a:t>school</a:t>
            </a:r>
            <a:r>
              <a:rPr lang="fi-FI" sz="1400" b="1" dirty="0"/>
              <a:t>.</a:t>
            </a:r>
          </a:p>
        </p:txBody>
      </p:sp>
      <p:sp>
        <p:nvSpPr>
          <p:cNvPr id="14" name="Tekstiruutu 13">
            <a:extLst>
              <a:ext uri="{FF2B5EF4-FFF2-40B4-BE49-F238E27FC236}">
                <a16:creationId xmlns:a16="http://schemas.microsoft.com/office/drawing/2014/main" id="{22DCEEF3-13A9-D700-0657-619C06966083}"/>
              </a:ext>
            </a:extLst>
          </p:cNvPr>
          <p:cNvSpPr txBox="1"/>
          <p:nvPr/>
        </p:nvSpPr>
        <p:spPr>
          <a:xfrm>
            <a:off x="1700614" y="4772791"/>
            <a:ext cx="4581059" cy="307777"/>
          </a:xfrm>
          <a:prstGeom prst="rect">
            <a:avLst/>
          </a:prstGeom>
          <a:solidFill>
            <a:schemeClr val="bg1"/>
          </a:solidFill>
        </p:spPr>
        <p:txBody>
          <a:bodyPr wrap="square" rtlCol="0">
            <a:spAutoFit/>
          </a:bodyPr>
          <a:lstStyle/>
          <a:p>
            <a:r>
              <a:rPr lang="fi-FI" sz="1400" b="1" dirty="0"/>
              <a:t>I </a:t>
            </a:r>
            <a:r>
              <a:rPr lang="fi-FI" sz="1400" b="1" dirty="0" err="1"/>
              <a:t>usually</a:t>
            </a:r>
            <a:r>
              <a:rPr lang="fi-FI" sz="1400" b="1" dirty="0"/>
              <a:t> </a:t>
            </a:r>
            <a:r>
              <a:rPr lang="fi-FI" sz="1400" b="1" dirty="0" err="1"/>
              <a:t>enjoy</a:t>
            </a:r>
            <a:r>
              <a:rPr lang="fi-FI" sz="1400" b="1" dirty="0"/>
              <a:t> </a:t>
            </a:r>
            <a:r>
              <a:rPr lang="fi-FI" sz="1400" b="1" dirty="0" err="1"/>
              <a:t>coming</a:t>
            </a:r>
            <a:r>
              <a:rPr lang="fi-FI" sz="1400" b="1" dirty="0"/>
              <a:t> to </a:t>
            </a:r>
            <a:r>
              <a:rPr lang="fi-FI" sz="1400" b="1" dirty="0" err="1"/>
              <a:t>school</a:t>
            </a:r>
            <a:r>
              <a:rPr lang="fi-FI" sz="1400" b="1" dirty="0"/>
              <a:t>.</a:t>
            </a:r>
          </a:p>
        </p:txBody>
      </p:sp>
      <p:sp>
        <p:nvSpPr>
          <p:cNvPr id="15" name="Tekstiruutu 14">
            <a:extLst>
              <a:ext uri="{FF2B5EF4-FFF2-40B4-BE49-F238E27FC236}">
                <a16:creationId xmlns:a16="http://schemas.microsoft.com/office/drawing/2014/main" id="{FDC1CD40-2296-2EBD-6993-FDB9A8B07597}"/>
              </a:ext>
            </a:extLst>
          </p:cNvPr>
          <p:cNvSpPr txBox="1"/>
          <p:nvPr/>
        </p:nvSpPr>
        <p:spPr>
          <a:xfrm>
            <a:off x="3464311" y="5762882"/>
            <a:ext cx="957434" cy="292388"/>
          </a:xfrm>
          <a:prstGeom prst="rect">
            <a:avLst/>
          </a:prstGeom>
          <a:solidFill>
            <a:schemeClr val="bg1"/>
          </a:solidFill>
        </p:spPr>
        <p:txBody>
          <a:bodyPr wrap="square" rtlCol="0">
            <a:spAutoFit/>
          </a:bodyPr>
          <a:lstStyle/>
          <a:p>
            <a:r>
              <a:rPr lang="fi-FI" sz="1300" b="1" dirty="0" err="1"/>
              <a:t>Disagree</a:t>
            </a:r>
            <a:endParaRPr lang="fi-FI" sz="1300" b="1" dirty="0"/>
          </a:p>
        </p:txBody>
      </p:sp>
      <p:sp>
        <p:nvSpPr>
          <p:cNvPr id="16" name="Tekstiruutu 15">
            <a:extLst>
              <a:ext uri="{FF2B5EF4-FFF2-40B4-BE49-F238E27FC236}">
                <a16:creationId xmlns:a16="http://schemas.microsoft.com/office/drawing/2014/main" id="{187521BB-35A2-7B8B-B0F8-A0F63F35D3C1}"/>
              </a:ext>
            </a:extLst>
          </p:cNvPr>
          <p:cNvSpPr txBox="1"/>
          <p:nvPr/>
        </p:nvSpPr>
        <p:spPr>
          <a:xfrm>
            <a:off x="4657375" y="5717758"/>
            <a:ext cx="1360493" cy="461665"/>
          </a:xfrm>
          <a:prstGeom prst="rect">
            <a:avLst/>
          </a:prstGeom>
          <a:solidFill>
            <a:schemeClr val="bg1"/>
          </a:solidFill>
        </p:spPr>
        <p:txBody>
          <a:bodyPr wrap="square" rtlCol="0">
            <a:spAutoFit/>
          </a:bodyPr>
          <a:lstStyle/>
          <a:p>
            <a:r>
              <a:rPr lang="fi-FI" sz="1200" b="1" dirty="0" err="1"/>
              <a:t>Somewhat</a:t>
            </a:r>
            <a:r>
              <a:rPr lang="fi-FI" sz="1200" b="1" dirty="0"/>
              <a:t> </a:t>
            </a:r>
            <a:r>
              <a:rPr lang="fi-FI" sz="1200" b="1" dirty="0" err="1"/>
              <a:t>disagree</a:t>
            </a:r>
            <a:endParaRPr lang="fi-FI" sz="1200" b="1" dirty="0"/>
          </a:p>
        </p:txBody>
      </p:sp>
      <p:sp>
        <p:nvSpPr>
          <p:cNvPr id="17" name="Tekstiruutu 16">
            <a:extLst>
              <a:ext uri="{FF2B5EF4-FFF2-40B4-BE49-F238E27FC236}">
                <a16:creationId xmlns:a16="http://schemas.microsoft.com/office/drawing/2014/main" id="{1E697ECB-593F-CB17-52D4-47C25CE27B54}"/>
              </a:ext>
            </a:extLst>
          </p:cNvPr>
          <p:cNvSpPr txBox="1"/>
          <p:nvPr/>
        </p:nvSpPr>
        <p:spPr>
          <a:xfrm>
            <a:off x="6447544" y="5762882"/>
            <a:ext cx="1686229" cy="276999"/>
          </a:xfrm>
          <a:prstGeom prst="rect">
            <a:avLst/>
          </a:prstGeom>
          <a:solidFill>
            <a:schemeClr val="bg1"/>
          </a:solidFill>
        </p:spPr>
        <p:txBody>
          <a:bodyPr wrap="square" rtlCol="0">
            <a:spAutoFit/>
          </a:bodyPr>
          <a:lstStyle/>
          <a:p>
            <a:r>
              <a:rPr lang="fi-FI" sz="1200" b="1" dirty="0" err="1"/>
              <a:t>Somewhat</a:t>
            </a:r>
            <a:r>
              <a:rPr lang="fi-FI" sz="1200" dirty="0"/>
              <a:t> </a:t>
            </a:r>
            <a:r>
              <a:rPr lang="fi-FI" sz="1200" b="1" dirty="0" err="1"/>
              <a:t>agree</a:t>
            </a:r>
            <a:endParaRPr lang="fi-FI" sz="1200" b="1" dirty="0"/>
          </a:p>
        </p:txBody>
      </p:sp>
      <p:sp>
        <p:nvSpPr>
          <p:cNvPr id="18" name="Tekstiruutu 17">
            <a:extLst>
              <a:ext uri="{FF2B5EF4-FFF2-40B4-BE49-F238E27FC236}">
                <a16:creationId xmlns:a16="http://schemas.microsoft.com/office/drawing/2014/main" id="{592177C4-765E-64F2-1170-4C91E41EE86C}"/>
              </a:ext>
            </a:extLst>
          </p:cNvPr>
          <p:cNvSpPr txBox="1"/>
          <p:nvPr/>
        </p:nvSpPr>
        <p:spPr>
          <a:xfrm>
            <a:off x="8537249" y="5762881"/>
            <a:ext cx="1307506" cy="276999"/>
          </a:xfrm>
          <a:prstGeom prst="rect">
            <a:avLst/>
          </a:prstGeom>
          <a:solidFill>
            <a:schemeClr val="bg1"/>
          </a:solidFill>
        </p:spPr>
        <p:txBody>
          <a:bodyPr wrap="square" rtlCol="0">
            <a:spAutoFit/>
          </a:bodyPr>
          <a:lstStyle/>
          <a:p>
            <a:r>
              <a:rPr lang="fi-FI" sz="1200" b="1" dirty="0" err="1"/>
              <a:t>Agree</a:t>
            </a:r>
            <a:endParaRPr lang="fi-FI" sz="1200" b="1" dirty="0"/>
          </a:p>
        </p:txBody>
      </p:sp>
      <p:sp>
        <p:nvSpPr>
          <p:cNvPr id="19" name="Tekstiruutu 18">
            <a:extLst>
              <a:ext uri="{FF2B5EF4-FFF2-40B4-BE49-F238E27FC236}">
                <a16:creationId xmlns:a16="http://schemas.microsoft.com/office/drawing/2014/main" id="{3D8EE978-6E0D-5CDC-9020-7BF4BED84AD9}"/>
              </a:ext>
            </a:extLst>
          </p:cNvPr>
          <p:cNvSpPr txBox="1"/>
          <p:nvPr/>
        </p:nvSpPr>
        <p:spPr>
          <a:xfrm>
            <a:off x="8133773" y="5485882"/>
            <a:ext cx="2779206" cy="276999"/>
          </a:xfrm>
          <a:prstGeom prst="rect">
            <a:avLst/>
          </a:prstGeom>
          <a:solidFill>
            <a:schemeClr val="bg1"/>
          </a:solidFill>
        </p:spPr>
        <p:txBody>
          <a:bodyPr wrap="square" rtlCol="0">
            <a:spAutoFit/>
          </a:bodyPr>
          <a:lstStyle/>
          <a:p>
            <a:r>
              <a:rPr lang="fi-FI" sz="1200" b="1" dirty="0" err="1"/>
              <a:t>Percentage</a:t>
            </a:r>
            <a:r>
              <a:rPr lang="fi-FI" sz="1200" b="1" dirty="0"/>
              <a:t> of </a:t>
            </a:r>
            <a:r>
              <a:rPr lang="fi-FI" sz="1200" b="1" dirty="0" err="1"/>
              <a:t>respondents</a:t>
            </a:r>
            <a:r>
              <a:rPr lang="fi-FI" sz="1200" b="1" dirty="0"/>
              <a:t> (%)</a:t>
            </a:r>
          </a:p>
        </p:txBody>
      </p:sp>
    </p:spTree>
    <p:extLst>
      <p:ext uri="{BB962C8B-B14F-4D97-AF65-F5344CB8AC3E}">
        <p14:creationId xmlns:p14="http://schemas.microsoft.com/office/powerpoint/2010/main" val="3563111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27032-7D60-F0CF-A5D8-2E12CEF0111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AEEBEF2-4069-3397-1852-9D0BD51319DA}"/>
              </a:ext>
            </a:extLst>
          </p:cNvPr>
          <p:cNvSpPr>
            <a:spLocks noGrp="1"/>
          </p:cNvSpPr>
          <p:nvPr>
            <p:ph type="title"/>
          </p:nvPr>
        </p:nvSpPr>
        <p:spPr/>
        <p:txBody>
          <a:bodyPr>
            <a:noAutofit/>
          </a:bodyPr>
          <a:lstStyle/>
          <a:p>
            <a:r>
              <a:rPr lang="en-US" sz="3000" dirty="0"/>
              <a:t>A comparison of staffs and learners’ views on the same thing</a:t>
            </a:r>
            <a:endParaRPr lang="fi-FI" sz="3000" dirty="0"/>
          </a:p>
        </p:txBody>
      </p:sp>
      <p:sp>
        <p:nvSpPr>
          <p:cNvPr id="3" name="Sisällön paikkamerkki 2">
            <a:extLst>
              <a:ext uri="{FF2B5EF4-FFF2-40B4-BE49-F238E27FC236}">
                <a16:creationId xmlns:a16="http://schemas.microsoft.com/office/drawing/2014/main" id="{887BC36D-F29F-31FE-979E-F265726BBFB9}"/>
              </a:ext>
            </a:extLst>
          </p:cNvPr>
          <p:cNvSpPr>
            <a:spLocks noGrp="1"/>
          </p:cNvSpPr>
          <p:nvPr>
            <p:ph idx="1"/>
          </p:nvPr>
        </p:nvSpPr>
        <p:spPr/>
        <p:txBody>
          <a:bodyPr/>
          <a:lstStyle/>
          <a:p>
            <a:pPr marL="0" lvl="0" indent="0">
              <a:buNone/>
            </a:pPr>
            <a:endParaRPr lang="fi-FI" dirty="0"/>
          </a:p>
          <a:p>
            <a:pPr marL="0" lvl="0" indent="0">
              <a:buNone/>
            </a:pPr>
            <a:endParaRPr lang="fi-FI" dirty="0"/>
          </a:p>
          <a:p>
            <a:endParaRPr lang="fi-FI" dirty="0"/>
          </a:p>
        </p:txBody>
      </p:sp>
      <p:sp>
        <p:nvSpPr>
          <p:cNvPr id="4" name="Päivämäärän paikkamerkki 3">
            <a:extLst>
              <a:ext uri="{FF2B5EF4-FFF2-40B4-BE49-F238E27FC236}">
                <a16:creationId xmlns:a16="http://schemas.microsoft.com/office/drawing/2014/main" id="{80392488-8910-83FF-0302-5D34B97A2700}"/>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D988D7AB-ADE7-0DC7-7077-81A0C7AED6F2}"/>
              </a:ext>
            </a:extLst>
          </p:cNvPr>
          <p:cNvSpPr>
            <a:spLocks noGrp="1"/>
          </p:cNvSpPr>
          <p:nvPr>
            <p:ph type="sldNum" sz="quarter" idx="12"/>
          </p:nvPr>
        </p:nvSpPr>
        <p:spPr/>
        <p:txBody>
          <a:bodyPr/>
          <a:lstStyle/>
          <a:p>
            <a:fld id="{477DE959-2511-4C37-AABE-74FBCE8640D7}" type="slidenum">
              <a:rPr lang="fi-FI" smtClean="0"/>
              <a:t>11</a:t>
            </a:fld>
            <a:endParaRPr lang="fi-FI"/>
          </a:p>
        </p:txBody>
      </p:sp>
      <p:pic>
        <p:nvPicPr>
          <p:cNvPr id="12" name="Kuva 11">
            <a:extLst>
              <a:ext uri="{FF2B5EF4-FFF2-40B4-BE49-F238E27FC236}">
                <a16:creationId xmlns:a16="http://schemas.microsoft.com/office/drawing/2014/main" id="{8111F078-F52B-8668-66FC-C86D80D7A45D}"/>
              </a:ext>
            </a:extLst>
          </p:cNvPr>
          <p:cNvPicPr>
            <a:picLocks noChangeAspect="1"/>
          </p:cNvPicPr>
          <p:nvPr/>
        </p:nvPicPr>
        <p:blipFill>
          <a:blip r:embed="rId2"/>
          <a:stretch>
            <a:fillRect/>
          </a:stretch>
        </p:blipFill>
        <p:spPr>
          <a:xfrm>
            <a:off x="1793171" y="1332853"/>
            <a:ext cx="8605658" cy="4977459"/>
          </a:xfrm>
          <a:prstGeom prst="rect">
            <a:avLst/>
          </a:prstGeom>
        </p:spPr>
      </p:pic>
    </p:spTree>
    <p:extLst>
      <p:ext uri="{BB962C8B-B14F-4D97-AF65-F5344CB8AC3E}">
        <p14:creationId xmlns:p14="http://schemas.microsoft.com/office/powerpoint/2010/main" val="4071982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C04BA-77A9-0BD6-DBEC-3EE104370A7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F7AC584-43E0-BE4B-395A-C6FB478101D1}"/>
              </a:ext>
            </a:extLst>
          </p:cNvPr>
          <p:cNvSpPr>
            <a:spLocks noGrp="1"/>
          </p:cNvSpPr>
          <p:nvPr>
            <p:ph type="title"/>
          </p:nvPr>
        </p:nvSpPr>
        <p:spPr/>
        <p:txBody>
          <a:bodyPr>
            <a:normAutofit/>
          </a:bodyPr>
          <a:lstStyle/>
          <a:p>
            <a:r>
              <a:rPr lang="fi-FI" sz="3000" dirty="0"/>
              <a:t>M</a:t>
            </a:r>
            <a:r>
              <a:rPr lang="en-US" sz="3000" dirty="0"/>
              <a:t>ore detailed analysis of the open-ended questions</a:t>
            </a:r>
            <a:endParaRPr lang="fi-FI" sz="3000" dirty="0"/>
          </a:p>
        </p:txBody>
      </p:sp>
      <p:sp>
        <p:nvSpPr>
          <p:cNvPr id="3" name="Sisällön paikkamerkki 2">
            <a:extLst>
              <a:ext uri="{FF2B5EF4-FFF2-40B4-BE49-F238E27FC236}">
                <a16:creationId xmlns:a16="http://schemas.microsoft.com/office/drawing/2014/main" id="{0152D449-6DBB-4BC7-C71D-43036F067DC4}"/>
              </a:ext>
            </a:extLst>
          </p:cNvPr>
          <p:cNvSpPr>
            <a:spLocks noGrp="1"/>
          </p:cNvSpPr>
          <p:nvPr>
            <p:ph idx="1"/>
          </p:nvPr>
        </p:nvSpPr>
        <p:spPr/>
        <p:txBody>
          <a:bodyPr/>
          <a:lstStyle/>
          <a:p>
            <a:pPr marL="0" lvl="0" indent="0">
              <a:buNone/>
            </a:pPr>
            <a:br>
              <a:rPr lang="en-US" dirty="0"/>
            </a:br>
            <a:endParaRPr lang="fi-FI" dirty="0"/>
          </a:p>
          <a:p>
            <a:endParaRPr lang="fi-FI" dirty="0"/>
          </a:p>
        </p:txBody>
      </p:sp>
      <p:sp>
        <p:nvSpPr>
          <p:cNvPr id="4" name="Päivämäärän paikkamerkki 3">
            <a:extLst>
              <a:ext uri="{FF2B5EF4-FFF2-40B4-BE49-F238E27FC236}">
                <a16:creationId xmlns:a16="http://schemas.microsoft.com/office/drawing/2014/main" id="{A79F08B1-72FB-C284-8C88-46A99C2B7802}"/>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47F2A3AD-A7BA-C8E5-A7AE-FE1166712100}"/>
              </a:ext>
            </a:extLst>
          </p:cNvPr>
          <p:cNvSpPr>
            <a:spLocks noGrp="1"/>
          </p:cNvSpPr>
          <p:nvPr>
            <p:ph type="sldNum" sz="quarter" idx="12"/>
          </p:nvPr>
        </p:nvSpPr>
        <p:spPr/>
        <p:txBody>
          <a:bodyPr/>
          <a:lstStyle/>
          <a:p>
            <a:fld id="{477DE959-2511-4C37-AABE-74FBCE8640D7}" type="slidenum">
              <a:rPr lang="fi-FI" smtClean="0"/>
              <a:t>12</a:t>
            </a:fld>
            <a:endParaRPr lang="fi-FI"/>
          </a:p>
        </p:txBody>
      </p:sp>
      <p:graphicFrame>
        <p:nvGraphicFramePr>
          <p:cNvPr id="14" name="Sisällön paikkamerkki 13">
            <a:extLst>
              <a:ext uri="{FF2B5EF4-FFF2-40B4-BE49-F238E27FC236}">
                <a16:creationId xmlns:a16="http://schemas.microsoft.com/office/drawing/2014/main" id="{3C88FF30-BDA4-3304-04A1-54C331E9AA14}"/>
              </a:ext>
            </a:extLst>
          </p:cNvPr>
          <p:cNvGraphicFramePr>
            <a:graphicFrameLocks noGrp="1"/>
          </p:cNvGraphicFramePr>
          <p:nvPr>
            <p:ph sz="half" idx="4294967295"/>
            <p:extLst>
              <p:ext uri="{D42A27DB-BD31-4B8C-83A1-F6EECF244321}">
                <p14:modId xmlns:p14="http://schemas.microsoft.com/office/powerpoint/2010/main" val="3512123164"/>
              </p:ext>
            </p:extLst>
          </p:nvPr>
        </p:nvGraphicFramePr>
        <p:xfrm>
          <a:off x="1062000" y="1243985"/>
          <a:ext cx="10071098" cy="5334493"/>
        </p:xfrm>
        <a:graphic>
          <a:graphicData uri="http://schemas.openxmlformats.org/drawingml/2006/table">
            <a:tbl>
              <a:tblPr firstRow="1" firstCol="1" bandRow="1">
                <a:tableStyleId>{5C22544A-7EE6-4342-B048-85BDC9FD1C3A}</a:tableStyleId>
              </a:tblPr>
              <a:tblGrid>
                <a:gridCol w="6074248">
                  <a:extLst>
                    <a:ext uri="{9D8B030D-6E8A-4147-A177-3AD203B41FA5}">
                      <a16:colId xmlns:a16="http://schemas.microsoft.com/office/drawing/2014/main" val="1353793694"/>
                    </a:ext>
                  </a:extLst>
                </a:gridCol>
                <a:gridCol w="1927820">
                  <a:extLst>
                    <a:ext uri="{9D8B030D-6E8A-4147-A177-3AD203B41FA5}">
                      <a16:colId xmlns:a16="http://schemas.microsoft.com/office/drawing/2014/main" val="4165492084"/>
                    </a:ext>
                  </a:extLst>
                </a:gridCol>
                <a:gridCol w="2069030">
                  <a:extLst>
                    <a:ext uri="{9D8B030D-6E8A-4147-A177-3AD203B41FA5}">
                      <a16:colId xmlns:a16="http://schemas.microsoft.com/office/drawing/2014/main" val="169193146"/>
                    </a:ext>
                  </a:extLst>
                </a:gridCol>
              </a:tblGrid>
              <a:tr h="518697">
                <a:tc>
                  <a:txBody>
                    <a:bodyPr/>
                    <a:lstStyle/>
                    <a:p>
                      <a:pPr>
                        <a:lnSpc>
                          <a:spcPct val="115000"/>
                        </a:lnSpc>
                        <a:spcAft>
                          <a:spcPts val="800"/>
                        </a:spcAft>
                        <a:buNone/>
                      </a:pPr>
                      <a:r>
                        <a:rPr lang="en-US" sz="1400" kern="100" dirty="0">
                          <a:effectLst/>
                        </a:rPr>
                        <a:t>In my opinion, good assessment is … </a:t>
                      </a:r>
                      <a:endParaRPr lang="fi-FI" sz="1400" kern="100" dirty="0">
                        <a:effectLst/>
                      </a:endParaRPr>
                    </a:p>
                    <a:p>
                      <a:pPr>
                        <a:lnSpc>
                          <a:spcPct val="115000"/>
                        </a:lnSpc>
                        <a:spcAft>
                          <a:spcPts val="800"/>
                        </a:spcAft>
                        <a:buNone/>
                      </a:pPr>
                      <a:r>
                        <a:rPr lang="en-US" sz="1400" kern="100" dirty="0">
                          <a:effectLst/>
                        </a:rPr>
                        <a:t>(number of statements)</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dirty="0">
                          <a:effectLst/>
                        </a:rPr>
                        <a:t>Frequency (f)</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dirty="0">
                          <a:effectLst/>
                        </a:rPr>
                        <a:t>Percentage (%)</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extLst>
                  <a:ext uri="{0D108BD9-81ED-4DB2-BD59-A6C34878D82A}">
                    <a16:rowId xmlns:a16="http://schemas.microsoft.com/office/drawing/2014/main" val="1186539151"/>
                  </a:ext>
                </a:extLst>
              </a:tr>
              <a:tr h="204401">
                <a:tc>
                  <a:txBody>
                    <a:bodyPr/>
                    <a:lstStyle/>
                    <a:p>
                      <a:pPr>
                        <a:lnSpc>
                          <a:spcPct val="115000"/>
                        </a:lnSpc>
                        <a:spcAft>
                          <a:spcPts val="800"/>
                        </a:spcAft>
                        <a:buNone/>
                      </a:pPr>
                      <a:r>
                        <a:rPr lang="en-US" sz="1400" kern="100">
                          <a:effectLst/>
                        </a:rPr>
                        <a:t>Fair, just and equitable</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1201</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37</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extLst>
                  <a:ext uri="{0D108BD9-81ED-4DB2-BD59-A6C34878D82A}">
                    <a16:rowId xmlns:a16="http://schemas.microsoft.com/office/drawing/2014/main" val="496226979"/>
                  </a:ext>
                </a:extLst>
              </a:tr>
              <a:tr h="1369966">
                <a:tc>
                  <a:txBody>
                    <a:bodyPr/>
                    <a:lstStyle/>
                    <a:p>
                      <a:pPr>
                        <a:lnSpc>
                          <a:spcPct val="115000"/>
                        </a:lnSpc>
                        <a:spcAft>
                          <a:spcPts val="800"/>
                        </a:spcAft>
                        <a:buNone/>
                      </a:pPr>
                      <a:r>
                        <a:rPr lang="en-US" sz="1400" kern="100" dirty="0">
                          <a:effectLst/>
                        </a:rPr>
                        <a:t>Honest and well-justified</a:t>
                      </a:r>
                      <a:endParaRPr lang="fi-FI" sz="1400" kern="100" dirty="0">
                        <a:effectLst/>
                      </a:endParaRPr>
                    </a:p>
                    <a:p>
                      <a:pPr marL="342900" lvl="0" indent="-342900">
                        <a:lnSpc>
                          <a:spcPct val="115000"/>
                        </a:lnSpc>
                        <a:buFont typeface="Symbol" panose="05050102010706020507" pitchFamily="18" charset="2"/>
                        <a:buChar char=""/>
                      </a:pPr>
                      <a:r>
                        <a:rPr lang="en-US" sz="1400" kern="100" dirty="0">
                          <a:effectLst/>
                        </a:rPr>
                        <a:t>honest, truthful, recognizes actual competence (247)</a:t>
                      </a:r>
                      <a:endParaRPr lang="fi-FI" sz="1400" kern="100" dirty="0">
                        <a:effectLst/>
                      </a:endParaRPr>
                    </a:p>
                    <a:p>
                      <a:pPr marL="342900" lvl="0" indent="-342900">
                        <a:lnSpc>
                          <a:spcPct val="115000"/>
                        </a:lnSpc>
                        <a:buFont typeface="Symbol" panose="05050102010706020507" pitchFamily="18" charset="2"/>
                        <a:buChar char=""/>
                      </a:pPr>
                      <a:r>
                        <a:rPr lang="en-US" sz="1400" kern="100" dirty="0">
                          <a:effectLst/>
                        </a:rPr>
                        <a:t>reasoned, well-considered (178)</a:t>
                      </a:r>
                      <a:endParaRPr lang="fi-FI" sz="1400" kern="100" dirty="0">
                        <a:effectLst/>
                      </a:endParaRPr>
                    </a:p>
                    <a:p>
                      <a:pPr marL="342900" lvl="0" indent="-342900">
                        <a:lnSpc>
                          <a:spcPct val="115000"/>
                        </a:lnSpc>
                        <a:buFont typeface="Symbol" panose="05050102010706020507" pitchFamily="18" charset="2"/>
                        <a:buChar char=""/>
                      </a:pPr>
                      <a:r>
                        <a:rPr lang="en-US" sz="1400" kern="100" dirty="0">
                          <a:effectLst/>
                        </a:rPr>
                        <a:t>explained in a way that learners can understand (65)</a:t>
                      </a:r>
                      <a:endParaRPr lang="fi-FI" sz="1400" kern="100" dirty="0">
                        <a:effectLst/>
                      </a:endParaRPr>
                    </a:p>
                    <a:p>
                      <a:pPr marL="342900" lvl="0" indent="-342900">
                        <a:lnSpc>
                          <a:spcPct val="115000"/>
                        </a:lnSpc>
                        <a:spcAft>
                          <a:spcPts val="800"/>
                        </a:spcAft>
                        <a:buFont typeface="Symbol" panose="05050102010706020507" pitchFamily="18" charset="2"/>
                        <a:buChar char=""/>
                      </a:pPr>
                      <a:r>
                        <a:rPr lang="en-US" sz="1400" kern="100" dirty="0">
                          <a:effectLst/>
                        </a:rPr>
                        <a:t>identifies individual mistakes (36)</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dirty="0">
                          <a:effectLst/>
                        </a:rPr>
                        <a:t>526</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dirty="0">
                          <a:effectLst/>
                        </a:rPr>
                        <a:t>17</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extLst>
                  <a:ext uri="{0D108BD9-81ED-4DB2-BD59-A6C34878D82A}">
                    <a16:rowId xmlns:a16="http://schemas.microsoft.com/office/drawing/2014/main" val="1374865807"/>
                  </a:ext>
                </a:extLst>
              </a:tr>
              <a:tr h="204401">
                <a:tc>
                  <a:txBody>
                    <a:bodyPr/>
                    <a:lstStyle/>
                    <a:p>
                      <a:pPr>
                        <a:lnSpc>
                          <a:spcPct val="115000"/>
                        </a:lnSpc>
                        <a:spcAft>
                          <a:spcPts val="800"/>
                        </a:spcAft>
                        <a:buNone/>
                      </a:pPr>
                      <a:r>
                        <a:rPr lang="en-US" sz="1400" kern="100">
                          <a:effectLst/>
                        </a:rPr>
                        <a:t>Versatile and multifaceted</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504</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16</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extLst>
                  <a:ext uri="{0D108BD9-81ED-4DB2-BD59-A6C34878D82A}">
                    <a16:rowId xmlns:a16="http://schemas.microsoft.com/office/drawing/2014/main" val="2645775665"/>
                  </a:ext>
                </a:extLst>
              </a:tr>
              <a:tr h="1164558">
                <a:tc>
                  <a:txBody>
                    <a:bodyPr/>
                    <a:lstStyle/>
                    <a:p>
                      <a:pPr>
                        <a:lnSpc>
                          <a:spcPct val="115000"/>
                        </a:lnSpc>
                        <a:spcAft>
                          <a:spcPts val="800"/>
                        </a:spcAft>
                        <a:buNone/>
                      </a:pPr>
                      <a:r>
                        <a:rPr lang="en-US" sz="1400" kern="100">
                          <a:effectLst/>
                        </a:rPr>
                        <a:t>Encouraging and developmental</a:t>
                      </a:r>
                      <a:endParaRPr lang="fi-FI" sz="1400" kern="100">
                        <a:effectLst/>
                      </a:endParaRPr>
                    </a:p>
                    <a:p>
                      <a:pPr marL="342900" lvl="0" indent="-342900">
                        <a:lnSpc>
                          <a:spcPct val="115000"/>
                        </a:lnSpc>
                        <a:buFont typeface="Symbol" panose="05050102010706020507" pitchFamily="18" charset="2"/>
                        <a:buChar char=""/>
                      </a:pPr>
                      <a:r>
                        <a:rPr lang="en-US" sz="1400" kern="100">
                          <a:effectLst/>
                        </a:rPr>
                        <a:t>encouraging, constructive, positive (254)</a:t>
                      </a:r>
                      <a:endParaRPr lang="fi-FI" sz="1400" kern="100">
                        <a:effectLst/>
                      </a:endParaRPr>
                    </a:p>
                    <a:p>
                      <a:pPr marL="342900" lvl="0" indent="-342900">
                        <a:lnSpc>
                          <a:spcPct val="115000"/>
                        </a:lnSpc>
                        <a:buFont typeface="Symbol" panose="05050102010706020507" pitchFamily="18" charset="2"/>
                        <a:buChar char=""/>
                      </a:pPr>
                      <a:r>
                        <a:rPr lang="en-US" sz="1400" kern="100">
                          <a:effectLst/>
                        </a:rPr>
                        <a:t>developmental, forward-looking, essential for learning (146)</a:t>
                      </a:r>
                      <a:endParaRPr lang="fi-FI" sz="1400" kern="100">
                        <a:effectLst/>
                      </a:endParaRPr>
                    </a:p>
                    <a:p>
                      <a:pPr marL="342900" lvl="0" indent="-342900">
                        <a:lnSpc>
                          <a:spcPct val="115000"/>
                        </a:lnSpc>
                        <a:spcAft>
                          <a:spcPts val="800"/>
                        </a:spcAft>
                        <a:buFont typeface="Symbol" panose="05050102010706020507" pitchFamily="18" charset="2"/>
                        <a:buChar char=""/>
                      </a:pPr>
                      <a:r>
                        <a:rPr lang="en-US" sz="1400" kern="100">
                          <a:effectLst/>
                        </a:rPr>
                        <a:t>appropriately strict and lenient (163)</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dirty="0">
                          <a:effectLst/>
                        </a:rPr>
                        <a:t>461</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dirty="0">
                          <a:effectLst/>
                        </a:rPr>
                        <a:t>14</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extLst>
                  <a:ext uri="{0D108BD9-81ED-4DB2-BD59-A6C34878D82A}">
                    <a16:rowId xmlns:a16="http://schemas.microsoft.com/office/drawing/2014/main" val="4166101098"/>
                  </a:ext>
                </a:extLst>
              </a:tr>
              <a:tr h="953429">
                <a:tc>
                  <a:txBody>
                    <a:bodyPr/>
                    <a:lstStyle/>
                    <a:p>
                      <a:pPr>
                        <a:lnSpc>
                          <a:spcPct val="115000"/>
                        </a:lnSpc>
                        <a:spcAft>
                          <a:spcPts val="800"/>
                        </a:spcAft>
                        <a:buNone/>
                      </a:pPr>
                      <a:r>
                        <a:rPr lang="en-US" sz="1400" kern="100" dirty="0">
                          <a:effectLst/>
                        </a:rPr>
                        <a:t>Effective communication</a:t>
                      </a:r>
                      <a:endParaRPr lang="fi-FI" sz="1400" kern="100" dirty="0">
                        <a:effectLst/>
                      </a:endParaRPr>
                    </a:p>
                    <a:p>
                      <a:pPr marL="342900" lvl="0" indent="-342900">
                        <a:lnSpc>
                          <a:spcPct val="115000"/>
                        </a:lnSpc>
                        <a:buFont typeface="Symbol" panose="05050102010706020507" pitchFamily="18" charset="2"/>
                        <a:buChar char=""/>
                      </a:pPr>
                      <a:r>
                        <a:rPr lang="en-US" sz="1400" kern="100" dirty="0">
                          <a:effectLst/>
                        </a:rPr>
                        <a:t>numerical grading (163)</a:t>
                      </a:r>
                      <a:endParaRPr lang="fi-FI" sz="1400" kern="100" dirty="0">
                        <a:effectLst/>
                      </a:endParaRPr>
                    </a:p>
                    <a:p>
                      <a:pPr marL="342900" lvl="0" indent="-342900">
                        <a:lnSpc>
                          <a:spcPct val="115000"/>
                        </a:lnSpc>
                        <a:buFont typeface="Symbol" panose="05050102010706020507" pitchFamily="18" charset="2"/>
                        <a:buChar char=""/>
                      </a:pPr>
                      <a:r>
                        <a:rPr lang="en-US" sz="1400" kern="100" dirty="0">
                          <a:effectLst/>
                        </a:rPr>
                        <a:t>written and oral feedback (81)</a:t>
                      </a:r>
                      <a:endParaRPr lang="fi-FI" sz="1400" kern="100" dirty="0">
                        <a:effectLst/>
                      </a:endParaRPr>
                    </a:p>
                    <a:p>
                      <a:pPr marL="342900" lvl="0" indent="-342900">
                        <a:lnSpc>
                          <a:spcPct val="115000"/>
                        </a:lnSpc>
                        <a:spcAft>
                          <a:spcPts val="800"/>
                        </a:spcAft>
                        <a:buFont typeface="Symbol" panose="05050102010706020507" pitchFamily="18" charset="2"/>
                        <a:buChar char=""/>
                      </a:pPr>
                      <a:r>
                        <a:rPr lang="en-US" sz="1400" kern="100" dirty="0">
                          <a:effectLst/>
                        </a:rPr>
                        <a:t>interactive (32)</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276</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dirty="0">
                          <a:effectLst/>
                        </a:rPr>
                        <a:t>9</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extLst>
                  <a:ext uri="{0D108BD9-81ED-4DB2-BD59-A6C34878D82A}">
                    <a16:rowId xmlns:a16="http://schemas.microsoft.com/office/drawing/2014/main" val="2901030152"/>
                  </a:ext>
                </a:extLst>
              </a:tr>
              <a:tr h="204401">
                <a:tc>
                  <a:txBody>
                    <a:bodyPr/>
                    <a:lstStyle/>
                    <a:p>
                      <a:pPr>
                        <a:lnSpc>
                          <a:spcPct val="115000"/>
                        </a:lnSpc>
                        <a:spcAft>
                          <a:spcPts val="800"/>
                        </a:spcAft>
                        <a:buNone/>
                      </a:pPr>
                      <a:r>
                        <a:rPr lang="en-US" sz="1400" kern="100">
                          <a:effectLst/>
                        </a:rPr>
                        <a:t>A good grade (grades 8–10)</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145</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4</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extLst>
                  <a:ext uri="{0D108BD9-81ED-4DB2-BD59-A6C34878D82A}">
                    <a16:rowId xmlns:a16="http://schemas.microsoft.com/office/drawing/2014/main" val="1515098975"/>
                  </a:ext>
                </a:extLst>
              </a:tr>
              <a:tr h="204401">
                <a:tc>
                  <a:txBody>
                    <a:bodyPr/>
                    <a:lstStyle/>
                    <a:p>
                      <a:pPr>
                        <a:lnSpc>
                          <a:spcPct val="115000"/>
                        </a:lnSpc>
                        <a:spcAft>
                          <a:spcPts val="800"/>
                        </a:spcAft>
                        <a:buNone/>
                      </a:pPr>
                      <a:r>
                        <a:rPr lang="en-US" sz="1400" kern="100">
                          <a:effectLst/>
                        </a:rPr>
                        <a:t>Other characteristics of good assessment</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93</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3</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extLst>
                  <a:ext uri="{0D108BD9-81ED-4DB2-BD59-A6C34878D82A}">
                    <a16:rowId xmlns:a16="http://schemas.microsoft.com/office/drawing/2014/main" val="1945802445"/>
                  </a:ext>
                </a:extLst>
              </a:tr>
              <a:tr h="204401">
                <a:tc>
                  <a:txBody>
                    <a:bodyPr/>
                    <a:lstStyle/>
                    <a:p>
                      <a:pPr>
                        <a:lnSpc>
                          <a:spcPct val="115000"/>
                        </a:lnSpc>
                        <a:spcAft>
                          <a:spcPts val="800"/>
                        </a:spcAft>
                        <a:buNone/>
                      </a:pPr>
                      <a:r>
                        <a:rPr lang="en-US" sz="1400" kern="100">
                          <a:effectLst/>
                        </a:rPr>
                        <a:t>Total</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a:effectLst/>
                        </a:rPr>
                        <a:t>3206</a:t>
                      </a:r>
                      <a:endParaRPr lang="fi-FI" sz="1400" kern="10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tc>
                  <a:txBody>
                    <a:bodyPr/>
                    <a:lstStyle/>
                    <a:p>
                      <a:pPr algn="ctr">
                        <a:lnSpc>
                          <a:spcPct val="115000"/>
                        </a:lnSpc>
                        <a:spcAft>
                          <a:spcPts val="800"/>
                        </a:spcAft>
                        <a:buNone/>
                      </a:pPr>
                      <a:r>
                        <a:rPr lang="en-US" sz="1400" kern="100" dirty="0">
                          <a:effectLst/>
                        </a:rPr>
                        <a:t>100</a:t>
                      </a:r>
                      <a:endParaRPr lang="fi-FI"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5630" marR="55630" marT="0" marB="0"/>
                </a:tc>
                <a:extLst>
                  <a:ext uri="{0D108BD9-81ED-4DB2-BD59-A6C34878D82A}">
                    <a16:rowId xmlns:a16="http://schemas.microsoft.com/office/drawing/2014/main" val="327698060"/>
                  </a:ext>
                </a:extLst>
              </a:tr>
            </a:tbl>
          </a:graphicData>
        </a:graphic>
      </p:graphicFrame>
    </p:spTree>
    <p:extLst>
      <p:ext uri="{BB962C8B-B14F-4D97-AF65-F5344CB8AC3E}">
        <p14:creationId xmlns:p14="http://schemas.microsoft.com/office/powerpoint/2010/main" val="3611267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C965FC-E494-55EE-890F-C24AB5A417D1}"/>
              </a:ext>
            </a:extLst>
          </p:cNvPr>
          <p:cNvSpPr>
            <a:spLocks noGrp="1"/>
          </p:cNvSpPr>
          <p:nvPr>
            <p:ph type="title"/>
          </p:nvPr>
        </p:nvSpPr>
        <p:spPr/>
        <p:txBody>
          <a:bodyPr>
            <a:normAutofit fontScale="90000"/>
          </a:bodyPr>
          <a:lstStyle/>
          <a:p>
            <a:r>
              <a:rPr lang="en-US" dirty="0"/>
              <a:t>Making categories and presenting the main points of the interviews</a:t>
            </a:r>
            <a:endParaRPr lang="fi-FI" dirty="0"/>
          </a:p>
        </p:txBody>
      </p:sp>
      <p:sp>
        <p:nvSpPr>
          <p:cNvPr id="7" name="Sisällön paikkamerkki 6">
            <a:extLst>
              <a:ext uri="{FF2B5EF4-FFF2-40B4-BE49-F238E27FC236}">
                <a16:creationId xmlns:a16="http://schemas.microsoft.com/office/drawing/2014/main" id="{2A2F1A35-A5D5-045A-51BB-F117C1D35A23}"/>
              </a:ext>
            </a:extLst>
          </p:cNvPr>
          <p:cNvSpPr>
            <a:spLocks noGrp="1"/>
          </p:cNvSpPr>
          <p:nvPr>
            <p:ph idx="1"/>
          </p:nvPr>
        </p:nvSpPr>
        <p:spPr/>
        <p:txBody>
          <a:bodyPr/>
          <a:lstStyle/>
          <a:p>
            <a:pPr marL="0" indent="0">
              <a:buNone/>
            </a:pPr>
            <a:r>
              <a:rPr lang="en-US" sz="2200" dirty="0"/>
              <a:t>In the context of hobbies, </a:t>
            </a:r>
            <a:r>
              <a:rPr lang="en-US" sz="2200" b="1" dirty="0"/>
              <a:t>the opportunity to talk with other participants</a:t>
            </a:r>
            <a:r>
              <a:rPr lang="en-US" sz="2200" dirty="0"/>
              <a:t> was considered important. For many, simply engaging in an enjoyable activity was not enough if there was no opportunity to discuss things and share personal experiences. </a:t>
            </a:r>
            <a:r>
              <a:rPr lang="en-US" sz="2200" b="1" dirty="0"/>
              <a:t>The presence of friends and doing things together with them added value to the hobby.</a:t>
            </a:r>
            <a:r>
              <a:rPr lang="en-US" sz="2200" dirty="0"/>
              <a:t> Hobby activities also provided an opportunity to spend leisure time with friends outside of school.</a:t>
            </a:r>
          </a:p>
          <a:p>
            <a:pPr marL="0" indent="0">
              <a:buNone/>
            </a:pPr>
            <a:endParaRPr lang="en-US" sz="2200" dirty="0"/>
          </a:p>
          <a:p>
            <a:pPr marL="0" indent="0">
              <a:buNone/>
            </a:pPr>
            <a:r>
              <a:rPr lang="en-US" sz="2000" i="1" dirty="0"/>
              <a:t>“In our group, we're allowed to chat. In fact, the instructor often tells us to talk a bit more because we're usually so quiet.” </a:t>
            </a:r>
            <a:r>
              <a:rPr lang="en-US" sz="2000" dirty="0"/>
              <a:t>(Primary school student)</a:t>
            </a:r>
          </a:p>
          <a:p>
            <a:pPr marL="0" indent="0">
              <a:buNone/>
            </a:pPr>
            <a:r>
              <a:rPr lang="en-US" sz="2000" i="1" dirty="0"/>
              <a:t>“If there are other people there that you know, it's nice to go with someone. And if someone tells you what's planned for the next session, it makes you want to go.” </a:t>
            </a:r>
            <a:r>
              <a:rPr lang="en-US" sz="2000" dirty="0"/>
              <a:t>(Lower secondary school student)</a:t>
            </a:r>
            <a:endParaRPr lang="fi-FI" sz="2000" dirty="0"/>
          </a:p>
        </p:txBody>
      </p:sp>
      <p:sp>
        <p:nvSpPr>
          <p:cNvPr id="5" name="Päivämäärän paikkamerkki 4">
            <a:extLst>
              <a:ext uri="{FF2B5EF4-FFF2-40B4-BE49-F238E27FC236}">
                <a16:creationId xmlns:a16="http://schemas.microsoft.com/office/drawing/2014/main" id="{3FBFD725-4FBC-0146-4395-016772F56804}"/>
              </a:ext>
            </a:extLst>
          </p:cNvPr>
          <p:cNvSpPr>
            <a:spLocks noGrp="1"/>
          </p:cNvSpPr>
          <p:nvPr>
            <p:ph type="dt" sz="half" idx="10"/>
          </p:nvPr>
        </p:nvSpPr>
        <p:spPr/>
        <p:txBody>
          <a:bodyPr/>
          <a:lstStyle/>
          <a:p>
            <a:fld id="{9D1AD129-B445-476B-A66B-190B6E698E02}" type="datetime1">
              <a:rPr lang="fi-FI" smtClean="0"/>
              <a:t>28.9.2026</a:t>
            </a:fld>
            <a:endParaRPr lang="fi-FI"/>
          </a:p>
        </p:txBody>
      </p:sp>
      <p:sp>
        <p:nvSpPr>
          <p:cNvPr id="6" name="Dian numeron paikkamerkki 5">
            <a:extLst>
              <a:ext uri="{FF2B5EF4-FFF2-40B4-BE49-F238E27FC236}">
                <a16:creationId xmlns:a16="http://schemas.microsoft.com/office/drawing/2014/main" id="{18B3B0DA-4F88-C945-17D7-770688F281E2}"/>
              </a:ext>
            </a:extLst>
          </p:cNvPr>
          <p:cNvSpPr>
            <a:spLocks noGrp="1"/>
          </p:cNvSpPr>
          <p:nvPr>
            <p:ph type="sldNum" sz="quarter" idx="12"/>
          </p:nvPr>
        </p:nvSpPr>
        <p:spPr/>
        <p:txBody>
          <a:bodyPr/>
          <a:lstStyle/>
          <a:p>
            <a:fld id="{477DE959-2511-4C37-AABE-74FBCE8640D7}" type="slidenum">
              <a:rPr lang="fi-FI" smtClean="0"/>
              <a:t>13</a:t>
            </a:fld>
            <a:endParaRPr lang="fi-FI"/>
          </a:p>
        </p:txBody>
      </p:sp>
    </p:spTree>
    <p:extLst>
      <p:ext uri="{BB962C8B-B14F-4D97-AF65-F5344CB8AC3E}">
        <p14:creationId xmlns:p14="http://schemas.microsoft.com/office/powerpoint/2010/main" val="2078137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DCA4F0CC-1A9B-3E40-DC75-AF500988EF47}"/>
              </a:ext>
            </a:extLst>
          </p:cNvPr>
          <p:cNvSpPr>
            <a:spLocks noGrp="1"/>
          </p:cNvSpPr>
          <p:nvPr>
            <p:ph type="title"/>
          </p:nvPr>
        </p:nvSpPr>
        <p:spPr/>
        <p:txBody>
          <a:bodyPr/>
          <a:lstStyle/>
          <a:p>
            <a:r>
              <a:rPr lang="fi-FI" dirty="0"/>
              <a:t>How is </a:t>
            </a:r>
            <a:r>
              <a:rPr lang="fi-FI" dirty="0" err="1"/>
              <a:t>the</a:t>
            </a:r>
            <a:r>
              <a:rPr lang="fi-FI" dirty="0"/>
              <a:t> </a:t>
            </a:r>
            <a:r>
              <a:rPr lang="fi-FI" dirty="0" err="1"/>
              <a:t>information</a:t>
            </a:r>
            <a:r>
              <a:rPr lang="fi-FI" dirty="0"/>
              <a:t> </a:t>
            </a:r>
            <a:r>
              <a:rPr lang="fi-FI" dirty="0" err="1"/>
              <a:t>used</a:t>
            </a:r>
            <a:r>
              <a:rPr lang="fi-FI" dirty="0"/>
              <a:t>?</a:t>
            </a:r>
          </a:p>
        </p:txBody>
      </p:sp>
      <p:sp>
        <p:nvSpPr>
          <p:cNvPr id="4" name="Päivämäärän paikkamerkki 3">
            <a:extLst>
              <a:ext uri="{FF2B5EF4-FFF2-40B4-BE49-F238E27FC236}">
                <a16:creationId xmlns:a16="http://schemas.microsoft.com/office/drawing/2014/main" id="{D13C4EB8-F865-E260-8F22-9B203C777CC7}"/>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3632FF68-78DF-EC99-90A5-9BA65C638FB3}"/>
              </a:ext>
            </a:extLst>
          </p:cNvPr>
          <p:cNvSpPr>
            <a:spLocks noGrp="1"/>
          </p:cNvSpPr>
          <p:nvPr>
            <p:ph type="sldNum" sz="quarter" idx="12"/>
          </p:nvPr>
        </p:nvSpPr>
        <p:spPr/>
        <p:txBody>
          <a:bodyPr/>
          <a:lstStyle/>
          <a:p>
            <a:fld id="{477DE959-2511-4C37-AABE-74FBCE8640D7}" type="slidenum">
              <a:rPr lang="fi-FI" smtClean="0"/>
              <a:t>14</a:t>
            </a:fld>
            <a:endParaRPr lang="fi-FI"/>
          </a:p>
        </p:txBody>
      </p:sp>
    </p:spTree>
    <p:extLst>
      <p:ext uri="{BB962C8B-B14F-4D97-AF65-F5344CB8AC3E}">
        <p14:creationId xmlns:p14="http://schemas.microsoft.com/office/powerpoint/2010/main" val="1558801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0166F8F-3CEB-B571-A5DB-2B532E16C65F}"/>
              </a:ext>
            </a:extLst>
          </p:cNvPr>
          <p:cNvSpPr>
            <a:spLocks noGrp="1"/>
          </p:cNvSpPr>
          <p:nvPr>
            <p:ph type="title"/>
          </p:nvPr>
        </p:nvSpPr>
        <p:spPr/>
        <p:txBody>
          <a:bodyPr/>
          <a:lstStyle/>
          <a:p>
            <a:r>
              <a:rPr lang="fi-FI" dirty="0"/>
              <a:t>School-</a:t>
            </a:r>
            <a:r>
              <a:rPr lang="fi-FI" dirty="0" err="1"/>
              <a:t>specific</a:t>
            </a:r>
            <a:r>
              <a:rPr lang="fi-FI" dirty="0"/>
              <a:t> feedback</a:t>
            </a:r>
          </a:p>
        </p:txBody>
      </p:sp>
      <p:sp>
        <p:nvSpPr>
          <p:cNvPr id="3" name="Sisällön paikkamerkki 2">
            <a:extLst>
              <a:ext uri="{FF2B5EF4-FFF2-40B4-BE49-F238E27FC236}">
                <a16:creationId xmlns:a16="http://schemas.microsoft.com/office/drawing/2014/main" id="{72DCCC42-5B18-CE19-A53A-A46CF13077FA}"/>
              </a:ext>
            </a:extLst>
          </p:cNvPr>
          <p:cNvSpPr>
            <a:spLocks noGrp="1"/>
          </p:cNvSpPr>
          <p:nvPr>
            <p:ph idx="1"/>
          </p:nvPr>
        </p:nvSpPr>
        <p:spPr/>
        <p:txBody>
          <a:bodyPr/>
          <a:lstStyle/>
          <a:p>
            <a:r>
              <a:rPr lang="fi-FI" dirty="0"/>
              <a:t>In </a:t>
            </a:r>
            <a:r>
              <a:rPr lang="fi-FI" dirty="0" err="1"/>
              <a:t>every</a:t>
            </a:r>
            <a:r>
              <a:rPr lang="fi-FI" dirty="0"/>
              <a:t> </a:t>
            </a:r>
            <a:r>
              <a:rPr lang="fi-FI" dirty="0" err="1"/>
              <a:t>evaluation</a:t>
            </a:r>
            <a:r>
              <a:rPr lang="fi-FI" dirty="0"/>
              <a:t> </a:t>
            </a:r>
            <a:r>
              <a:rPr lang="fi-FI" dirty="0" err="1"/>
              <a:t>we</a:t>
            </a:r>
            <a:r>
              <a:rPr lang="fi-FI" dirty="0"/>
              <a:t> </a:t>
            </a:r>
            <a:r>
              <a:rPr lang="fi-FI" dirty="0" err="1"/>
              <a:t>give</a:t>
            </a:r>
            <a:r>
              <a:rPr lang="fi-FI" dirty="0"/>
              <a:t> feedback to </a:t>
            </a:r>
            <a:r>
              <a:rPr lang="fi-FI" dirty="0" err="1"/>
              <a:t>the</a:t>
            </a:r>
            <a:r>
              <a:rPr lang="fi-FI" dirty="0"/>
              <a:t> </a:t>
            </a:r>
            <a:r>
              <a:rPr lang="fi-FI" dirty="0" err="1"/>
              <a:t>sample</a:t>
            </a:r>
            <a:r>
              <a:rPr lang="fi-FI" dirty="0"/>
              <a:t> </a:t>
            </a:r>
            <a:r>
              <a:rPr lang="fi-FI" dirty="0" err="1"/>
              <a:t>schools</a:t>
            </a:r>
            <a:r>
              <a:rPr lang="fi-FI" dirty="0"/>
              <a:t> of </a:t>
            </a:r>
            <a:r>
              <a:rPr lang="fi-FI" dirty="0" err="1"/>
              <a:t>their</a:t>
            </a:r>
            <a:r>
              <a:rPr lang="fi-FI" dirty="0"/>
              <a:t> </a:t>
            </a:r>
            <a:r>
              <a:rPr lang="fi-FI" dirty="0" err="1"/>
              <a:t>results</a:t>
            </a:r>
            <a:r>
              <a:rPr lang="fi-FI" dirty="0"/>
              <a:t> </a:t>
            </a:r>
            <a:r>
              <a:rPr lang="fi-FI" dirty="0" err="1"/>
              <a:t>compared</a:t>
            </a:r>
            <a:r>
              <a:rPr lang="fi-FI" dirty="0"/>
              <a:t> to </a:t>
            </a:r>
            <a:r>
              <a:rPr lang="fi-FI" dirty="0" err="1"/>
              <a:t>the</a:t>
            </a:r>
            <a:r>
              <a:rPr lang="fi-FI" dirty="0"/>
              <a:t> </a:t>
            </a:r>
            <a:r>
              <a:rPr lang="fi-FI" dirty="0" err="1"/>
              <a:t>national</a:t>
            </a:r>
            <a:r>
              <a:rPr lang="fi-FI" dirty="0"/>
              <a:t> </a:t>
            </a:r>
            <a:r>
              <a:rPr lang="fi-FI" dirty="0" err="1"/>
              <a:t>level</a:t>
            </a:r>
            <a:r>
              <a:rPr lang="fi-FI" dirty="0"/>
              <a:t>.</a:t>
            </a:r>
          </a:p>
          <a:p>
            <a:endParaRPr lang="fi-FI" dirty="0"/>
          </a:p>
        </p:txBody>
      </p:sp>
      <p:sp>
        <p:nvSpPr>
          <p:cNvPr id="4" name="Päivämäärän paikkamerkki 3">
            <a:extLst>
              <a:ext uri="{FF2B5EF4-FFF2-40B4-BE49-F238E27FC236}">
                <a16:creationId xmlns:a16="http://schemas.microsoft.com/office/drawing/2014/main" id="{DEE14500-4758-A7EF-4FB6-12ED33EFF45E}"/>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33781E93-FAE1-24A2-3783-EEA265C68F3A}"/>
              </a:ext>
            </a:extLst>
          </p:cNvPr>
          <p:cNvSpPr>
            <a:spLocks noGrp="1"/>
          </p:cNvSpPr>
          <p:nvPr>
            <p:ph type="sldNum" sz="quarter" idx="12"/>
          </p:nvPr>
        </p:nvSpPr>
        <p:spPr/>
        <p:txBody>
          <a:bodyPr/>
          <a:lstStyle/>
          <a:p>
            <a:fld id="{477DE959-2511-4C37-AABE-74FBCE8640D7}" type="slidenum">
              <a:rPr lang="fi-FI" smtClean="0"/>
              <a:t>15</a:t>
            </a:fld>
            <a:endParaRPr lang="fi-FI"/>
          </a:p>
        </p:txBody>
      </p:sp>
      <p:pic>
        <p:nvPicPr>
          <p:cNvPr id="6" name="Sisällön paikkamerkki 6">
            <a:extLst>
              <a:ext uri="{FF2B5EF4-FFF2-40B4-BE49-F238E27FC236}">
                <a16:creationId xmlns:a16="http://schemas.microsoft.com/office/drawing/2014/main" id="{75CF21D0-B3ED-A8CC-1331-208B8F075E6E}"/>
              </a:ext>
            </a:extLst>
          </p:cNvPr>
          <p:cNvPicPr>
            <a:picLocks noChangeAspect="1"/>
          </p:cNvPicPr>
          <p:nvPr/>
        </p:nvPicPr>
        <p:blipFill>
          <a:blip r:embed="rId2"/>
          <a:stretch>
            <a:fillRect/>
          </a:stretch>
        </p:blipFill>
        <p:spPr>
          <a:xfrm>
            <a:off x="1464906" y="2267933"/>
            <a:ext cx="9327044" cy="4338140"/>
          </a:xfrm>
          <a:prstGeom prst="rect">
            <a:avLst/>
          </a:prstGeom>
        </p:spPr>
      </p:pic>
      <p:sp>
        <p:nvSpPr>
          <p:cNvPr id="8" name="Tekstiruutu 7">
            <a:extLst>
              <a:ext uri="{FF2B5EF4-FFF2-40B4-BE49-F238E27FC236}">
                <a16:creationId xmlns:a16="http://schemas.microsoft.com/office/drawing/2014/main" id="{D5563263-A86E-C7FA-0AF0-9167B8AD7D85}"/>
              </a:ext>
            </a:extLst>
          </p:cNvPr>
          <p:cNvSpPr txBox="1"/>
          <p:nvPr/>
        </p:nvSpPr>
        <p:spPr>
          <a:xfrm>
            <a:off x="1531900" y="2348772"/>
            <a:ext cx="8210939" cy="369332"/>
          </a:xfrm>
          <a:prstGeom prst="rect">
            <a:avLst/>
          </a:prstGeom>
          <a:solidFill>
            <a:schemeClr val="bg1"/>
          </a:solidFill>
        </p:spPr>
        <p:txBody>
          <a:bodyPr wrap="square" rtlCol="0">
            <a:spAutoFit/>
          </a:bodyPr>
          <a:lstStyle/>
          <a:p>
            <a:r>
              <a:rPr lang="fi-FI" b="1" dirty="0" err="1"/>
              <a:t>Students</a:t>
            </a:r>
            <a:r>
              <a:rPr lang="fi-FI" b="1" dirty="0"/>
              <a:t>’ </a:t>
            </a:r>
            <a:r>
              <a:rPr lang="fi-FI" b="1" dirty="0" err="1"/>
              <a:t>views</a:t>
            </a:r>
            <a:r>
              <a:rPr lang="fi-FI" b="1" dirty="0"/>
              <a:t> on </a:t>
            </a:r>
            <a:r>
              <a:rPr lang="fi-FI" b="1" dirty="0" err="1"/>
              <a:t>the</a:t>
            </a:r>
            <a:r>
              <a:rPr lang="fi-FI" b="1" dirty="0"/>
              <a:t> </a:t>
            </a:r>
            <a:r>
              <a:rPr lang="fi-FI" b="1" dirty="0" err="1"/>
              <a:t>school’s</a:t>
            </a:r>
            <a:r>
              <a:rPr lang="fi-FI" b="1" dirty="0"/>
              <a:t> anti-</a:t>
            </a:r>
            <a:r>
              <a:rPr lang="fi-FI" b="1" dirty="0" err="1"/>
              <a:t>bullying</a:t>
            </a:r>
            <a:r>
              <a:rPr lang="fi-FI" b="1" dirty="0"/>
              <a:t> </a:t>
            </a:r>
            <a:r>
              <a:rPr lang="fi-FI" b="1" dirty="0" err="1"/>
              <a:t>work</a:t>
            </a:r>
            <a:endParaRPr lang="fi-FI" b="1" dirty="0"/>
          </a:p>
        </p:txBody>
      </p:sp>
      <p:sp>
        <p:nvSpPr>
          <p:cNvPr id="9" name="Tekstiruutu 8">
            <a:extLst>
              <a:ext uri="{FF2B5EF4-FFF2-40B4-BE49-F238E27FC236}">
                <a16:creationId xmlns:a16="http://schemas.microsoft.com/office/drawing/2014/main" id="{AF8E1FB8-603F-9227-7FD0-F2CE9D072199}"/>
              </a:ext>
            </a:extLst>
          </p:cNvPr>
          <p:cNvSpPr txBox="1"/>
          <p:nvPr/>
        </p:nvSpPr>
        <p:spPr>
          <a:xfrm>
            <a:off x="1599303" y="3027969"/>
            <a:ext cx="1938657" cy="492443"/>
          </a:xfrm>
          <a:prstGeom prst="rect">
            <a:avLst/>
          </a:prstGeom>
          <a:solidFill>
            <a:schemeClr val="bg1"/>
          </a:solidFill>
        </p:spPr>
        <p:txBody>
          <a:bodyPr wrap="square" rtlCol="0">
            <a:spAutoFit/>
          </a:bodyPr>
          <a:lstStyle/>
          <a:p>
            <a:r>
              <a:rPr lang="fi-FI" sz="1300" b="1" dirty="0"/>
              <a:t>At </a:t>
            </a:r>
            <a:r>
              <a:rPr lang="fi-FI" sz="1300" b="1" dirty="0" err="1"/>
              <a:t>our</a:t>
            </a:r>
            <a:r>
              <a:rPr lang="fi-FI" sz="1300" b="1" dirty="0"/>
              <a:t> </a:t>
            </a:r>
            <a:r>
              <a:rPr lang="fi-FI" sz="1300" b="1" dirty="0" err="1"/>
              <a:t>school</a:t>
            </a:r>
            <a:r>
              <a:rPr lang="fi-FI" sz="1300" b="1" dirty="0"/>
              <a:t> no </a:t>
            </a:r>
            <a:r>
              <a:rPr lang="fi-FI" sz="1300" b="1" dirty="0" err="1"/>
              <a:t>one</a:t>
            </a:r>
            <a:r>
              <a:rPr lang="fi-FI" sz="1300" b="1" dirty="0"/>
              <a:t> is </a:t>
            </a:r>
            <a:r>
              <a:rPr lang="fi-FI" sz="1300" b="1" dirty="0" err="1"/>
              <a:t>left</a:t>
            </a:r>
            <a:r>
              <a:rPr lang="fi-FI" sz="1300" b="1" dirty="0"/>
              <a:t> </a:t>
            </a:r>
            <a:r>
              <a:rPr lang="fi-FI" sz="1300" b="1" dirty="0" err="1"/>
              <a:t>alone</a:t>
            </a:r>
            <a:r>
              <a:rPr lang="fi-FI" sz="1300" b="1" dirty="0"/>
              <a:t>.</a:t>
            </a:r>
          </a:p>
        </p:txBody>
      </p:sp>
      <p:sp>
        <p:nvSpPr>
          <p:cNvPr id="10" name="Tekstiruutu 9">
            <a:extLst>
              <a:ext uri="{FF2B5EF4-FFF2-40B4-BE49-F238E27FC236}">
                <a16:creationId xmlns:a16="http://schemas.microsoft.com/office/drawing/2014/main" id="{1F95E1E7-862B-F75F-9918-2BDD44E29BA6}"/>
              </a:ext>
            </a:extLst>
          </p:cNvPr>
          <p:cNvSpPr txBox="1"/>
          <p:nvPr/>
        </p:nvSpPr>
        <p:spPr>
          <a:xfrm>
            <a:off x="1599303" y="3520412"/>
            <a:ext cx="1956987" cy="1092607"/>
          </a:xfrm>
          <a:prstGeom prst="rect">
            <a:avLst/>
          </a:prstGeom>
          <a:solidFill>
            <a:schemeClr val="bg1"/>
          </a:solidFill>
        </p:spPr>
        <p:txBody>
          <a:bodyPr wrap="square" rtlCol="0">
            <a:spAutoFit/>
          </a:bodyPr>
          <a:lstStyle/>
          <a:p>
            <a:r>
              <a:rPr lang="fi-FI" sz="1300" b="1" dirty="0"/>
              <a:t>At </a:t>
            </a:r>
            <a:r>
              <a:rPr lang="fi-FI" sz="1300" b="1" dirty="0" err="1"/>
              <a:t>our</a:t>
            </a:r>
            <a:r>
              <a:rPr lang="fi-FI" sz="1300" b="1" dirty="0"/>
              <a:t> </a:t>
            </a:r>
            <a:r>
              <a:rPr lang="fi-FI" sz="1300" b="1" dirty="0" err="1"/>
              <a:t>school</a:t>
            </a:r>
            <a:r>
              <a:rPr lang="fi-FI" sz="1300" b="1" dirty="0"/>
              <a:t> </a:t>
            </a:r>
            <a:r>
              <a:rPr lang="fi-FI" sz="1300" b="1" dirty="0" err="1"/>
              <a:t>everyone</a:t>
            </a:r>
            <a:r>
              <a:rPr lang="fi-FI" sz="1300" b="1" dirty="0"/>
              <a:t> </a:t>
            </a:r>
            <a:r>
              <a:rPr lang="fi-FI" sz="1300" b="1" dirty="0" err="1"/>
              <a:t>can</a:t>
            </a:r>
            <a:r>
              <a:rPr lang="fi-FI" sz="1300" b="1" dirty="0"/>
              <a:t> </a:t>
            </a:r>
            <a:r>
              <a:rPr lang="fi-FI" sz="1300" b="1" dirty="0" err="1"/>
              <a:t>be</a:t>
            </a:r>
            <a:r>
              <a:rPr lang="fi-FI" sz="1300" b="1" dirty="0"/>
              <a:t> </a:t>
            </a:r>
            <a:r>
              <a:rPr lang="fi-FI" sz="1300" b="1" dirty="0" err="1"/>
              <a:t>themselves</a:t>
            </a:r>
            <a:r>
              <a:rPr lang="fi-FI" sz="1300" b="1" dirty="0"/>
              <a:t> </a:t>
            </a:r>
            <a:r>
              <a:rPr lang="fi-FI" sz="1300" b="1" dirty="0" err="1"/>
              <a:t>without</a:t>
            </a:r>
            <a:r>
              <a:rPr lang="fi-FI" sz="1300" b="1" dirty="0"/>
              <a:t> </a:t>
            </a:r>
            <a:r>
              <a:rPr lang="fi-FI" sz="1300" b="1" dirty="0" err="1"/>
              <a:t>having</a:t>
            </a:r>
            <a:r>
              <a:rPr lang="fi-FI" sz="1300" b="1" dirty="0"/>
              <a:t> to </a:t>
            </a:r>
            <a:r>
              <a:rPr lang="fi-FI" sz="1300" b="1" dirty="0" err="1"/>
              <a:t>fear</a:t>
            </a:r>
            <a:r>
              <a:rPr lang="fi-FI" sz="1300" b="1" dirty="0"/>
              <a:t> </a:t>
            </a:r>
            <a:r>
              <a:rPr lang="fi-FI" sz="1300" b="1" dirty="0" err="1"/>
              <a:t>being</a:t>
            </a:r>
            <a:r>
              <a:rPr lang="fi-FI" sz="1300" b="1" dirty="0"/>
              <a:t> </a:t>
            </a:r>
            <a:r>
              <a:rPr lang="fi-FI" sz="1300" b="1" dirty="0" err="1"/>
              <a:t>bullied</a:t>
            </a:r>
            <a:r>
              <a:rPr lang="fi-FI" sz="1300" b="1" dirty="0"/>
              <a:t>.</a:t>
            </a:r>
          </a:p>
        </p:txBody>
      </p:sp>
      <p:sp>
        <p:nvSpPr>
          <p:cNvPr id="11" name="Tekstiruutu 10">
            <a:extLst>
              <a:ext uri="{FF2B5EF4-FFF2-40B4-BE49-F238E27FC236}">
                <a16:creationId xmlns:a16="http://schemas.microsoft.com/office/drawing/2014/main" id="{D5E17B01-CC73-B39C-15A5-AEF02A75CAF6}"/>
              </a:ext>
            </a:extLst>
          </p:cNvPr>
          <p:cNvSpPr txBox="1"/>
          <p:nvPr/>
        </p:nvSpPr>
        <p:spPr>
          <a:xfrm>
            <a:off x="1633087" y="4613019"/>
            <a:ext cx="2051390" cy="692497"/>
          </a:xfrm>
          <a:prstGeom prst="rect">
            <a:avLst/>
          </a:prstGeom>
          <a:solidFill>
            <a:schemeClr val="bg1"/>
          </a:solidFill>
        </p:spPr>
        <p:txBody>
          <a:bodyPr wrap="square" rtlCol="0">
            <a:spAutoFit/>
          </a:bodyPr>
          <a:lstStyle/>
          <a:p>
            <a:r>
              <a:rPr lang="fi-FI" sz="1300" b="1" dirty="0"/>
              <a:t>School </a:t>
            </a:r>
            <a:r>
              <a:rPr lang="fi-FI" sz="1300" b="1" dirty="0" err="1"/>
              <a:t>staff</a:t>
            </a:r>
            <a:r>
              <a:rPr lang="fi-FI" sz="1300" b="1" dirty="0"/>
              <a:t> </a:t>
            </a:r>
            <a:r>
              <a:rPr lang="fi-FI" sz="1300" b="1" dirty="0" err="1"/>
              <a:t>intervene</a:t>
            </a:r>
            <a:r>
              <a:rPr lang="fi-FI" sz="1300" b="1" dirty="0"/>
              <a:t> </a:t>
            </a:r>
            <a:r>
              <a:rPr lang="fi-FI" sz="1300" b="1" dirty="0" err="1"/>
              <a:t>immediately</a:t>
            </a:r>
            <a:r>
              <a:rPr lang="fi-FI" sz="1300" b="1" dirty="0"/>
              <a:t> </a:t>
            </a:r>
            <a:r>
              <a:rPr lang="fi-FI" sz="1300" b="1" dirty="0" err="1"/>
              <a:t>when</a:t>
            </a:r>
            <a:r>
              <a:rPr lang="fi-FI" sz="1300" b="1" dirty="0"/>
              <a:t> </a:t>
            </a:r>
            <a:r>
              <a:rPr lang="fi-FI" sz="1300" b="1" dirty="0" err="1"/>
              <a:t>they</a:t>
            </a:r>
            <a:r>
              <a:rPr lang="fi-FI" sz="1300" b="1" dirty="0"/>
              <a:t> </a:t>
            </a:r>
            <a:r>
              <a:rPr lang="fi-FI" sz="1300" b="1" dirty="0" err="1"/>
              <a:t>observe</a:t>
            </a:r>
            <a:r>
              <a:rPr lang="fi-FI" sz="1300" b="1" dirty="0"/>
              <a:t> </a:t>
            </a:r>
            <a:r>
              <a:rPr lang="fi-FI" sz="1300" b="1" dirty="0" err="1"/>
              <a:t>bullying</a:t>
            </a:r>
            <a:r>
              <a:rPr lang="fi-FI" sz="1300" b="1" dirty="0"/>
              <a:t>.</a:t>
            </a:r>
          </a:p>
        </p:txBody>
      </p:sp>
      <p:sp>
        <p:nvSpPr>
          <p:cNvPr id="14" name="Tekstiruutu 13">
            <a:extLst>
              <a:ext uri="{FF2B5EF4-FFF2-40B4-BE49-F238E27FC236}">
                <a16:creationId xmlns:a16="http://schemas.microsoft.com/office/drawing/2014/main" id="{BC9CD931-4CFF-066E-79DE-870A6F9354A7}"/>
              </a:ext>
            </a:extLst>
          </p:cNvPr>
          <p:cNvSpPr txBox="1"/>
          <p:nvPr/>
        </p:nvSpPr>
        <p:spPr>
          <a:xfrm>
            <a:off x="1633087" y="5290328"/>
            <a:ext cx="1972840" cy="892552"/>
          </a:xfrm>
          <a:prstGeom prst="rect">
            <a:avLst/>
          </a:prstGeom>
          <a:solidFill>
            <a:schemeClr val="bg1"/>
          </a:solidFill>
        </p:spPr>
        <p:txBody>
          <a:bodyPr wrap="square" rtlCol="0">
            <a:spAutoFit/>
          </a:bodyPr>
          <a:lstStyle/>
          <a:p>
            <a:r>
              <a:rPr lang="fi-FI" sz="1300" b="1" dirty="0"/>
              <a:t>At </a:t>
            </a:r>
            <a:r>
              <a:rPr lang="fi-FI" sz="1300" b="1" dirty="0" err="1"/>
              <a:t>our</a:t>
            </a:r>
            <a:r>
              <a:rPr lang="fi-FI" sz="1300" b="1" dirty="0"/>
              <a:t> </a:t>
            </a:r>
            <a:r>
              <a:rPr lang="fi-FI" sz="1300" b="1" dirty="0" err="1"/>
              <a:t>school</a:t>
            </a:r>
            <a:r>
              <a:rPr lang="fi-FI" sz="1300" b="1" dirty="0"/>
              <a:t>, </a:t>
            </a:r>
            <a:r>
              <a:rPr lang="fi-FI" sz="1300" b="1" dirty="0" err="1"/>
              <a:t>students</a:t>
            </a:r>
            <a:r>
              <a:rPr lang="fi-FI" sz="1300" b="1" dirty="0"/>
              <a:t> </a:t>
            </a:r>
            <a:r>
              <a:rPr lang="fi-FI" sz="1300" b="1" dirty="0" err="1"/>
              <a:t>dare</a:t>
            </a:r>
            <a:r>
              <a:rPr lang="fi-FI" sz="1300" b="1" dirty="0"/>
              <a:t> to </a:t>
            </a:r>
            <a:r>
              <a:rPr lang="fi-FI" sz="1300" b="1" dirty="0" err="1"/>
              <a:t>intervene</a:t>
            </a:r>
            <a:r>
              <a:rPr lang="fi-FI" sz="1300" b="1" dirty="0"/>
              <a:t> </a:t>
            </a:r>
            <a:r>
              <a:rPr lang="fi-FI" sz="1300" b="1" dirty="0" err="1"/>
              <a:t>when</a:t>
            </a:r>
            <a:r>
              <a:rPr lang="fi-FI" sz="1300" b="1" dirty="0"/>
              <a:t> </a:t>
            </a:r>
            <a:r>
              <a:rPr lang="fi-FI" sz="1300" b="1" dirty="0" err="1"/>
              <a:t>they</a:t>
            </a:r>
            <a:r>
              <a:rPr lang="fi-FI" sz="1300" b="1" dirty="0"/>
              <a:t> </a:t>
            </a:r>
            <a:r>
              <a:rPr lang="fi-FI" sz="1300" b="1" dirty="0" err="1"/>
              <a:t>witness</a:t>
            </a:r>
            <a:r>
              <a:rPr lang="fi-FI" sz="1300" b="1" dirty="0"/>
              <a:t> </a:t>
            </a:r>
            <a:r>
              <a:rPr lang="fi-FI" sz="1300" b="1" dirty="0" err="1"/>
              <a:t>bullying</a:t>
            </a:r>
            <a:r>
              <a:rPr lang="fi-FI" sz="1300" b="1" dirty="0"/>
              <a:t>.</a:t>
            </a:r>
          </a:p>
        </p:txBody>
      </p:sp>
      <p:sp>
        <p:nvSpPr>
          <p:cNvPr id="15" name="Tekstiruutu 14">
            <a:extLst>
              <a:ext uri="{FF2B5EF4-FFF2-40B4-BE49-F238E27FC236}">
                <a16:creationId xmlns:a16="http://schemas.microsoft.com/office/drawing/2014/main" id="{8EB2D8C9-0302-8CD3-376C-22E50DA4F264}"/>
              </a:ext>
            </a:extLst>
          </p:cNvPr>
          <p:cNvSpPr txBox="1"/>
          <p:nvPr/>
        </p:nvSpPr>
        <p:spPr>
          <a:xfrm>
            <a:off x="3563818" y="3082751"/>
            <a:ext cx="3186342" cy="646331"/>
          </a:xfrm>
          <a:prstGeom prst="rect">
            <a:avLst/>
          </a:prstGeom>
          <a:solidFill>
            <a:schemeClr val="bg1"/>
          </a:solidFill>
        </p:spPr>
        <p:txBody>
          <a:bodyPr wrap="square" rtlCol="0">
            <a:spAutoFit/>
          </a:bodyPr>
          <a:lstStyle/>
          <a:p>
            <a:r>
              <a:rPr lang="fi-FI" sz="1200" b="1" dirty="0" err="1"/>
              <a:t>All</a:t>
            </a:r>
            <a:r>
              <a:rPr lang="fi-FI" sz="1200" b="1" dirty="0"/>
              <a:t> </a:t>
            </a:r>
            <a:r>
              <a:rPr lang="fi-FI" sz="1200" b="1" dirty="0" err="1"/>
              <a:t>survey</a:t>
            </a:r>
            <a:r>
              <a:rPr lang="fi-FI" sz="1200" b="1" dirty="0"/>
              <a:t> </a:t>
            </a:r>
            <a:r>
              <a:rPr lang="fi-FI" sz="1200" b="1" dirty="0" err="1"/>
              <a:t>respondents</a:t>
            </a:r>
            <a:endParaRPr lang="fi-FI" sz="1200" b="1" dirty="0"/>
          </a:p>
          <a:p>
            <a:endParaRPr lang="fi-FI" sz="1200" b="1" dirty="0"/>
          </a:p>
          <a:p>
            <a:r>
              <a:rPr lang="fi-FI" sz="1200" b="1" dirty="0" err="1"/>
              <a:t>Students</a:t>
            </a:r>
            <a:r>
              <a:rPr lang="fi-FI" sz="1200" b="1" dirty="0"/>
              <a:t> at </a:t>
            </a:r>
            <a:r>
              <a:rPr lang="fi-FI" sz="1200" b="1" dirty="0" err="1"/>
              <a:t>your</a:t>
            </a:r>
            <a:r>
              <a:rPr lang="fi-FI" sz="1200" b="1" dirty="0"/>
              <a:t> </a:t>
            </a:r>
            <a:r>
              <a:rPr lang="fi-FI" sz="1200" b="1" dirty="0" err="1"/>
              <a:t>school</a:t>
            </a:r>
            <a:endParaRPr lang="fi-FI" sz="1200" b="1" dirty="0"/>
          </a:p>
        </p:txBody>
      </p:sp>
      <p:sp>
        <p:nvSpPr>
          <p:cNvPr id="17" name="Tekstiruutu 16">
            <a:extLst>
              <a:ext uri="{FF2B5EF4-FFF2-40B4-BE49-F238E27FC236}">
                <a16:creationId xmlns:a16="http://schemas.microsoft.com/office/drawing/2014/main" id="{20652057-90AE-DD57-F550-D21011705D4D}"/>
              </a:ext>
            </a:extLst>
          </p:cNvPr>
          <p:cNvSpPr txBox="1"/>
          <p:nvPr/>
        </p:nvSpPr>
        <p:spPr>
          <a:xfrm>
            <a:off x="3605928" y="3816731"/>
            <a:ext cx="3144232" cy="646331"/>
          </a:xfrm>
          <a:prstGeom prst="rect">
            <a:avLst/>
          </a:prstGeom>
          <a:solidFill>
            <a:schemeClr val="bg1"/>
          </a:solidFill>
        </p:spPr>
        <p:txBody>
          <a:bodyPr wrap="square" rtlCol="0">
            <a:spAutoFit/>
          </a:bodyPr>
          <a:lstStyle/>
          <a:p>
            <a:r>
              <a:rPr lang="fi-FI" sz="1200" b="1" dirty="0" err="1"/>
              <a:t>All</a:t>
            </a:r>
            <a:r>
              <a:rPr lang="fi-FI" sz="1200" b="1" dirty="0"/>
              <a:t> </a:t>
            </a:r>
            <a:r>
              <a:rPr lang="fi-FI" sz="1200" b="1" dirty="0" err="1"/>
              <a:t>survey</a:t>
            </a:r>
            <a:r>
              <a:rPr lang="fi-FI" sz="1200" b="1" dirty="0"/>
              <a:t> </a:t>
            </a:r>
            <a:r>
              <a:rPr lang="fi-FI" sz="1200" b="1" dirty="0" err="1"/>
              <a:t>respondents</a:t>
            </a:r>
            <a:endParaRPr lang="fi-FI" sz="1200" b="1" dirty="0"/>
          </a:p>
          <a:p>
            <a:endParaRPr lang="fi-FI" sz="1200" b="1" dirty="0"/>
          </a:p>
          <a:p>
            <a:r>
              <a:rPr lang="fi-FI" sz="1200" b="1" dirty="0" err="1"/>
              <a:t>Students</a:t>
            </a:r>
            <a:r>
              <a:rPr lang="fi-FI" sz="1200" b="1" dirty="0"/>
              <a:t> at </a:t>
            </a:r>
            <a:r>
              <a:rPr lang="fi-FI" sz="1200" b="1" dirty="0" err="1"/>
              <a:t>your</a:t>
            </a:r>
            <a:r>
              <a:rPr lang="fi-FI" sz="1200" b="1" dirty="0"/>
              <a:t> </a:t>
            </a:r>
            <a:r>
              <a:rPr lang="fi-FI" sz="1200" b="1" dirty="0" err="1"/>
              <a:t>school</a:t>
            </a:r>
            <a:endParaRPr lang="fi-FI" sz="1200" b="1" dirty="0"/>
          </a:p>
        </p:txBody>
      </p:sp>
      <p:sp>
        <p:nvSpPr>
          <p:cNvPr id="19" name="Tekstiruutu 18">
            <a:extLst>
              <a:ext uri="{FF2B5EF4-FFF2-40B4-BE49-F238E27FC236}">
                <a16:creationId xmlns:a16="http://schemas.microsoft.com/office/drawing/2014/main" id="{2D75B746-55C0-C1B6-F2BE-7D71A31EEEFD}"/>
              </a:ext>
            </a:extLst>
          </p:cNvPr>
          <p:cNvSpPr txBox="1"/>
          <p:nvPr/>
        </p:nvSpPr>
        <p:spPr>
          <a:xfrm>
            <a:off x="3605927" y="4509228"/>
            <a:ext cx="3144232" cy="646331"/>
          </a:xfrm>
          <a:prstGeom prst="rect">
            <a:avLst/>
          </a:prstGeom>
          <a:solidFill>
            <a:schemeClr val="bg1"/>
          </a:solidFill>
        </p:spPr>
        <p:txBody>
          <a:bodyPr wrap="square" rtlCol="0">
            <a:spAutoFit/>
          </a:bodyPr>
          <a:lstStyle/>
          <a:p>
            <a:r>
              <a:rPr lang="fi-FI" sz="1200" b="1" dirty="0" err="1"/>
              <a:t>All</a:t>
            </a:r>
            <a:r>
              <a:rPr lang="fi-FI" sz="1200" b="1" dirty="0"/>
              <a:t> </a:t>
            </a:r>
            <a:r>
              <a:rPr lang="fi-FI" sz="1200" b="1" dirty="0" err="1"/>
              <a:t>survey</a:t>
            </a:r>
            <a:r>
              <a:rPr lang="fi-FI" sz="1200" b="1" dirty="0"/>
              <a:t> </a:t>
            </a:r>
            <a:r>
              <a:rPr lang="fi-FI" sz="1200" b="1" dirty="0" err="1"/>
              <a:t>respondents</a:t>
            </a:r>
            <a:endParaRPr lang="fi-FI" sz="1200" b="1" dirty="0"/>
          </a:p>
          <a:p>
            <a:endParaRPr lang="fi-FI" sz="1200" b="1" dirty="0"/>
          </a:p>
          <a:p>
            <a:r>
              <a:rPr lang="fi-FI" sz="1200" b="1" dirty="0" err="1"/>
              <a:t>Students</a:t>
            </a:r>
            <a:r>
              <a:rPr lang="fi-FI" sz="1200" b="1" dirty="0"/>
              <a:t> at </a:t>
            </a:r>
            <a:r>
              <a:rPr lang="fi-FI" sz="1200" b="1" dirty="0" err="1"/>
              <a:t>your</a:t>
            </a:r>
            <a:r>
              <a:rPr lang="fi-FI" sz="1200" b="1" dirty="0"/>
              <a:t> </a:t>
            </a:r>
            <a:r>
              <a:rPr lang="fi-FI" sz="1200" b="1" dirty="0" err="1"/>
              <a:t>school</a:t>
            </a:r>
            <a:endParaRPr lang="fi-FI" sz="1200" b="1" dirty="0"/>
          </a:p>
        </p:txBody>
      </p:sp>
      <p:sp>
        <p:nvSpPr>
          <p:cNvPr id="21" name="Tekstiruutu 20">
            <a:extLst>
              <a:ext uri="{FF2B5EF4-FFF2-40B4-BE49-F238E27FC236}">
                <a16:creationId xmlns:a16="http://schemas.microsoft.com/office/drawing/2014/main" id="{7FAD3F70-5645-4380-0EE1-E48B85A0D725}"/>
              </a:ext>
            </a:extLst>
          </p:cNvPr>
          <p:cNvSpPr txBox="1"/>
          <p:nvPr/>
        </p:nvSpPr>
        <p:spPr>
          <a:xfrm>
            <a:off x="3645202" y="5232503"/>
            <a:ext cx="3144232" cy="646331"/>
          </a:xfrm>
          <a:prstGeom prst="rect">
            <a:avLst/>
          </a:prstGeom>
          <a:solidFill>
            <a:schemeClr val="bg1"/>
          </a:solidFill>
        </p:spPr>
        <p:txBody>
          <a:bodyPr wrap="square" rtlCol="0">
            <a:spAutoFit/>
          </a:bodyPr>
          <a:lstStyle/>
          <a:p>
            <a:r>
              <a:rPr lang="fi-FI" sz="1200" b="1" dirty="0" err="1"/>
              <a:t>All</a:t>
            </a:r>
            <a:r>
              <a:rPr lang="fi-FI" sz="1200" b="1" dirty="0"/>
              <a:t> </a:t>
            </a:r>
            <a:r>
              <a:rPr lang="fi-FI" sz="1200" b="1" dirty="0" err="1"/>
              <a:t>survey</a:t>
            </a:r>
            <a:r>
              <a:rPr lang="fi-FI" sz="1200" b="1" dirty="0"/>
              <a:t> </a:t>
            </a:r>
            <a:r>
              <a:rPr lang="fi-FI" sz="1200" b="1" dirty="0" err="1"/>
              <a:t>respondents</a:t>
            </a:r>
            <a:endParaRPr lang="fi-FI" sz="1200" b="1" dirty="0"/>
          </a:p>
          <a:p>
            <a:endParaRPr lang="fi-FI" sz="1200" b="1" dirty="0"/>
          </a:p>
          <a:p>
            <a:r>
              <a:rPr lang="fi-FI" sz="1200" b="1" dirty="0" err="1"/>
              <a:t>Students</a:t>
            </a:r>
            <a:r>
              <a:rPr lang="fi-FI" sz="1200" b="1" dirty="0"/>
              <a:t> at </a:t>
            </a:r>
            <a:r>
              <a:rPr lang="fi-FI" sz="1200" b="1" dirty="0" err="1"/>
              <a:t>your</a:t>
            </a:r>
            <a:r>
              <a:rPr lang="fi-FI" sz="1200" b="1" dirty="0"/>
              <a:t> </a:t>
            </a:r>
            <a:r>
              <a:rPr lang="fi-FI" sz="1200" b="1" dirty="0" err="1"/>
              <a:t>school</a:t>
            </a:r>
            <a:endParaRPr lang="fi-FI" sz="1200" b="1" dirty="0"/>
          </a:p>
        </p:txBody>
      </p:sp>
      <p:sp>
        <p:nvSpPr>
          <p:cNvPr id="23" name="Tekstiruutu 22">
            <a:extLst>
              <a:ext uri="{FF2B5EF4-FFF2-40B4-BE49-F238E27FC236}">
                <a16:creationId xmlns:a16="http://schemas.microsoft.com/office/drawing/2014/main" id="{8B42795E-C176-578B-2A68-4033075C356E}"/>
              </a:ext>
            </a:extLst>
          </p:cNvPr>
          <p:cNvSpPr txBox="1"/>
          <p:nvPr/>
        </p:nvSpPr>
        <p:spPr>
          <a:xfrm>
            <a:off x="7619166" y="6086037"/>
            <a:ext cx="2526551" cy="261610"/>
          </a:xfrm>
          <a:prstGeom prst="rect">
            <a:avLst/>
          </a:prstGeom>
          <a:solidFill>
            <a:schemeClr val="bg1"/>
          </a:solidFill>
        </p:spPr>
        <p:txBody>
          <a:bodyPr wrap="square" rtlCol="0">
            <a:spAutoFit/>
          </a:bodyPr>
          <a:lstStyle/>
          <a:p>
            <a:r>
              <a:rPr lang="fi-FI" sz="1100" b="1" dirty="0" err="1"/>
              <a:t>Persentage</a:t>
            </a:r>
            <a:r>
              <a:rPr lang="fi-FI" sz="1100" b="1" dirty="0"/>
              <a:t> of </a:t>
            </a:r>
            <a:r>
              <a:rPr lang="fi-FI" sz="1100" b="1" dirty="0" err="1"/>
              <a:t>respondents</a:t>
            </a:r>
            <a:r>
              <a:rPr lang="fi-FI" sz="1100" b="1" dirty="0"/>
              <a:t> (%)</a:t>
            </a:r>
          </a:p>
        </p:txBody>
      </p:sp>
      <p:pic>
        <p:nvPicPr>
          <p:cNvPr id="27" name="Kuva 26">
            <a:extLst>
              <a:ext uri="{FF2B5EF4-FFF2-40B4-BE49-F238E27FC236}">
                <a16:creationId xmlns:a16="http://schemas.microsoft.com/office/drawing/2014/main" id="{B4C705BB-376E-209A-61F1-30F6254AE4C5}"/>
              </a:ext>
            </a:extLst>
          </p:cNvPr>
          <p:cNvPicPr>
            <a:picLocks noChangeAspect="1"/>
          </p:cNvPicPr>
          <p:nvPr/>
        </p:nvPicPr>
        <p:blipFill>
          <a:blip r:embed="rId3"/>
          <a:stretch>
            <a:fillRect/>
          </a:stretch>
        </p:blipFill>
        <p:spPr>
          <a:xfrm>
            <a:off x="3426864" y="6320994"/>
            <a:ext cx="5477853" cy="261611"/>
          </a:xfrm>
          <a:prstGeom prst="rect">
            <a:avLst/>
          </a:prstGeom>
        </p:spPr>
      </p:pic>
    </p:spTree>
    <p:extLst>
      <p:ext uri="{BB962C8B-B14F-4D97-AF65-F5344CB8AC3E}">
        <p14:creationId xmlns:p14="http://schemas.microsoft.com/office/powerpoint/2010/main" val="1200161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BF0A151-83A3-5FEB-AE18-C80C3FE82DD0}"/>
              </a:ext>
            </a:extLst>
          </p:cNvPr>
          <p:cNvSpPr>
            <a:spLocks noGrp="1"/>
          </p:cNvSpPr>
          <p:nvPr>
            <p:ph type="title"/>
          </p:nvPr>
        </p:nvSpPr>
        <p:spPr/>
        <p:txBody>
          <a:bodyPr/>
          <a:lstStyle/>
          <a:p>
            <a:r>
              <a:rPr lang="fi-FI" dirty="0" err="1"/>
              <a:t>Recommendations</a:t>
            </a:r>
            <a:endParaRPr lang="fi-FI" dirty="0"/>
          </a:p>
        </p:txBody>
      </p:sp>
      <p:sp>
        <p:nvSpPr>
          <p:cNvPr id="3" name="Sisällön paikkamerkki 2">
            <a:extLst>
              <a:ext uri="{FF2B5EF4-FFF2-40B4-BE49-F238E27FC236}">
                <a16:creationId xmlns:a16="http://schemas.microsoft.com/office/drawing/2014/main" id="{628A808D-BB70-7490-AFA5-46C6654F3C80}"/>
              </a:ext>
            </a:extLst>
          </p:cNvPr>
          <p:cNvSpPr>
            <a:spLocks noGrp="1"/>
          </p:cNvSpPr>
          <p:nvPr>
            <p:ph idx="1"/>
          </p:nvPr>
        </p:nvSpPr>
        <p:spPr/>
        <p:txBody>
          <a:bodyPr/>
          <a:lstStyle/>
          <a:p>
            <a:r>
              <a:rPr lang="fi-FI" dirty="0"/>
              <a:t>In </a:t>
            </a:r>
            <a:r>
              <a:rPr lang="fi-FI" dirty="0" err="1"/>
              <a:t>every</a:t>
            </a:r>
            <a:r>
              <a:rPr lang="fi-FI" dirty="0"/>
              <a:t> </a:t>
            </a:r>
            <a:r>
              <a:rPr lang="fi-FI" dirty="0" err="1"/>
              <a:t>evaluation</a:t>
            </a:r>
            <a:r>
              <a:rPr lang="fi-FI" dirty="0"/>
              <a:t> FINEEC </a:t>
            </a:r>
            <a:r>
              <a:rPr lang="fi-FI" dirty="0" err="1"/>
              <a:t>gives</a:t>
            </a:r>
            <a:r>
              <a:rPr lang="fi-FI" dirty="0"/>
              <a:t> </a:t>
            </a:r>
            <a:r>
              <a:rPr lang="fi-FI" dirty="0" err="1"/>
              <a:t>recommendations</a:t>
            </a:r>
            <a:r>
              <a:rPr lang="fi-FI" dirty="0"/>
              <a:t> on </a:t>
            </a:r>
            <a:r>
              <a:rPr lang="fi-FI" dirty="0" err="1"/>
              <a:t>what</a:t>
            </a:r>
            <a:r>
              <a:rPr lang="fi-FI" dirty="0"/>
              <a:t> </a:t>
            </a:r>
            <a:r>
              <a:rPr lang="fi-FI" dirty="0" err="1"/>
              <a:t>should</a:t>
            </a:r>
            <a:r>
              <a:rPr lang="fi-FI" dirty="0"/>
              <a:t> </a:t>
            </a:r>
            <a:r>
              <a:rPr lang="fi-FI" dirty="0" err="1"/>
              <a:t>be</a:t>
            </a:r>
            <a:r>
              <a:rPr lang="fi-FI" dirty="0"/>
              <a:t> </a:t>
            </a:r>
            <a:r>
              <a:rPr lang="fi-FI" dirty="0" err="1"/>
              <a:t>improved</a:t>
            </a:r>
            <a:r>
              <a:rPr lang="fi-FI" dirty="0"/>
              <a:t>.</a:t>
            </a:r>
          </a:p>
          <a:p>
            <a:endParaRPr lang="fi-FI" dirty="0"/>
          </a:p>
          <a:p>
            <a:r>
              <a:rPr lang="fi-FI" dirty="0" err="1"/>
              <a:t>Recommendations</a:t>
            </a:r>
            <a:r>
              <a:rPr lang="fi-FI" dirty="0"/>
              <a:t> </a:t>
            </a:r>
            <a:r>
              <a:rPr lang="fi-FI" dirty="0" err="1"/>
              <a:t>are</a:t>
            </a:r>
            <a:r>
              <a:rPr lang="fi-FI" dirty="0"/>
              <a:t> </a:t>
            </a:r>
            <a:r>
              <a:rPr lang="fi-FI" dirty="0" err="1"/>
              <a:t>based</a:t>
            </a:r>
            <a:r>
              <a:rPr lang="fi-FI" dirty="0"/>
              <a:t> on </a:t>
            </a:r>
            <a:r>
              <a:rPr lang="fi-FI" dirty="0" err="1"/>
              <a:t>the</a:t>
            </a:r>
            <a:r>
              <a:rPr lang="fi-FI" dirty="0"/>
              <a:t> </a:t>
            </a:r>
            <a:r>
              <a:rPr lang="fi-FI" dirty="0" err="1"/>
              <a:t>results</a:t>
            </a:r>
            <a:r>
              <a:rPr lang="fi-FI" dirty="0"/>
              <a:t> of </a:t>
            </a:r>
            <a:r>
              <a:rPr lang="fi-FI" dirty="0" err="1"/>
              <a:t>the</a:t>
            </a:r>
            <a:r>
              <a:rPr lang="fi-FI" dirty="0"/>
              <a:t> </a:t>
            </a:r>
            <a:r>
              <a:rPr lang="fi-FI" dirty="0" err="1"/>
              <a:t>evaluation</a:t>
            </a:r>
            <a:r>
              <a:rPr lang="fi-FI" dirty="0"/>
              <a:t>. </a:t>
            </a:r>
          </a:p>
          <a:p>
            <a:endParaRPr lang="fi-FI" dirty="0"/>
          </a:p>
          <a:p>
            <a:r>
              <a:rPr lang="fi-FI" dirty="0" err="1"/>
              <a:t>Recommendations</a:t>
            </a:r>
            <a:r>
              <a:rPr lang="fi-FI" dirty="0"/>
              <a:t> </a:t>
            </a:r>
            <a:r>
              <a:rPr lang="fi-FI" dirty="0" err="1"/>
              <a:t>can</a:t>
            </a:r>
            <a:r>
              <a:rPr lang="fi-FI" dirty="0"/>
              <a:t> </a:t>
            </a:r>
            <a:r>
              <a:rPr lang="fi-FI" dirty="0" err="1"/>
              <a:t>be</a:t>
            </a:r>
            <a:r>
              <a:rPr lang="fi-FI" dirty="0"/>
              <a:t> </a:t>
            </a:r>
            <a:r>
              <a:rPr lang="fi-FI" dirty="0" err="1"/>
              <a:t>directed</a:t>
            </a:r>
            <a:r>
              <a:rPr lang="fi-FI" dirty="0"/>
              <a:t> to </a:t>
            </a:r>
            <a:r>
              <a:rPr lang="fi-FI" dirty="0" err="1"/>
              <a:t>different</a:t>
            </a:r>
            <a:r>
              <a:rPr lang="fi-FI" dirty="0"/>
              <a:t> </a:t>
            </a:r>
            <a:r>
              <a:rPr lang="fi-FI" dirty="0" err="1"/>
              <a:t>levels</a:t>
            </a:r>
            <a:r>
              <a:rPr lang="fi-FI" dirty="0"/>
              <a:t> (</a:t>
            </a:r>
            <a:r>
              <a:rPr lang="fi-FI" dirty="0" err="1"/>
              <a:t>teachers</a:t>
            </a:r>
            <a:r>
              <a:rPr lang="fi-FI" dirty="0"/>
              <a:t>, </a:t>
            </a:r>
            <a:r>
              <a:rPr lang="fi-FI" dirty="0" err="1"/>
              <a:t>school</a:t>
            </a:r>
            <a:r>
              <a:rPr lang="fi-FI" dirty="0"/>
              <a:t>, </a:t>
            </a:r>
            <a:r>
              <a:rPr lang="fi-FI" dirty="0" err="1"/>
              <a:t>education</a:t>
            </a:r>
            <a:r>
              <a:rPr lang="fi-FI" dirty="0"/>
              <a:t> </a:t>
            </a:r>
            <a:r>
              <a:rPr lang="fi-FI" dirty="0" err="1"/>
              <a:t>providers</a:t>
            </a:r>
            <a:r>
              <a:rPr lang="fi-FI" dirty="0"/>
              <a:t>, </a:t>
            </a:r>
            <a:r>
              <a:rPr lang="fi-FI" dirty="0" err="1"/>
              <a:t>national</a:t>
            </a:r>
            <a:r>
              <a:rPr lang="fi-FI" dirty="0"/>
              <a:t> </a:t>
            </a:r>
            <a:r>
              <a:rPr lang="fi-FI" dirty="0" err="1"/>
              <a:t>level</a:t>
            </a:r>
            <a:r>
              <a:rPr lang="fi-FI" dirty="0"/>
              <a:t>)</a:t>
            </a:r>
          </a:p>
          <a:p>
            <a:pPr marL="0" indent="0">
              <a:buNone/>
            </a:pPr>
            <a:endParaRPr lang="fi-FI" dirty="0"/>
          </a:p>
        </p:txBody>
      </p:sp>
      <p:sp>
        <p:nvSpPr>
          <p:cNvPr id="4" name="Päivämäärän paikkamerkki 3">
            <a:extLst>
              <a:ext uri="{FF2B5EF4-FFF2-40B4-BE49-F238E27FC236}">
                <a16:creationId xmlns:a16="http://schemas.microsoft.com/office/drawing/2014/main" id="{EB73D329-8187-C917-375B-C65FE4C950AB}"/>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700BE958-99B6-7A3C-ABFB-EC66281A554C}"/>
              </a:ext>
            </a:extLst>
          </p:cNvPr>
          <p:cNvSpPr>
            <a:spLocks noGrp="1"/>
          </p:cNvSpPr>
          <p:nvPr>
            <p:ph type="sldNum" sz="quarter" idx="12"/>
          </p:nvPr>
        </p:nvSpPr>
        <p:spPr/>
        <p:txBody>
          <a:bodyPr/>
          <a:lstStyle/>
          <a:p>
            <a:fld id="{477DE959-2511-4C37-AABE-74FBCE8640D7}" type="slidenum">
              <a:rPr lang="fi-FI" smtClean="0"/>
              <a:t>16</a:t>
            </a:fld>
            <a:endParaRPr lang="fi-FI"/>
          </a:p>
        </p:txBody>
      </p:sp>
    </p:spTree>
    <p:extLst>
      <p:ext uri="{BB962C8B-B14F-4D97-AF65-F5344CB8AC3E}">
        <p14:creationId xmlns:p14="http://schemas.microsoft.com/office/powerpoint/2010/main" val="1702243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D6ECB15-A06E-4776-054A-D538169BD927}"/>
              </a:ext>
            </a:extLst>
          </p:cNvPr>
          <p:cNvSpPr>
            <a:spLocks noGrp="1"/>
          </p:cNvSpPr>
          <p:nvPr>
            <p:ph type="title"/>
          </p:nvPr>
        </p:nvSpPr>
        <p:spPr/>
        <p:txBody>
          <a:bodyPr>
            <a:noAutofit/>
          </a:bodyPr>
          <a:lstStyle/>
          <a:p>
            <a:r>
              <a:rPr lang="fi-FI" sz="3000" dirty="0" err="1"/>
              <a:t>Example</a:t>
            </a:r>
            <a:r>
              <a:rPr lang="fi-FI" sz="3000" dirty="0"/>
              <a:t>: </a:t>
            </a:r>
            <a:r>
              <a:rPr lang="fi-FI" sz="3000" dirty="0" err="1"/>
              <a:t>Students</a:t>
            </a:r>
            <a:r>
              <a:rPr lang="fi-FI" sz="3000" dirty="0"/>
              <a:t>’ </a:t>
            </a:r>
            <a:r>
              <a:rPr lang="fi-FI" sz="3000" dirty="0" err="1"/>
              <a:t>growth</a:t>
            </a:r>
            <a:r>
              <a:rPr lang="fi-FI" sz="3000" dirty="0"/>
              <a:t> into </a:t>
            </a:r>
            <a:r>
              <a:rPr lang="fi-FI" sz="3000" dirty="0" err="1"/>
              <a:t>active</a:t>
            </a:r>
            <a:r>
              <a:rPr lang="fi-FI" sz="3000" dirty="0"/>
              <a:t> and </a:t>
            </a:r>
            <a:r>
              <a:rPr lang="fi-FI" sz="3000" dirty="0" err="1"/>
              <a:t>critical</a:t>
            </a:r>
            <a:r>
              <a:rPr lang="fi-FI" sz="3000" dirty="0"/>
              <a:t> </a:t>
            </a:r>
            <a:r>
              <a:rPr lang="fi-FI" sz="3000" dirty="0" err="1"/>
              <a:t>citizens</a:t>
            </a:r>
            <a:r>
              <a:rPr lang="fi-FI" sz="3000" dirty="0"/>
              <a:t> in </a:t>
            </a:r>
            <a:r>
              <a:rPr lang="fi-FI" sz="3000" dirty="0" err="1"/>
              <a:t>upper</a:t>
            </a:r>
            <a:r>
              <a:rPr lang="fi-FI" sz="3000" dirty="0"/>
              <a:t> </a:t>
            </a:r>
            <a:r>
              <a:rPr lang="fi-FI" sz="3000" dirty="0" err="1"/>
              <a:t>secondary</a:t>
            </a:r>
            <a:r>
              <a:rPr lang="fi-FI" sz="3000" dirty="0"/>
              <a:t> </a:t>
            </a:r>
            <a:r>
              <a:rPr lang="fi-FI" sz="3000" dirty="0" err="1"/>
              <a:t>education</a:t>
            </a:r>
            <a:endParaRPr lang="fi-FI" sz="3000" dirty="0"/>
          </a:p>
        </p:txBody>
      </p:sp>
      <p:sp>
        <p:nvSpPr>
          <p:cNvPr id="3" name="Sisällön paikkamerkki 2">
            <a:extLst>
              <a:ext uri="{FF2B5EF4-FFF2-40B4-BE49-F238E27FC236}">
                <a16:creationId xmlns:a16="http://schemas.microsoft.com/office/drawing/2014/main" id="{79703EDE-5F03-B98A-EAEA-274C4D3DC929}"/>
              </a:ext>
            </a:extLst>
          </p:cNvPr>
          <p:cNvSpPr>
            <a:spLocks noGrp="1"/>
          </p:cNvSpPr>
          <p:nvPr>
            <p:ph idx="1"/>
          </p:nvPr>
        </p:nvSpPr>
        <p:spPr/>
        <p:txBody>
          <a:bodyPr/>
          <a:lstStyle/>
          <a:p>
            <a:r>
              <a:rPr lang="en-US" sz="1800" b="1" dirty="0"/>
              <a:t>According to the results:</a:t>
            </a:r>
            <a:r>
              <a:rPr lang="en-US" sz="1800" dirty="0"/>
              <a:t> Students’ opportunities to participate in decision-making are usually well communicated at educational institutions, and for the most part students are aware of how and what they can influence. Educational institutions collect feedback about their operations, but the processing of this feedback with students is infrequent.</a:t>
            </a:r>
            <a:r>
              <a:rPr lang="en-US" sz="1800" b="1" dirty="0"/>
              <a:t> </a:t>
            </a:r>
          </a:p>
          <a:p>
            <a:endParaRPr lang="fi-FI" sz="1800" b="1" dirty="0"/>
          </a:p>
          <a:p>
            <a:r>
              <a:rPr lang="fi-FI" sz="1800" b="1" dirty="0" err="1"/>
              <a:t>Recommendation</a:t>
            </a:r>
            <a:r>
              <a:rPr lang="fi-FI" sz="1800" b="1" dirty="0"/>
              <a:t>:</a:t>
            </a:r>
            <a:r>
              <a:rPr lang="fi-FI" sz="1800" dirty="0"/>
              <a:t> </a:t>
            </a:r>
            <a:r>
              <a:rPr lang="en-US" sz="1800" dirty="0"/>
              <a:t>Education providers and educational institutions should offer students diverse ways of participating and exerting influence.</a:t>
            </a:r>
            <a:endParaRPr lang="fi-FI" sz="1800" dirty="0"/>
          </a:p>
          <a:p>
            <a:r>
              <a:rPr lang="en-US" sz="1800" dirty="0"/>
              <a:t>Students should be provided with various and alternative ways to participate and influence the operations of the educational institution.</a:t>
            </a:r>
            <a:endParaRPr lang="fi-FI" sz="1800" dirty="0"/>
          </a:p>
          <a:p>
            <a:r>
              <a:rPr lang="en-US" sz="1800" dirty="0"/>
              <a:t>The collection of student feedback and the processing of feedback with students should be a systematic part of the educational institution’s everyday operations in order to strengthen community cohesion. </a:t>
            </a:r>
          </a:p>
          <a:p>
            <a:endParaRPr lang="fi-FI" sz="1800" dirty="0"/>
          </a:p>
        </p:txBody>
      </p:sp>
      <p:sp>
        <p:nvSpPr>
          <p:cNvPr id="4" name="Päivämäärän paikkamerkki 3">
            <a:extLst>
              <a:ext uri="{FF2B5EF4-FFF2-40B4-BE49-F238E27FC236}">
                <a16:creationId xmlns:a16="http://schemas.microsoft.com/office/drawing/2014/main" id="{AE12CF16-FA1A-23F7-10AB-C9A959B272B8}"/>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FF26DED0-A8F9-A033-3078-4A0536BAA331}"/>
              </a:ext>
            </a:extLst>
          </p:cNvPr>
          <p:cNvSpPr>
            <a:spLocks noGrp="1"/>
          </p:cNvSpPr>
          <p:nvPr>
            <p:ph type="sldNum" sz="quarter" idx="12"/>
          </p:nvPr>
        </p:nvSpPr>
        <p:spPr/>
        <p:txBody>
          <a:bodyPr/>
          <a:lstStyle/>
          <a:p>
            <a:fld id="{477DE959-2511-4C37-AABE-74FBCE8640D7}" type="slidenum">
              <a:rPr lang="fi-FI" smtClean="0"/>
              <a:t>17</a:t>
            </a:fld>
            <a:endParaRPr lang="fi-FI"/>
          </a:p>
        </p:txBody>
      </p:sp>
    </p:spTree>
    <p:extLst>
      <p:ext uri="{BB962C8B-B14F-4D97-AF65-F5344CB8AC3E}">
        <p14:creationId xmlns:p14="http://schemas.microsoft.com/office/powerpoint/2010/main" val="3817384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25CF60-3084-5424-34B4-153F14504011}"/>
              </a:ext>
            </a:extLst>
          </p:cNvPr>
          <p:cNvSpPr>
            <a:spLocks noGrp="1"/>
          </p:cNvSpPr>
          <p:nvPr>
            <p:ph type="title"/>
          </p:nvPr>
        </p:nvSpPr>
        <p:spPr/>
        <p:txBody>
          <a:bodyPr>
            <a:normAutofit fontScale="90000"/>
          </a:bodyPr>
          <a:lstStyle/>
          <a:p>
            <a:r>
              <a:rPr lang="fi-FI" dirty="0" err="1"/>
              <a:t>Example</a:t>
            </a:r>
            <a:r>
              <a:rPr lang="fi-FI" dirty="0"/>
              <a:t>: </a:t>
            </a:r>
            <a:r>
              <a:rPr lang="en-US" dirty="0"/>
              <a:t>Evaluation of anti-bullying methods</a:t>
            </a:r>
            <a:endParaRPr lang="fi-FI" dirty="0"/>
          </a:p>
        </p:txBody>
      </p:sp>
      <p:sp>
        <p:nvSpPr>
          <p:cNvPr id="3" name="Sisällön paikkamerkki 2">
            <a:extLst>
              <a:ext uri="{FF2B5EF4-FFF2-40B4-BE49-F238E27FC236}">
                <a16:creationId xmlns:a16="http://schemas.microsoft.com/office/drawing/2014/main" id="{FD2B611A-3479-4952-AA39-E8D72CA9D5BA}"/>
              </a:ext>
            </a:extLst>
          </p:cNvPr>
          <p:cNvSpPr>
            <a:spLocks noGrp="1"/>
          </p:cNvSpPr>
          <p:nvPr>
            <p:ph idx="1"/>
          </p:nvPr>
        </p:nvSpPr>
        <p:spPr/>
        <p:txBody>
          <a:bodyPr/>
          <a:lstStyle/>
          <a:p>
            <a:r>
              <a:rPr lang="fi-FI" sz="2100" b="1" dirty="0" err="1"/>
              <a:t>Recommendation</a:t>
            </a:r>
            <a:r>
              <a:rPr lang="fi-FI" sz="2100" b="1" dirty="0"/>
              <a:t>:</a:t>
            </a:r>
            <a:r>
              <a:rPr lang="fi-FI" sz="2100" dirty="0"/>
              <a:t> </a:t>
            </a:r>
            <a:r>
              <a:rPr lang="en-US" sz="2100" dirty="0"/>
              <a:t>The role of pupils and guardians in the anti-bullying work of schools should be strengthened.</a:t>
            </a:r>
          </a:p>
          <a:p>
            <a:r>
              <a:rPr lang="en-US" sz="2100" dirty="0"/>
              <a:t>According to the evaluation results, pupils would like to be more involved in the anti-bullying work of their own schools. The involvement of pupils is relevant from the point of view of the outcomes of anti-bullying work. The school community should provide sufficient opportunities and space for the pupils’ own activities that strengthen anti-bullying norms among pupils and support everyone being able to feel like an important member of the school community.</a:t>
            </a:r>
            <a:endParaRPr lang="fi-FI" sz="2100" dirty="0"/>
          </a:p>
        </p:txBody>
      </p:sp>
      <p:sp>
        <p:nvSpPr>
          <p:cNvPr id="4" name="Päivämäärän paikkamerkki 3">
            <a:extLst>
              <a:ext uri="{FF2B5EF4-FFF2-40B4-BE49-F238E27FC236}">
                <a16:creationId xmlns:a16="http://schemas.microsoft.com/office/drawing/2014/main" id="{2D5D2D93-E6DD-B5D6-DBA8-F880F6F5180C}"/>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D6664124-3992-A07E-7E3E-9697B6D1A80C}"/>
              </a:ext>
            </a:extLst>
          </p:cNvPr>
          <p:cNvSpPr>
            <a:spLocks noGrp="1"/>
          </p:cNvSpPr>
          <p:nvPr>
            <p:ph type="sldNum" sz="quarter" idx="12"/>
          </p:nvPr>
        </p:nvSpPr>
        <p:spPr/>
        <p:txBody>
          <a:bodyPr/>
          <a:lstStyle/>
          <a:p>
            <a:fld id="{477DE959-2511-4C37-AABE-74FBCE8640D7}" type="slidenum">
              <a:rPr lang="fi-FI" smtClean="0"/>
              <a:t>18</a:t>
            </a:fld>
            <a:endParaRPr lang="fi-FI"/>
          </a:p>
        </p:txBody>
      </p:sp>
    </p:spTree>
    <p:extLst>
      <p:ext uri="{BB962C8B-B14F-4D97-AF65-F5344CB8AC3E}">
        <p14:creationId xmlns:p14="http://schemas.microsoft.com/office/powerpoint/2010/main" val="2829505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5043C6-7F8C-439D-C8BD-8E0288DA6E48}"/>
              </a:ext>
            </a:extLst>
          </p:cNvPr>
          <p:cNvSpPr>
            <a:spLocks noGrp="1"/>
          </p:cNvSpPr>
          <p:nvPr>
            <p:ph type="title"/>
          </p:nvPr>
        </p:nvSpPr>
        <p:spPr/>
        <p:txBody>
          <a:bodyPr/>
          <a:lstStyle/>
          <a:p>
            <a:r>
              <a:rPr lang="fi-FI" dirty="0" err="1"/>
              <a:t>What</a:t>
            </a:r>
            <a:r>
              <a:rPr lang="fi-FI" dirty="0"/>
              <a:t> </a:t>
            </a:r>
            <a:r>
              <a:rPr lang="fi-FI" dirty="0" err="1"/>
              <a:t>impact</a:t>
            </a:r>
            <a:r>
              <a:rPr lang="fi-FI" dirty="0"/>
              <a:t> </a:t>
            </a:r>
            <a:r>
              <a:rPr lang="fi-FI" dirty="0" err="1"/>
              <a:t>do</a:t>
            </a:r>
            <a:r>
              <a:rPr lang="fi-FI" dirty="0"/>
              <a:t> </a:t>
            </a:r>
            <a:r>
              <a:rPr lang="fi-FI" dirty="0" err="1"/>
              <a:t>FINEEC’s</a:t>
            </a:r>
            <a:r>
              <a:rPr lang="fi-FI" dirty="0"/>
              <a:t> </a:t>
            </a:r>
            <a:r>
              <a:rPr lang="fi-FI" dirty="0" err="1"/>
              <a:t>evaluations</a:t>
            </a:r>
            <a:r>
              <a:rPr lang="fi-FI" dirty="0"/>
              <a:t> </a:t>
            </a:r>
            <a:r>
              <a:rPr lang="fi-FI" dirty="0" err="1"/>
              <a:t>have</a:t>
            </a:r>
            <a:r>
              <a:rPr lang="fi-FI" dirty="0"/>
              <a:t>?</a:t>
            </a:r>
          </a:p>
        </p:txBody>
      </p:sp>
      <p:sp>
        <p:nvSpPr>
          <p:cNvPr id="3" name="Sisällön paikkamerkki 2">
            <a:extLst>
              <a:ext uri="{FF2B5EF4-FFF2-40B4-BE49-F238E27FC236}">
                <a16:creationId xmlns:a16="http://schemas.microsoft.com/office/drawing/2014/main" id="{ED5DF2AA-D277-7060-3B1E-6B7C4D08789F}"/>
              </a:ext>
            </a:extLst>
          </p:cNvPr>
          <p:cNvSpPr>
            <a:spLocks noGrp="1"/>
          </p:cNvSpPr>
          <p:nvPr>
            <p:ph sz="half" idx="1"/>
          </p:nvPr>
        </p:nvSpPr>
        <p:spPr/>
        <p:txBody>
          <a:bodyPr/>
          <a:lstStyle/>
          <a:p>
            <a:r>
              <a:rPr lang="fi-FI" dirty="0"/>
              <a:t>Schools and </a:t>
            </a:r>
            <a:r>
              <a:rPr lang="fi-FI" dirty="0" err="1"/>
              <a:t>education</a:t>
            </a:r>
            <a:r>
              <a:rPr lang="fi-FI" dirty="0"/>
              <a:t> </a:t>
            </a:r>
            <a:r>
              <a:rPr lang="fi-FI" dirty="0" err="1"/>
              <a:t>providers</a:t>
            </a:r>
            <a:r>
              <a:rPr lang="fi-FI" dirty="0"/>
              <a:t> </a:t>
            </a:r>
            <a:r>
              <a:rPr lang="fi-FI" dirty="0" err="1"/>
              <a:t>can</a:t>
            </a:r>
            <a:r>
              <a:rPr lang="fi-FI" dirty="0"/>
              <a:t> </a:t>
            </a:r>
            <a:r>
              <a:rPr lang="fi-FI" dirty="0" err="1"/>
              <a:t>focus</a:t>
            </a:r>
            <a:r>
              <a:rPr lang="fi-FI" dirty="0"/>
              <a:t> on </a:t>
            </a:r>
            <a:r>
              <a:rPr lang="fi-FI" dirty="0" err="1"/>
              <a:t>the</a:t>
            </a:r>
            <a:r>
              <a:rPr lang="fi-FI" dirty="0"/>
              <a:t> </a:t>
            </a:r>
            <a:r>
              <a:rPr lang="fi-FI" dirty="0" err="1"/>
              <a:t>issues</a:t>
            </a:r>
            <a:r>
              <a:rPr lang="fi-FI" dirty="0"/>
              <a:t> </a:t>
            </a:r>
            <a:r>
              <a:rPr lang="fi-FI" dirty="0" err="1"/>
              <a:t>they</a:t>
            </a:r>
            <a:r>
              <a:rPr lang="fi-FI" dirty="0"/>
              <a:t> </a:t>
            </a:r>
            <a:r>
              <a:rPr lang="fi-FI" dirty="0" err="1"/>
              <a:t>consider</a:t>
            </a:r>
            <a:r>
              <a:rPr lang="fi-FI" dirty="0"/>
              <a:t> </a:t>
            </a:r>
            <a:r>
              <a:rPr lang="fi-FI" dirty="0" err="1"/>
              <a:t>most</a:t>
            </a:r>
            <a:r>
              <a:rPr lang="fi-FI" dirty="0"/>
              <a:t> </a:t>
            </a:r>
            <a:r>
              <a:rPr lang="fi-FI" dirty="0" err="1"/>
              <a:t>important</a:t>
            </a:r>
            <a:r>
              <a:rPr lang="fi-FI" dirty="0"/>
              <a:t> to </a:t>
            </a:r>
            <a:r>
              <a:rPr lang="fi-FI" dirty="0" err="1"/>
              <a:t>improve</a:t>
            </a:r>
            <a:r>
              <a:rPr lang="fi-FI" dirty="0"/>
              <a:t>.</a:t>
            </a:r>
          </a:p>
          <a:p>
            <a:r>
              <a:rPr lang="fi-FI" dirty="0"/>
              <a:t> </a:t>
            </a:r>
            <a:r>
              <a:rPr lang="en-US" dirty="0"/>
              <a:t>Evaluation findings support national decision-making, policy development and the allocation of targeted funding.</a:t>
            </a:r>
            <a:endParaRPr lang="fi-FI" dirty="0"/>
          </a:p>
          <a:p>
            <a:endParaRPr lang="fi-FI" dirty="0"/>
          </a:p>
          <a:p>
            <a:pPr marL="0" indent="0">
              <a:buNone/>
            </a:pPr>
            <a:endParaRPr lang="fi-FI" dirty="0"/>
          </a:p>
        </p:txBody>
      </p:sp>
      <p:sp>
        <p:nvSpPr>
          <p:cNvPr id="4" name="Päivämäärän paikkamerkki 3">
            <a:extLst>
              <a:ext uri="{FF2B5EF4-FFF2-40B4-BE49-F238E27FC236}">
                <a16:creationId xmlns:a16="http://schemas.microsoft.com/office/drawing/2014/main" id="{D115D379-6792-CD70-CE73-65F63F7D6353}"/>
              </a:ext>
            </a:extLst>
          </p:cNvPr>
          <p:cNvSpPr>
            <a:spLocks noGrp="1"/>
          </p:cNvSpPr>
          <p:nvPr>
            <p:ph type="dt" sz="half" idx="10"/>
          </p:nvPr>
        </p:nvSpPr>
        <p:spPr/>
        <p:txBody>
          <a:bodyPr/>
          <a:lstStyle/>
          <a:p>
            <a:fld id="{0E777FFE-6F88-4334-96DF-F384C94B69D5}" type="datetime1">
              <a:rPr lang="fi-FI" smtClean="0"/>
              <a:t>28.9.2026</a:t>
            </a:fld>
            <a:endParaRPr lang="fi-FI"/>
          </a:p>
        </p:txBody>
      </p:sp>
      <p:sp>
        <p:nvSpPr>
          <p:cNvPr id="5" name="Dian numeron paikkamerkki 4">
            <a:extLst>
              <a:ext uri="{FF2B5EF4-FFF2-40B4-BE49-F238E27FC236}">
                <a16:creationId xmlns:a16="http://schemas.microsoft.com/office/drawing/2014/main" id="{7B9294CF-B5EF-4AE2-26C1-00F783B02090}"/>
              </a:ext>
            </a:extLst>
          </p:cNvPr>
          <p:cNvSpPr>
            <a:spLocks noGrp="1"/>
          </p:cNvSpPr>
          <p:nvPr>
            <p:ph type="sldNum" sz="quarter" idx="12"/>
          </p:nvPr>
        </p:nvSpPr>
        <p:spPr/>
        <p:txBody>
          <a:bodyPr/>
          <a:lstStyle/>
          <a:p>
            <a:fld id="{477DE959-2511-4C37-AABE-74FBCE8640D7}" type="slidenum">
              <a:rPr lang="fi-FI" smtClean="0"/>
              <a:t>19</a:t>
            </a:fld>
            <a:endParaRPr lang="fi-FI"/>
          </a:p>
        </p:txBody>
      </p:sp>
      <p:sp>
        <p:nvSpPr>
          <p:cNvPr id="7" name="Vapaamuotoinen: Muoto 6">
            <a:extLst>
              <a:ext uri="{FF2B5EF4-FFF2-40B4-BE49-F238E27FC236}">
                <a16:creationId xmlns:a16="http://schemas.microsoft.com/office/drawing/2014/main" id="{9CDD6B3E-A786-A4BF-2B05-BF1A6642231C}"/>
              </a:ext>
              <a:ext uri="{C183D7F6-B498-43B3-948B-1728B52AA6E4}">
                <adec:decorative xmlns:adec="http://schemas.microsoft.com/office/drawing/2017/decorative" val="1"/>
              </a:ext>
            </a:extLst>
          </p:cNvPr>
          <p:cNvSpPr/>
          <p:nvPr/>
        </p:nvSpPr>
        <p:spPr>
          <a:xfrm>
            <a:off x="6172202" y="3219061"/>
            <a:ext cx="5646632" cy="2901612"/>
          </a:xfrm>
          <a:custGeom>
            <a:avLst/>
            <a:gdLst>
              <a:gd name="connsiteX0" fmla="*/ 885641 w 2027417"/>
              <a:gd name="connsiteY0" fmla="*/ 1290428 h 1290428"/>
              <a:gd name="connsiteX1" fmla="*/ 878956 w 2027417"/>
              <a:gd name="connsiteY1" fmla="*/ 1290329 h 1290428"/>
              <a:gd name="connsiteX2" fmla="*/ 924798 w 2027417"/>
              <a:gd name="connsiteY2" fmla="*/ 1142387 h 1290428"/>
              <a:gd name="connsiteX3" fmla="*/ 912632 w 2027417"/>
              <a:gd name="connsiteY3" fmla="*/ 1063364 h 1290428"/>
              <a:gd name="connsiteX4" fmla="*/ 910436 w 2027417"/>
              <a:gd name="connsiteY4" fmla="*/ 1056447 h 1290428"/>
              <a:gd name="connsiteX5" fmla="*/ 226074 w 2027417"/>
              <a:gd name="connsiteY5" fmla="*/ 1056447 h 1290428"/>
              <a:gd name="connsiteX6" fmla="*/ 0 w 2027417"/>
              <a:gd name="connsiteY6" fmla="*/ 830373 h 1290428"/>
              <a:gd name="connsiteX7" fmla="*/ 0 w 2027417"/>
              <a:gd name="connsiteY7" fmla="*/ 226074 h 1290428"/>
              <a:gd name="connsiteX8" fmla="*/ 226074 w 2027417"/>
              <a:gd name="connsiteY8" fmla="*/ 0 h 1290428"/>
              <a:gd name="connsiteX9" fmla="*/ 1801343 w 2027417"/>
              <a:gd name="connsiteY9" fmla="*/ 0 h 1290428"/>
              <a:gd name="connsiteX10" fmla="*/ 2027417 w 2027417"/>
              <a:gd name="connsiteY10" fmla="*/ 226074 h 1290428"/>
              <a:gd name="connsiteX11" fmla="*/ 2027417 w 2027417"/>
              <a:gd name="connsiteY11" fmla="*/ 830373 h 1290428"/>
              <a:gd name="connsiteX12" fmla="*/ 1801343 w 2027417"/>
              <a:gd name="connsiteY12" fmla="*/ 1056447 h 1290428"/>
              <a:gd name="connsiteX13" fmla="*/ 1127299 w 2027417"/>
              <a:gd name="connsiteY13" fmla="*/ 1056447 h 1290428"/>
              <a:gd name="connsiteX14" fmla="*/ 1126671 w 2027417"/>
              <a:gd name="connsiteY14" fmla="*/ 1065675 h 1290428"/>
              <a:gd name="connsiteX15" fmla="*/ 1050835 w 2027417"/>
              <a:gd name="connsiteY15" fmla="*/ 1225124 h 1290428"/>
              <a:gd name="connsiteX16" fmla="*/ 885658 w 2027417"/>
              <a:gd name="connsiteY16" fmla="*/ 1290412 h 129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27417" h="1290428">
                <a:moveTo>
                  <a:pt x="885641" y="1290428"/>
                </a:moveTo>
                <a:cubicBezTo>
                  <a:pt x="883413" y="1290428"/>
                  <a:pt x="881184" y="1290395"/>
                  <a:pt x="878956" y="1290329"/>
                </a:cubicBezTo>
                <a:cubicBezTo>
                  <a:pt x="909016" y="1246782"/>
                  <a:pt x="924798" y="1196004"/>
                  <a:pt x="924798" y="1142387"/>
                </a:cubicBezTo>
                <a:cubicBezTo>
                  <a:pt x="924798" y="1115396"/>
                  <a:pt x="920704" y="1088802"/>
                  <a:pt x="912632" y="1063364"/>
                </a:cubicBezTo>
                <a:lnTo>
                  <a:pt x="910436" y="1056447"/>
                </a:lnTo>
                <a:lnTo>
                  <a:pt x="226074" y="1056447"/>
                </a:lnTo>
                <a:cubicBezTo>
                  <a:pt x="101424" y="1056447"/>
                  <a:pt x="0" y="955024"/>
                  <a:pt x="0" y="830373"/>
                </a:cubicBezTo>
                <a:lnTo>
                  <a:pt x="0" y="226074"/>
                </a:lnTo>
                <a:cubicBezTo>
                  <a:pt x="0" y="101424"/>
                  <a:pt x="101424" y="0"/>
                  <a:pt x="226074" y="0"/>
                </a:cubicBezTo>
                <a:lnTo>
                  <a:pt x="1801343" y="0"/>
                </a:lnTo>
                <a:cubicBezTo>
                  <a:pt x="1925993" y="0"/>
                  <a:pt x="2027417" y="101424"/>
                  <a:pt x="2027417" y="226074"/>
                </a:cubicBezTo>
                <a:lnTo>
                  <a:pt x="2027417" y="830373"/>
                </a:lnTo>
                <a:cubicBezTo>
                  <a:pt x="2027417" y="955024"/>
                  <a:pt x="1925993" y="1056447"/>
                  <a:pt x="1801343" y="1056447"/>
                </a:cubicBezTo>
                <a:lnTo>
                  <a:pt x="1127299" y="1056447"/>
                </a:lnTo>
                <a:lnTo>
                  <a:pt x="1126671" y="1065675"/>
                </a:lnTo>
                <a:cubicBezTo>
                  <a:pt x="1122478" y="1126589"/>
                  <a:pt x="1095538" y="1183227"/>
                  <a:pt x="1050835" y="1225124"/>
                </a:cubicBezTo>
                <a:cubicBezTo>
                  <a:pt x="1005917" y="1267218"/>
                  <a:pt x="947248" y="1290412"/>
                  <a:pt x="885658" y="1290412"/>
                </a:cubicBezTo>
                <a:close/>
              </a:path>
            </a:pathLst>
          </a:custGeom>
          <a:solidFill>
            <a:srgbClr val="C2E4F4"/>
          </a:solidFill>
          <a:ln w="1650" cap="flat">
            <a:noFill/>
            <a:prstDash val="solid"/>
            <a:miter/>
          </a:ln>
        </p:spPr>
        <p:txBody>
          <a:bodyPr rtlCol="0" anchor="ctr"/>
          <a:lstStyle/>
          <a:p>
            <a:r>
              <a:rPr lang="en-US" dirty="0"/>
              <a:t>We discuss the matter in the school's student welfare team and leadership team. We consider how we can make use of the information gathered in the everyday life of the school. Our goal is to engage both students and guardians, together with the school staff, in working for the benefit of the entire school community.</a:t>
            </a:r>
            <a:endParaRPr lang="fi-FI" dirty="0"/>
          </a:p>
        </p:txBody>
      </p:sp>
      <p:sp>
        <p:nvSpPr>
          <p:cNvPr id="14" name="Vapaamuotoinen: Muoto 13">
            <a:extLst>
              <a:ext uri="{FF2B5EF4-FFF2-40B4-BE49-F238E27FC236}">
                <a16:creationId xmlns:a16="http://schemas.microsoft.com/office/drawing/2014/main" id="{2C5E4BB8-930F-AF6D-B721-1470B0EE129A}"/>
              </a:ext>
              <a:ext uri="{C183D7F6-B498-43B3-948B-1728B52AA6E4}">
                <adec:decorative xmlns:adec="http://schemas.microsoft.com/office/drawing/2017/decorative" val="1"/>
              </a:ext>
            </a:extLst>
          </p:cNvPr>
          <p:cNvSpPr/>
          <p:nvPr/>
        </p:nvSpPr>
        <p:spPr>
          <a:xfrm>
            <a:off x="6861351" y="1223910"/>
            <a:ext cx="4379672" cy="1782531"/>
          </a:xfrm>
          <a:custGeom>
            <a:avLst/>
            <a:gdLst>
              <a:gd name="connsiteX0" fmla="*/ 2047226 w 2047226"/>
              <a:gd name="connsiteY0" fmla="*/ 235978 h 1310220"/>
              <a:gd name="connsiteX1" fmla="*/ 2047226 w 2047226"/>
              <a:gd name="connsiteY1" fmla="*/ 840278 h 1310220"/>
              <a:gd name="connsiteX2" fmla="*/ 1811248 w 2047226"/>
              <a:gd name="connsiteY2" fmla="*/ 1076256 h 1310220"/>
              <a:gd name="connsiteX3" fmla="*/ 1134133 w 2047226"/>
              <a:gd name="connsiteY3" fmla="*/ 1076256 h 1310220"/>
              <a:gd name="connsiteX4" fmla="*/ 1122429 w 2047226"/>
              <a:gd name="connsiteY4" fmla="*/ 1152291 h 1310220"/>
              <a:gd name="connsiteX5" fmla="*/ 1177168 w 2047226"/>
              <a:gd name="connsiteY5" fmla="*/ 1308933 h 1310220"/>
              <a:gd name="connsiteX6" fmla="*/ 1151680 w 2047226"/>
              <a:gd name="connsiteY6" fmla="*/ 1310221 h 1310220"/>
              <a:gd name="connsiteX7" fmla="*/ 900779 w 2047226"/>
              <a:gd name="connsiteY7" fmla="*/ 1076256 h 1310220"/>
              <a:gd name="connsiteX8" fmla="*/ 235978 w 2047226"/>
              <a:gd name="connsiteY8" fmla="*/ 1076256 h 1310220"/>
              <a:gd name="connsiteX9" fmla="*/ 0 w 2047226"/>
              <a:gd name="connsiteY9" fmla="*/ 840278 h 1310220"/>
              <a:gd name="connsiteX10" fmla="*/ 0 w 2047226"/>
              <a:gd name="connsiteY10" fmla="*/ 235978 h 1310220"/>
              <a:gd name="connsiteX11" fmla="*/ 235978 w 2047226"/>
              <a:gd name="connsiteY11" fmla="*/ 0 h 1310220"/>
              <a:gd name="connsiteX12" fmla="*/ 1811248 w 2047226"/>
              <a:gd name="connsiteY12" fmla="*/ 0 h 1310220"/>
              <a:gd name="connsiteX13" fmla="*/ 2047226 w 2047226"/>
              <a:gd name="connsiteY13" fmla="*/ 235978 h 131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47226" h="1310220">
                <a:moveTo>
                  <a:pt x="2047226" y="235978"/>
                </a:moveTo>
                <a:lnTo>
                  <a:pt x="2047226" y="840278"/>
                </a:lnTo>
                <a:cubicBezTo>
                  <a:pt x="2047226" y="970607"/>
                  <a:pt x="1941577" y="1076256"/>
                  <a:pt x="1811248" y="1076256"/>
                </a:cubicBezTo>
                <a:lnTo>
                  <a:pt x="1134133" y="1076256"/>
                </a:lnTo>
                <a:cubicBezTo>
                  <a:pt x="1126523" y="1100242"/>
                  <a:pt x="1122429" y="1125780"/>
                  <a:pt x="1122429" y="1152291"/>
                </a:cubicBezTo>
                <a:cubicBezTo>
                  <a:pt x="1122429" y="1211521"/>
                  <a:pt x="1142898" y="1265964"/>
                  <a:pt x="1177168" y="1308933"/>
                </a:cubicBezTo>
                <a:cubicBezTo>
                  <a:pt x="1168782" y="1309792"/>
                  <a:pt x="1160281" y="1310221"/>
                  <a:pt x="1151680" y="1310221"/>
                </a:cubicBezTo>
                <a:cubicBezTo>
                  <a:pt x="1018677" y="1310221"/>
                  <a:pt x="909776" y="1206965"/>
                  <a:pt x="900779" y="1076256"/>
                </a:cubicBezTo>
                <a:lnTo>
                  <a:pt x="235978" y="1076256"/>
                </a:lnTo>
                <a:cubicBezTo>
                  <a:pt x="105650" y="1076256"/>
                  <a:pt x="0" y="970607"/>
                  <a:pt x="0" y="840278"/>
                </a:cubicBezTo>
                <a:lnTo>
                  <a:pt x="0" y="235978"/>
                </a:lnTo>
                <a:cubicBezTo>
                  <a:pt x="0" y="105650"/>
                  <a:pt x="105650" y="0"/>
                  <a:pt x="235978" y="0"/>
                </a:cubicBezTo>
                <a:lnTo>
                  <a:pt x="1811248" y="0"/>
                </a:lnTo>
                <a:cubicBezTo>
                  <a:pt x="1941577" y="0"/>
                  <a:pt x="2047226" y="105650"/>
                  <a:pt x="2047226" y="235978"/>
                </a:cubicBezTo>
                <a:close/>
              </a:path>
            </a:pathLst>
          </a:custGeom>
          <a:solidFill>
            <a:schemeClr val="accent2"/>
          </a:solidFill>
          <a:ln w="1650" cap="flat">
            <a:noFill/>
            <a:prstDash val="solid"/>
            <a:miter/>
          </a:ln>
        </p:spPr>
        <p:txBody>
          <a:bodyPr rtlCol="0" anchor="ctr"/>
          <a:lstStyle/>
          <a:p>
            <a:r>
              <a:rPr lang="en-US" sz="1600" dirty="0"/>
              <a:t>We have reviewed the results with our staff and, based on them, have considered concrete development ideas for our upper secondary school.</a:t>
            </a:r>
            <a:endParaRPr lang="fi-FI" sz="1600" dirty="0"/>
          </a:p>
        </p:txBody>
      </p:sp>
    </p:spTree>
    <p:extLst>
      <p:ext uri="{BB962C8B-B14F-4D97-AF65-F5344CB8AC3E}">
        <p14:creationId xmlns:p14="http://schemas.microsoft.com/office/powerpoint/2010/main" val="2999714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1AA50A04-E116-156C-D55A-4BEFBCF5F4FB}"/>
              </a:ext>
            </a:extLst>
          </p:cNvPr>
          <p:cNvSpPr>
            <a:spLocks noGrp="1"/>
          </p:cNvSpPr>
          <p:nvPr>
            <p:ph type="title"/>
          </p:nvPr>
        </p:nvSpPr>
        <p:spPr/>
        <p:txBody>
          <a:bodyPr/>
          <a:lstStyle/>
          <a:p>
            <a:r>
              <a:rPr lang="fi-FI" dirty="0" err="1"/>
              <a:t>Conclusion</a:t>
            </a:r>
            <a:endParaRPr lang="fi-FI" dirty="0"/>
          </a:p>
        </p:txBody>
      </p:sp>
      <p:sp>
        <p:nvSpPr>
          <p:cNvPr id="8" name="Sisällön paikkamerkki 7">
            <a:extLst>
              <a:ext uri="{FF2B5EF4-FFF2-40B4-BE49-F238E27FC236}">
                <a16:creationId xmlns:a16="http://schemas.microsoft.com/office/drawing/2014/main" id="{37FFB9C2-F6E7-93A6-47ED-D1679B11D69A}"/>
              </a:ext>
            </a:extLst>
          </p:cNvPr>
          <p:cNvSpPr>
            <a:spLocks noGrp="1"/>
          </p:cNvSpPr>
          <p:nvPr>
            <p:ph idx="1"/>
          </p:nvPr>
        </p:nvSpPr>
        <p:spPr/>
        <p:txBody>
          <a:bodyPr/>
          <a:lstStyle/>
          <a:p>
            <a:r>
              <a:rPr lang="fi-FI" dirty="0" err="1"/>
              <a:t>Learner</a:t>
            </a:r>
            <a:r>
              <a:rPr lang="fi-FI" dirty="0"/>
              <a:t> </a:t>
            </a:r>
            <a:r>
              <a:rPr lang="fi-FI" dirty="0" err="1"/>
              <a:t>voice</a:t>
            </a:r>
            <a:r>
              <a:rPr lang="fi-FI" dirty="0"/>
              <a:t> is </a:t>
            </a:r>
            <a:r>
              <a:rPr lang="fi-FI" dirty="0" err="1"/>
              <a:t>evidence</a:t>
            </a:r>
            <a:endParaRPr lang="fi-FI" dirty="0"/>
          </a:p>
          <a:p>
            <a:pPr lvl="1"/>
            <a:r>
              <a:rPr lang="fi-FI" dirty="0" err="1"/>
              <a:t>Learners</a:t>
            </a:r>
            <a:r>
              <a:rPr lang="fi-FI" dirty="0"/>
              <a:t> </a:t>
            </a:r>
            <a:r>
              <a:rPr lang="fi-FI" dirty="0" err="1"/>
              <a:t>provide</a:t>
            </a:r>
            <a:r>
              <a:rPr lang="fi-FI" dirty="0"/>
              <a:t> </a:t>
            </a:r>
            <a:r>
              <a:rPr lang="fi-FI" dirty="0" err="1"/>
              <a:t>information</a:t>
            </a:r>
            <a:r>
              <a:rPr lang="fi-FI" dirty="0"/>
              <a:t> </a:t>
            </a:r>
            <a:r>
              <a:rPr lang="fi-FI" dirty="0" err="1"/>
              <a:t>that</a:t>
            </a:r>
            <a:r>
              <a:rPr lang="fi-FI" dirty="0"/>
              <a:t> </a:t>
            </a:r>
            <a:r>
              <a:rPr lang="fi-FI" dirty="0" err="1"/>
              <a:t>others</a:t>
            </a:r>
            <a:r>
              <a:rPr lang="fi-FI" dirty="0"/>
              <a:t> </a:t>
            </a:r>
            <a:r>
              <a:rPr lang="fi-FI" dirty="0" err="1"/>
              <a:t>cannot</a:t>
            </a:r>
            <a:r>
              <a:rPr lang="fi-FI" dirty="0"/>
              <a:t>.</a:t>
            </a:r>
          </a:p>
          <a:p>
            <a:pPr lvl="1"/>
            <a:endParaRPr lang="fi-FI" dirty="0"/>
          </a:p>
          <a:p>
            <a:r>
              <a:rPr lang="fi-FI" dirty="0" err="1"/>
              <a:t>Learner</a:t>
            </a:r>
            <a:r>
              <a:rPr lang="fi-FI" dirty="0"/>
              <a:t> </a:t>
            </a:r>
            <a:r>
              <a:rPr lang="fi-FI" dirty="0" err="1"/>
              <a:t>voice</a:t>
            </a:r>
            <a:r>
              <a:rPr lang="fi-FI" dirty="0"/>
              <a:t> </a:t>
            </a:r>
            <a:r>
              <a:rPr lang="fi-FI" dirty="0" err="1"/>
              <a:t>improves</a:t>
            </a:r>
            <a:r>
              <a:rPr lang="fi-FI" dirty="0"/>
              <a:t> </a:t>
            </a:r>
            <a:r>
              <a:rPr lang="fi-FI" dirty="0" err="1"/>
              <a:t>evaluation</a:t>
            </a:r>
            <a:r>
              <a:rPr lang="fi-FI" dirty="0"/>
              <a:t> </a:t>
            </a:r>
            <a:r>
              <a:rPr lang="fi-FI" dirty="0" err="1"/>
              <a:t>quality</a:t>
            </a:r>
            <a:endParaRPr lang="fi-FI" dirty="0"/>
          </a:p>
          <a:p>
            <a:pPr lvl="1"/>
            <a:r>
              <a:rPr lang="fi-FI" dirty="0" err="1"/>
              <a:t>Evaluations</a:t>
            </a:r>
            <a:r>
              <a:rPr lang="fi-FI" dirty="0"/>
              <a:t> </a:t>
            </a:r>
            <a:r>
              <a:rPr lang="fi-FI" dirty="0" err="1"/>
              <a:t>become</a:t>
            </a:r>
            <a:r>
              <a:rPr lang="fi-FI" dirty="0"/>
              <a:t> </a:t>
            </a:r>
            <a:r>
              <a:rPr lang="fi-FI" dirty="0" err="1"/>
              <a:t>more</a:t>
            </a:r>
            <a:r>
              <a:rPr lang="fi-FI" dirty="0"/>
              <a:t> </a:t>
            </a:r>
            <a:r>
              <a:rPr lang="fi-FI" dirty="0" err="1"/>
              <a:t>relevant</a:t>
            </a:r>
            <a:r>
              <a:rPr lang="fi-FI" dirty="0"/>
              <a:t> and </a:t>
            </a:r>
            <a:r>
              <a:rPr lang="fi-FI" dirty="0" err="1"/>
              <a:t>accurate</a:t>
            </a:r>
            <a:r>
              <a:rPr lang="fi-FI"/>
              <a:t>.</a:t>
            </a:r>
          </a:p>
          <a:p>
            <a:pPr lvl="1"/>
            <a:endParaRPr lang="fi-FI" dirty="0"/>
          </a:p>
          <a:p>
            <a:r>
              <a:rPr lang="fi-FI" dirty="0" err="1"/>
              <a:t>Learner</a:t>
            </a:r>
            <a:r>
              <a:rPr lang="fi-FI" dirty="0"/>
              <a:t> </a:t>
            </a:r>
            <a:r>
              <a:rPr lang="fi-FI" dirty="0" err="1"/>
              <a:t>voice</a:t>
            </a:r>
            <a:r>
              <a:rPr lang="fi-FI" dirty="0"/>
              <a:t> </a:t>
            </a:r>
            <a:r>
              <a:rPr lang="fi-FI" dirty="0" err="1"/>
              <a:t>promotes</a:t>
            </a:r>
            <a:r>
              <a:rPr lang="fi-FI" dirty="0"/>
              <a:t> </a:t>
            </a:r>
            <a:r>
              <a:rPr lang="fi-FI" dirty="0" err="1"/>
              <a:t>participation</a:t>
            </a:r>
            <a:endParaRPr lang="fi-FI" dirty="0"/>
          </a:p>
          <a:p>
            <a:pPr lvl="1"/>
            <a:r>
              <a:rPr lang="fi-FI" dirty="0" err="1"/>
              <a:t>Being</a:t>
            </a:r>
            <a:r>
              <a:rPr lang="fi-FI" dirty="0"/>
              <a:t> </a:t>
            </a:r>
            <a:r>
              <a:rPr lang="fi-FI" dirty="0" err="1"/>
              <a:t>heard</a:t>
            </a:r>
            <a:r>
              <a:rPr lang="fi-FI" dirty="0"/>
              <a:t> </a:t>
            </a:r>
            <a:r>
              <a:rPr lang="fi-FI" dirty="0" err="1"/>
              <a:t>encourages</a:t>
            </a:r>
            <a:r>
              <a:rPr lang="fi-FI" dirty="0"/>
              <a:t> </a:t>
            </a:r>
            <a:r>
              <a:rPr lang="fi-FI" dirty="0" err="1"/>
              <a:t>learners</a:t>
            </a:r>
            <a:r>
              <a:rPr lang="fi-FI" dirty="0"/>
              <a:t> to </a:t>
            </a:r>
            <a:r>
              <a:rPr lang="fi-FI" dirty="0" err="1"/>
              <a:t>engage</a:t>
            </a:r>
            <a:r>
              <a:rPr lang="fi-FI" dirty="0"/>
              <a:t> in </a:t>
            </a:r>
            <a:r>
              <a:rPr lang="fi-FI" dirty="0" err="1"/>
              <a:t>improving</a:t>
            </a:r>
            <a:r>
              <a:rPr lang="fi-FI" dirty="0"/>
              <a:t> </a:t>
            </a:r>
            <a:r>
              <a:rPr lang="fi-FI" dirty="0" err="1"/>
              <a:t>education</a:t>
            </a:r>
            <a:r>
              <a:rPr lang="fi-FI" dirty="0"/>
              <a:t>.</a:t>
            </a:r>
          </a:p>
        </p:txBody>
      </p:sp>
      <p:sp>
        <p:nvSpPr>
          <p:cNvPr id="5" name="Päivämäärän paikkamerkki 4">
            <a:extLst>
              <a:ext uri="{FF2B5EF4-FFF2-40B4-BE49-F238E27FC236}">
                <a16:creationId xmlns:a16="http://schemas.microsoft.com/office/drawing/2014/main" id="{A81CEE87-C1EE-2862-5D78-4CC6061A0AC4}"/>
              </a:ext>
            </a:extLst>
          </p:cNvPr>
          <p:cNvSpPr>
            <a:spLocks noGrp="1"/>
          </p:cNvSpPr>
          <p:nvPr>
            <p:ph type="dt" sz="half" idx="10"/>
          </p:nvPr>
        </p:nvSpPr>
        <p:spPr/>
        <p:txBody>
          <a:bodyPr/>
          <a:lstStyle/>
          <a:p>
            <a:fld id="{9D1AD129-B445-476B-A66B-190B6E698E02}" type="datetime1">
              <a:rPr lang="fi-FI" smtClean="0"/>
              <a:t>28.9.2026</a:t>
            </a:fld>
            <a:endParaRPr lang="fi-FI"/>
          </a:p>
        </p:txBody>
      </p:sp>
      <p:sp>
        <p:nvSpPr>
          <p:cNvPr id="6" name="Dian numeron paikkamerkki 5">
            <a:extLst>
              <a:ext uri="{FF2B5EF4-FFF2-40B4-BE49-F238E27FC236}">
                <a16:creationId xmlns:a16="http://schemas.microsoft.com/office/drawing/2014/main" id="{56EEA314-F1A0-AA5A-3230-D08D7487864F}"/>
              </a:ext>
            </a:extLst>
          </p:cNvPr>
          <p:cNvSpPr>
            <a:spLocks noGrp="1"/>
          </p:cNvSpPr>
          <p:nvPr>
            <p:ph type="sldNum" sz="quarter" idx="12"/>
          </p:nvPr>
        </p:nvSpPr>
        <p:spPr/>
        <p:txBody>
          <a:bodyPr/>
          <a:lstStyle/>
          <a:p>
            <a:fld id="{477DE959-2511-4C37-AABE-74FBCE8640D7}" type="slidenum">
              <a:rPr lang="fi-FI" smtClean="0"/>
              <a:t>20</a:t>
            </a:fld>
            <a:endParaRPr lang="fi-FI"/>
          </a:p>
        </p:txBody>
      </p:sp>
    </p:spTree>
    <p:extLst>
      <p:ext uri="{BB962C8B-B14F-4D97-AF65-F5344CB8AC3E}">
        <p14:creationId xmlns:p14="http://schemas.microsoft.com/office/powerpoint/2010/main" val="2095241236"/>
      </p:ext>
    </p:extLst>
  </p:cSld>
  <p:clrMapOvr>
    <a:masterClrMapping/>
  </p:clrMapOvr>
</p:sld>
</file>

<file path=ppt/theme/theme1.xml><?xml version="1.0" encoding="utf-8"?>
<a:theme xmlns:a="http://schemas.openxmlformats.org/drawingml/2006/main" name="Otsikko ja 2 sisältöä, väri 3">
  <a:themeElements>
    <a:clrScheme name="Karvi_2025">
      <a:dk1>
        <a:srgbClr val="222222"/>
      </a:dk1>
      <a:lt1>
        <a:sysClr val="window" lastClr="FFFFFF"/>
      </a:lt1>
      <a:dk2>
        <a:srgbClr val="BF5302"/>
      </a:dk2>
      <a:lt2>
        <a:srgbClr val="147025"/>
      </a:lt2>
      <a:accent1>
        <a:srgbClr val="055170"/>
      </a:accent1>
      <a:accent2>
        <a:srgbClr val="0D93D2"/>
      </a:accent2>
      <a:accent3>
        <a:srgbClr val="DD771B"/>
      </a:accent3>
      <a:accent4>
        <a:srgbClr val="EA4253"/>
      </a:accent4>
      <a:accent5>
        <a:srgbClr val="99020D"/>
      </a:accent5>
      <a:accent6>
        <a:srgbClr val="58A568"/>
      </a:accent6>
      <a:hlink>
        <a:srgbClr val="0B7DB1"/>
      </a:hlink>
      <a:folHlink>
        <a:srgbClr val="5797A1"/>
      </a:folHlink>
    </a:clrScheme>
    <a:fontScheme name="Encode Sans">
      <a:majorFont>
        <a:latin typeface="Encode Sans"/>
        <a:ea typeface=""/>
        <a:cs typeface=""/>
      </a:majorFont>
      <a:minorFont>
        <a:latin typeface="Encod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ukautettu suunnittelumalli">
  <a:themeElements>
    <a:clrScheme name="Karvi_2025">
      <a:dk1>
        <a:srgbClr val="222222"/>
      </a:dk1>
      <a:lt1>
        <a:sysClr val="window" lastClr="FFFFFF"/>
      </a:lt1>
      <a:dk2>
        <a:srgbClr val="BF5302"/>
      </a:dk2>
      <a:lt2>
        <a:srgbClr val="BC0A1B"/>
      </a:lt2>
      <a:accent1>
        <a:srgbClr val="055170"/>
      </a:accent1>
      <a:accent2>
        <a:srgbClr val="0D93D2"/>
      </a:accent2>
      <a:accent3>
        <a:srgbClr val="DD771B"/>
      </a:accent3>
      <a:accent4>
        <a:srgbClr val="EA4253"/>
      </a:accent4>
      <a:accent5>
        <a:srgbClr val="BC0A1B"/>
      </a:accent5>
      <a:accent6>
        <a:srgbClr val="58A568"/>
      </a:accent6>
      <a:hlink>
        <a:srgbClr val="0B7DB1"/>
      </a:hlink>
      <a:folHlink>
        <a:srgbClr val="5797A1"/>
      </a:folHlink>
    </a:clrScheme>
    <a:fontScheme name="Encode Sans">
      <a:majorFont>
        <a:latin typeface="Encode Sans"/>
        <a:ea typeface=""/>
        <a:cs typeface=""/>
      </a:majorFont>
      <a:minorFont>
        <a:latin typeface="Encod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24C223451AE82418BD78F77B8129B7E" ma:contentTypeVersion="9" ma:contentTypeDescription="Create a new document." ma:contentTypeScope="" ma:versionID="53a2e0f4f76a0b8a00069179c073379d">
  <xsd:schema xmlns:xsd="http://www.w3.org/2001/XMLSchema" xmlns:xs="http://www.w3.org/2001/XMLSchema" xmlns:p="http://schemas.microsoft.com/office/2006/metadata/properties" xmlns:ns3="963201f3-aba3-438f-bfaf-61d73badd6bf" targetNamespace="http://schemas.microsoft.com/office/2006/metadata/properties" ma:root="true" ma:fieldsID="9fa49813434757f8fa7bc319934ba5c5" ns3:_="">
    <xsd:import namespace="963201f3-aba3-438f-bfaf-61d73badd6b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3201f3-aba3-438f-bfaf-61d73badd6b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963201f3-aba3-438f-bfaf-61d73badd6bf" xsi:nil="true"/>
  </documentManagement>
</p:properties>
</file>

<file path=customXml/itemProps1.xml><?xml version="1.0" encoding="utf-8"?>
<ds:datastoreItem xmlns:ds="http://schemas.openxmlformats.org/officeDocument/2006/customXml" ds:itemID="{7E7C0541-28D5-48B4-8BDF-B6F5F5F9D2EC}">
  <ds:schemaRefs>
    <ds:schemaRef ds:uri="http://schemas.microsoft.com/sharepoint/v3/contenttype/forms"/>
  </ds:schemaRefs>
</ds:datastoreItem>
</file>

<file path=customXml/itemProps2.xml><?xml version="1.0" encoding="utf-8"?>
<ds:datastoreItem xmlns:ds="http://schemas.openxmlformats.org/officeDocument/2006/customXml" ds:itemID="{AB59C1CA-1A4B-4E85-9EB8-5A0F45DA33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3201f3-aba3-438f-bfaf-61d73badd6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32BEBC-C45C-4709-AEBE-14C33A0E2572}">
  <ds:schemaRefs>
    <ds:schemaRef ds:uri="http://schemas.microsoft.com/office/2006/metadata/properties"/>
    <ds:schemaRef ds:uri="http://purl.org/dc/dcmitype/"/>
    <ds:schemaRef ds:uri="http://purl.org/dc/elements/1.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963201f3-aba3-438f-bfaf-61d73badd6bf"/>
    <ds:schemaRef ds:uri="http://www.w3.org/XML/1998/namespace"/>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 id="{7c14dfa4-c0fc-4725-9f04-76a443deb095}" enabled="0" method="" siteId="{7c14dfa4-c0fc-4725-9f04-76a443deb095}" removed="1"/>
</clbl:labelList>
</file>

<file path=docProps/app.xml><?xml version="1.0" encoding="utf-8"?>
<Properties xmlns="http://schemas.openxmlformats.org/officeDocument/2006/extended-properties" xmlns:vt="http://schemas.openxmlformats.org/officeDocument/2006/docPropsVTypes">
  <TotalTime>5562</TotalTime>
  <Words>1539</Words>
  <Application>Microsoft Office PowerPoint</Application>
  <PresentationFormat>Laajakuva</PresentationFormat>
  <Paragraphs>215</Paragraphs>
  <Slides>20</Slides>
  <Notes>0</Notes>
  <HiddenSlides>0</HiddenSlides>
  <MMClips>0</MMClips>
  <ScaleCrop>false</ScaleCrop>
  <HeadingPairs>
    <vt:vector size="6" baseType="variant">
      <vt:variant>
        <vt:lpstr>Käytetyt fontit</vt:lpstr>
      </vt:variant>
      <vt:variant>
        <vt:i4>6</vt:i4>
      </vt:variant>
      <vt:variant>
        <vt:lpstr>Teema</vt:lpstr>
      </vt:variant>
      <vt:variant>
        <vt:i4>2</vt:i4>
      </vt:variant>
      <vt:variant>
        <vt:lpstr>Dian otsikot</vt:lpstr>
      </vt:variant>
      <vt:variant>
        <vt:i4>20</vt:i4>
      </vt:variant>
    </vt:vector>
  </HeadingPairs>
  <TitlesOfParts>
    <vt:vector size="28" baseType="lpstr">
      <vt:lpstr>Encode Sans</vt:lpstr>
      <vt:lpstr>Aptos</vt:lpstr>
      <vt:lpstr>Wingdings</vt:lpstr>
      <vt:lpstr>MS PGothic</vt:lpstr>
      <vt:lpstr>Arial</vt:lpstr>
      <vt:lpstr>Symbol</vt:lpstr>
      <vt:lpstr>Otsikko ja 2 sisältöä, väri 3</vt:lpstr>
      <vt:lpstr>Mukautettu suunnittelumalli</vt:lpstr>
      <vt:lpstr>Learner Voice as Evidence: Finnish experiences from national evaluation</vt:lpstr>
      <vt:lpstr>Evaluation instead of inspection</vt:lpstr>
      <vt:lpstr>Enhancement-led evaluation</vt:lpstr>
      <vt:lpstr>Why enhancement-led evaluation?</vt:lpstr>
      <vt:lpstr>Why is it important to hear learners as part of the evaluations?</vt:lpstr>
      <vt:lpstr>How do learners participate in FINEEC’s evaluations?</vt:lpstr>
      <vt:lpstr>How do learners participate in FINEEC’s evaluations?</vt:lpstr>
      <vt:lpstr>How do learners participate in FINEEC’s evaluations?</vt:lpstr>
      <vt:lpstr>How learner voice is reported in evaluation findings</vt:lpstr>
      <vt:lpstr>Learners’ views on the evaluated theme</vt:lpstr>
      <vt:lpstr>A comparison of staffs and learners’ views on the same thing</vt:lpstr>
      <vt:lpstr>More detailed analysis of the open-ended questions</vt:lpstr>
      <vt:lpstr>Making categories and presenting the main points of the interviews</vt:lpstr>
      <vt:lpstr>How is the information used?</vt:lpstr>
      <vt:lpstr>School-specific feedback</vt:lpstr>
      <vt:lpstr>Recommendations</vt:lpstr>
      <vt:lpstr>Example: Students’ growth into active and critical citizens in upper secondary education</vt:lpstr>
      <vt:lpstr>Example: Evaluation of anti-bullying methods</vt:lpstr>
      <vt:lpstr>What impact do FINEEC’s evaluations have?</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Forsman Hanna (Karvi)</dc:creator>
  <cp:lastModifiedBy>Rumpu Niina (Karvi)</cp:lastModifiedBy>
  <cp:revision>50</cp:revision>
  <dcterms:created xsi:type="dcterms:W3CDTF">2025-11-03T08:20:28Z</dcterms:created>
  <dcterms:modified xsi:type="dcterms:W3CDTF">2026-09-28T11:14:26Z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0x010100F24C223451AE82418BD78F77B8129B7E</vt:lpwstr>
  </property>
</Properties>
</file>