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309" r:id="rId5"/>
    <p:sldId id="319" r:id="rId6"/>
    <p:sldId id="321" r:id="rId7"/>
    <p:sldId id="322" r:id="rId8"/>
    <p:sldId id="323" r:id="rId9"/>
    <p:sldId id="343" r:id="rId10"/>
    <p:sldId id="327" r:id="rId11"/>
    <p:sldId id="344" r:id="rId12"/>
    <p:sldId id="345" r:id="rId13"/>
    <p:sldId id="346" r:id="rId14"/>
    <p:sldId id="328" r:id="rId15"/>
    <p:sldId id="329" r:id="rId16"/>
    <p:sldId id="331" r:id="rId17"/>
    <p:sldId id="332" r:id="rId18"/>
    <p:sldId id="333" r:id="rId19"/>
    <p:sldId id="334" r:id="rId20"/>
    <p:sldId id="335" r:id="rId21"/>
    <p:sldId id="347" r:id="rId22"/>
    <p:sldId id="339" r:id="rId23"/>
    <p:sldId id="340" r:id="rId24"/>
    <p:sldId id="341" r:id="rId25"/>
    <p:sldId id="342" r:id="rId26"/>
    <p:sldId id="320" r:id="rId2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lvl1pPr>
    <a:lvl2pPr marL="0" marR="0" indent="22860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lvl2pPr>
    <a:lvl3pPr marL="0" marR="0" indent="45720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lvl3pPr>
    <a:lvl4pPr marL="0" marR="0" indent="68580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lvl4pPr>
    <a:lvl5pPr marL="0" marR="0" indent="91440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lvl5pPr>
    <a:lvl6pPr marL="0" marR="0" indent="114300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lvl6pPr>
    <a:lvl7pPr marL="0" marR="0" indent="137160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lvl7pPr>
    <a:lvl8pPr marL="0" marR="0" indent="160020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lvl8pPr>
    <a:lvl9pPr marL="0" marR="0" indent="182880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lvl9pPr>
  </p:defaultTextStyle>
  <p:extLst>
    <p:ext uri="{EFAFB233-063F-42B5-8137-9DF3F51BA10A}">
      <p15:sldGuideLst xmlns:p15="http://schemas.microsoft.com/office/powerpoint/2012/main">
        <p15:guide id="1" orient="horz" pos="4320" userDrawn="1">
          <p15:clr>
            <a:srgbClr val="A4A3A4"/>
          </p15:clr>
        </p15:guide>
        <p15:guide id="2" pos="76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A79563"/>
    <a:srgbClr val="005850"/>
    <a:srgbClr val="004D44"/>
    <a:srgbClr val="5E5E5E"/>
    <a:srgbClr val="6F4B99"/>
    <a:srgbClr val="00A685"/>
    <a:srgbClr val="E1CF21"/>
    <a:srgbClr val="E50051"/>
    <a:srgbClr val="A39161"/>
    <a:srgbClr val="B3B6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342"/>
    <p:restoredTop sz="96327"/>
  </p:normalViewPr>
  <p:slideViewPr>
    <p:cSldViewPr snapToGrid="0" snapToObjects="1" showGuides="1">
      <p:cViewPr varScale="1">
        <p:scale>
          <a:sx n="37" d="100"/>
          <a:sy n="37" d="100"/>
        </p:scale>
        <p:origin x="636" y="56"/>
      </p:cViewPr>
      <p:guideLst>
        <p:guide orient="horz" pos="4320"/>
        <p:guide pos="7680"/>
      </p:guideLst>
    </p:cSldViewPr>
  </p:slideViewPr>
  <p:outlineViewPr>
    <p:cViewPr>
      <p:scale>
        <a:sx n="33" d="100"/>
        <a:sy n="33" d="100"/>
      </p:scale>
      <p:origin x="0" y="-20816"/>
    </p:cViewPr>
  </p:outlineViewPr>
  <p:notesTextViewPr>
    <p:cViewPr>
      <p:scale>
        <a:sx n="1" d="1"/>
        <a:sy n="1" d="1"/>
      </p:scale>
      <p:origin x="0" y="0"/>
    </p:cViewPr>
  </p:notesTextViewPr>
  <p:sorterViewPr>
    <p:cViewPr>
      <p:scale>
        <a:sx n="66" d="100"/>
        <a:sy n="66" d="100"/>
      </p:scale>
      <p:origin x="0" y="0"/>
    </p:cViewPr>
  </p:sorterViewPr>
  <p:notesViewPr>
    <p:cSldViewPr snapToGrid="0" snapToObjects="1" showGuides="1">
      <p:cViewPr varScale="1">
        <p:scale>
          <a:sx n="95" d="100"/>
          <a:sy n="95" d="100"/>
        </p:scale>
        <p:origin x="2512"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1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1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F7DB29-BD57-4A21-8B6E-A9B93CFBB7B3}" type="doc">
      <dgm:prSet loTypeId="urn:microsoft.com/office/officeart/2008/layout/VerticalCurvedList" loCatId="list" qsTypeId="urn:microsoft.com/office/officeart/2005/8/quickstyle/simple1#1" qsCatId="simple" csTypeId="urn:microsoft.com/office/officeart/2005/8/colors/accent1_2#1" csCatId="accent1" phldr="1"/>
      <dgm:spPr/>
      <dgm:t>
        <a:bodyPr/>
        <a:lstStyle/>
        <a:p>
          <a:endParaRPr lang="en-IE"/>
        </a:p>
      </dgm:t>
    </dgm:pt>
    <dgm:pt modelId="{7EF30391-0A9A-49A6-BCA2-D97A544CADAC}">
      <dgm:prSet phldrT="[Text]"/>
      <dgm:spPr>
        <a:solidFill>
          <a:srgbClr val="CEBF89"/>
        </a:solidFill>
        <a:ln>
          <a:solidFill>
            <a:srgbClr val="004D44"/>
          </a:solidFill>
        </a:ln>
        <a:effectLst>
          <a:outerShdw blurRad="50800" dist="38100" dir="2700000" algn="tl" rotWithShape="0">
            <a:prstClr val="black">
              <a:alpha val="40000"/>
            </a:prstClr>
          </a:outerShdw>
        </a:effectLst>
      </dgm:spPr>
      <dgm:t>
        <a:bodyPr/>
        <a:lstStyle/>
        <a:p>
          <a:r>
            <a:rPr lang="en-IE" b="1" dirty="0">
              <a:effectLst/>
              <a:latin typeface="+mn-lt"/>
              <a:ea typeface="Helvetica Neue"/>
              <a:cs typeface="Helvetica Neue"/>
              <a:sym typeface="Helvetica Neue"/>
            </a:rPr>
            <a:t>why </a:t>
          </a:r>
          <a:endParaRPr lang="en-IE" dirty="0">
            <a:latin typeface="+mn-lt"/>
          </a:endParaRPr>
        </a:p>
      </dgm:t>
    </dgm:pt>
    <dgm:pt modelId="{719C6B11-C19F-4C57-984E-CF561EA8D4DB}" type="parTrans" cxnId="{58B987CF-36B8-4239-B7FF-3EE2C87481E3}">
      <dgm:prSet/>
      <dgm:spPr/>
      <dgm:t>
        <a:bodyPr/>
        <a:lstStyle/>
        <a:p>
          <a:endParaRPr lang="en-IE"/>
        </a:p>
      </dgm:t>
    </dgm:pt>
    <dgm:pt modelId="{A06CE092-0403-4F32-ABC3-9614DC50FD27}" type="sibTrans" cxnId="{58B987CF-36B8-4239-B7FF-3EE2C87481E3}">
      <dgm:prSet/>
      <dgm:spPr>
        <a:ln>
          <a:solidFill>
            <a:srgbClr val="A79563"/>
          </a:solidFill>
        </a:ln>
      </dgm:spPr>
      <dgm:t>
        <a:bodyPr/>
        <a:lstStyle/>
        <a:p>
          <a:endParaRPr lang="en-IE"/>
        </a:p>
      </dgm:t>
    </dgm:pt>
    <dgm:pt modelId="{853F6044-2CA5-413F-B251-B5B6CCE26979}">
      <dgm:prSet phldrT="[Text]"/>
      <dgm:spPr>
        <a:solidFill>
          <a:srgbClr val="A39161"/>
        </a:solidFill>
        <a:ln>
          <a:solidFill>
            <a:srgbClr val="004D44"/>
          </a:solidFill>
        </a:ln>
        <a:effectLst>
          <a:outerShdw blurRad="50800" dist="38100" dir="5400000" algn="t" rotWithShape="0">
            <a:prstClr val="black">
              <a:alpha val="40000"/>
            </a:prstClr>
          </a:outerShdw>
        </a:effectLst>
      </dgm:spPr>
      <dgm:t>
        <a:bodyPr/>
        <a:lstStyle/>
        <a:p>
          <a:r>
            <a:rPr lang="en-IE" b="1" dirty="0">
              <a:latin typeface="+mn-lt"/>
            </a:rPr>
            <a:t>how </a:t>
          </a:r>
          <a:endParaRPr lang="en-IE" dirty="0">
            <a:solidFill>
              <a:schemeClr val="accent6">
                <a:lumMod val="40000"/>
                <a:lumOff val="60000"/>
              </a:schemeClr>
            </a:solidFill>
            <a:latin typeface="+mn-lt"/>
          </a:endParaRPr>
        </a:p>
      </dgm:t>
    </dgm:pt>
    <dgm:pt modelId="{1749E020-78D9-45C5-8E75-D7F136E8979F}" type="parTrans" cxnId="{7B93E8F4-2AA8-4DD9-8142-EEB35A248ECD}">
      <dgm:prSet/>
      <dgm:spPr/>
      <dgm:t>
        <a:bodyPr/>
        <a:lstStyle/>
        <a:p>
          <a:endParaRPr lang="en-IE"/>
        </a:p>
      </dgm:t>
    </dgm:pt>
    <dgm:pt modelId="{E66D029D-3CD6-41A0-882A-378E9A8E2B42}" type="sibTrans" cxnId="{7B93E8F4-2AA8-4DD9-8142-EEB35A248ECD}">
      <dgm:prSet/>
      <dgm:spPr/>
      <dgm:t>
        <a:bodyPr/>
        <a:lstStyle/>
        <a:p>
          <a:endParaRPr lang="en-IE"/>
        </a:p>
      </dgm:t>
    </dgm:pt>
    <dgm:pt modelId="{9D17490F-2725-4C38-9C74-261CA9F57391}">
      <dgm:prSet phldrT="[Text]"/>
      <dgm:spPr>
        <a:solidFill>
          <a:srgbClr val="CEBF89"/>
        </a:solidFill>
        <a:ln>
          <a:solidFill>
            <a:srgbClr val="004D44"/>
          </a:solidFill>
        </a:ln>
        <a:effectLst>
          <a:outerShdw blurRad="50800" dist="38100" dir="2700000" algn="tl" rotWithShape="0">
            <a:prstClr val="black">
              <a:alpha val="40000"/>
            </a:prstClr>
          </a:outerShdw>
        </a:effectLst>
      </dgm:spPr>
      <dgm:t>
        <a:bodyPr/>
        <a:lstStyle/>
        <a:p>
          <a:r>
            <a:rPr lang="en-GB" b="1" dirty="0">
              <a:effectLst/>
              <a:latin typeface="+mn-lt"/>
              <a:ea typeface="Helvetica Neue"/>
              <a:cs typeface="Helvetica Neue"/>
              <a:sym typeface="Helvetica Neue"/>
            </a:rPr>
            <a:t>what </a:t>
          </a:r>
          <a:endParaRPr lang="en-IE" b="1" dirty="0">
            <a:latin typeface="+mn-lt"/>
          </a:endParaRPr>
        </a:p>
      </dgm:t>
    </dgm:pt>
    <dgm:pt modelId="{75383719-3AD2-469B-99E7-5E641838EBB0}" type="sibTrans" cxnId="{2EEC730B-D280-4E2C-BA4F-D2BBF82A3FBC}">
      <dgm:prSet/>
      <dgm:spPr/>
      <dgm:t>
        <a:bodyPr/>
        <a:lstStyle/>
        <a:p>
          <a:endParaRPr lang="en-IE"/>
        </a:p>
      </dgm:t>
    </dgm:pt>
    <dgm:pt modelId="{C619BF80-3230-4057-AEF6-FAF5389238C1}" type="parTrans" cxnId="{2EEC730B-D280-4E2C-BA4F-D2BBF82A3FBC}">
      <dgm:prSet/>
      <dgm:spPr/>
      <dgm:t>
        <a:bodyPr/>
        <a:lstStyle/>
        <a:p>
          <a:endParaRPr lang="en-IE"/>
        </a:p>
      </dgm:t>
    </dgm:pt>
    <dgm:pt modelId="{0A2B1C6A-AD87-4844-859E-2F2E98D5DC29}" type="pres">
      <dgm:prSet presAssocID="{A6F7DB29-BD57-4A21-8B6E-A9B93CFBB7B3}" presName="Name0" presStyleCnt="0">
        <dgm:presLayoutVars>
          <dgm:chMax val="7"/>
          <dgm:chPref val="7"/>
          <dgm:dir/>
        </dgm:presLayoutVars>
      </dgm:prSet>
      <dgm:spPr/>
    </dgm:pt>
    <dgm:pt modelId="{32F7E5BD-5004-4549-9668-CE957471B4CA}" type="pres">
      <dgm:prSet presAssocID="{A6F7DB29-BD57-4A21-8B6E-A9B93CFBB7B3}" presName="Name1" presStyleCnt="0"/>
      <dgm:spPr/>
    </dgm:pt>
    <dgm:pt modelId="{BD9E0BD5-078D-49B6-B794-228DAB82E0D1}" type="pres">
      <dgm:prSet presAssocID="{A6F7DB29-BD57-4A21-8B6E-A9B93CFBB7B3}" presName="cycle" presStyleCnt="0"/>
      <dgm:spPr/>
    </dgm:pt>
    <dgm:pt modelId="{C55244E3-4626-4C8B-848F-BE5E3C855094}" type="pres">
      <dgm:prSet presAssocID="{A6F7DB29-BD57-4A21-8B6E-A9B93CFBB7B3}" presName="srcNode" presStyleLbl="node1" presStyleIdx="0" presStyleCnt="3"/>
      <dgm:spPr/>
    </dgm:pt>
    <dgm:pt modelId="{62CDC67E-1444-4E34-98DC-59C86CDC820A}" type="pres">
      <dgm:prSet presAssocID="{A6F7DB29-BD57-4A21-8B6E-A9B93CFBB7B3}" presName="conn" presStyleLbl="parChTrans1D2" presStyleIdx="0" presStyleCnt="1" custLinFactNeighborY="2996"/>
      <dgm:spPr/>
    </dgm:pt>
    <dgm:pt modelId="{CDBC44F0-F00B-4B88-A99F-990D71B1CFAF}" type="pres">
      <dgm:prSet presAssocID="{A6F7DB29-BD57-4A21-8B6E-A9B93CFBB7B3}" presName="extraNode" presStyleLbl="node1" presStyleIdx="0" presStyleCnt="3"/>
      <dgm:spPr/>
    </dgm:pt>
    <dgm:pt modelId="{1FE16515-6C35-4657-94F1-8F8810098CC7}" type="pres">
      <dgm:prSet presAssocID="{A6F7DB29-BD57-4A21-8B6E-A9B93CFBB7B3}" presName="dstNode" presStyleLbl="node1" presStyleIdx="0" presStyleCnt="3"/>
      <dgm:spPr/>
    </dgm:pt>
    <dgm:pt modelId="{6D307DF4-3A2F-4BA1-8B71-B4E71582D5B6}" type="pres">
      <dgm:prSet presAssocID="{7EF30391-0A9A-49A6-BCA2-D97A544CADAC}" presName="text_1" presStyleLbl="node1" presStyleIdx="0" presStyleCnt="3" custLinFactNeighborX="2015" custLinFactNeighborY="-14293">
        <dgm:presLayoutVars>
          <dgm:bulletEnabled val="1"/>
        </dgm:presLayoutVars>
      </dgm:prSet>
      <dgm:spPr/>
    </dgm:pt>
    <dgm:pt modelId="{13F0AAE7-9418-465C-934B-6931C7367C68}" type="pres">
      <dgm:prSet presAssocID="{7EF30391-0A9A-49A6-BCA2-D97A544CADAC}" presName="accent_1" presStyleCnt="0"/>
      <dgm:spPr/>
    </dgm:pt>
    <dgm:pt modelId="{FC42F97C-6491-4485-8499-ECE3B4728806}" type="pres">
      <dgm:prSet presAssocID="{7EF30391-0A9A-49A6-BCA2-D97A544CADAC}" presName="accentRepeatNode" presStyleLbl="solidFgAcc1" presStyleIdx="0" presStyleCnt="3"/>
      <dgm:spPr>
        <a:ln w="76200">
          <a:solidFill>
            <a:srgbClr val="A79563"/>
          </a:solidFill>
        </a:ln>
        <a:effectLst>
          <a:softEdge rad="31750"/>
        </a:effectLst>
      </dgm:spPr>
    </dgm:pt>
    <dgm:pt modelId="{8F382434-D511-4154-8740-F29DBFB32FB6}" type="pres">
      <dgm:prSet presAssocID="{853F6044-2CA5-413F-B251-B5B6CCE26979}" presName="text_2" presStyleLbl="node1" presStyleIdx="1" presStyleCnt="3">
        <dgm:presLayoutVars>
          <dgm:bulletEnabled val="1"/>
        </dgm:presLayoutVars>
      </dgm:prSet>
      <dgm:spPr/>
    </dgm:pt>
    <dgm:pt modelId="{CCE427D9-BB8A-4F3A-838B-9D3F43617921}" type="pres">
      <dgm:prSet presAssocID="{853F6044-2CA5-413F-B251-B5B6CCE26979}" presName="accent_2" presStyleCnt="0"/>
      <dgm:spPr/>
    </dgm:pt>
    <dgm:pt modelId="{3ABD9459-E039-42DA-97B8-9A25D01B7C12}" type="pres">
      <dgm:prSet presAssocID="{853F6044-2CA5-413F-B251-B5B6CCE26979}" presName="accentRepeatNode" presStyleLbl="solidFgAcc1" presStyleIdx="1" presStyleCnt="3"/>
      <dgm:spPr>
        <a:ln w="76200">
          <a:solidFill>
            <a:srgbClr val="A79563"/>
          </a:solidFill>
        </a:ln>
      </dgm:spPr>
    </dgm:pt>
    <dgm:pt modelId="{AA1637C7-0F2D-4D99-99B8-1CD4679C999E}" type="pres">
      <dgm:prSet presAssocID="{9D17490F-2725-4C38-9C74-261CA9F57391}" presName="text_3" presStyleLbl="node1" presStyleIdx="2" presStyleCnt="3" custLinFactNeighborX="294" custLinFactNeighborY="1761">
        <dgm:presLayoutVars>
          <dgm:bulletEnabled val="1"/>
        </dgm:presLayoutVars>
      </dgm:prSet>
      <dgm:spPr/>
    </dgm:pt>
    <dgm:pt modelId="{9DF687CB-51A5-4880-AE12-ADA78C8D83B4}" type="pres">
      <dgm:prSet presAssocID="{9D17490F-2725-4C38-9C74-261CA9F57391}" presName="accent_3" presStyleCnt="0"/>
      <dgm:spPr/>
    </dgm:pt>
    <dgm:pt modelId="{05F17B12-B0A2-46B3-851B-4C470E4B5E54}" type="pres">
      <dgm:prSet presAssocID="{9D17490F-2725-4C38-9C74-261CA9F57391}" presName="accentRepeatNode" presStyleLbl="solidFgAcc1" presStyleIdx="2" presStyleCnt="3"/>
      <dgm:spPr>
        <a:ln w="76200">
          <a:solidFill>
            <a:srgbClr val="A79563"/>
          </a:solidFill>
        </a:ln>
      </dgm:spPr>
    </dgm:pt>
  </dgm:ptLst>
  <dgm:cxnLst>
    <dgm:cxn modelId="{2EEC730B-D280-4E2C-BA4F-D2BBF82A3FBC}" srcId="{A6F7DB29-BD57-4A21-8B6E-A9B93CFBB7B3}" destId="{9D17490F-2725-4C38-9C74-261CA9F57391}" srcOrd="2" destOrd="0" parTransId="{C619BF80-3230-4057-AEF6-FAF5389238C1}" sibTransId="{75383719-3AD2-469B-99E7-5E641838EBB0}"/>
    <dgm:cxn modelId="{94DEFA0D-C2E0-44EE-9D0C-0EC2ECF20316}" type="presOf" srcId="{7EF30391-0A9A-49A6-BCA2-D97A544CADAC}" destId="{6D307DF4-3A2F-4BA1-8B71-B4E71582D5B6}" srcOrd="0" destOrd="0" presId="urn:microsoft.com/office/officeart/2008/layout/VerticalCurvedList"/>
    <dgm:cxn modelId="{A316E189-AEAF-4E5D-8462-4C595895936D}" type="presOf" srcId="{A6F7DB29-BD57-4A21-8B6E-A9B93CFBB7B3}" destId="{0A2B1C6A-AD87-4844-859E-2F2E98D5DC29}" srcOrd="0" destOrd="0" presId="urn:microsoft.com/office/officeart/2008/layout/VerticalCurvedList"/>
    <dgm:cxn modelId="{D0DA4491-11B1-4C60-97D0-0DDAE75C5932}" type="presOf" srcId="{853F6044-2CA5-413F-B251-B5B6CCE26979}" destId="{8F382434-D511-4154-8740-F29DBFB32FB6}" srcOrd="0" destOrd="0" presId="urn:microsoft.com/office/officeart/2008/layout/VerticalCurvedList"/>
    <dgm:cxn modelId="{58B987CF-36B8-4239-B7FF-3EE2C87481E3}" srcId="{A6F7DB29-BD57-4A21-8B6E-A9B93CFBB7B3}" destId="{7EF30391-0A9A-49A6-BCA2-D97A544CADAC}" srcOrd="0" destOrd="0" parTransId="{719C6B11-C19F-4C57-984E-CF561EA8D4DB}" sibTransId="{A06CE092-0403-4F32-ABC3-9614DC50FD27}"/>
    <dgm:cxn modelId="{C4C56DD2-5FB7-4FCC-BF1E-6E3E0EC3E556}" type="presOf" srcId="{9D17490F-2725-4C38-9C74-261CA9F57391}" destId="{AA1637C7-0F2D-4D99-99B8-1CD4679C999E}" srcOrd="0" destOrd="0" presId="urn:microsoft.com/office/officeart/2008/layout/VerticalCurvedList"/>
    <dgm:cxn modelId="{15434CEB-6A76-4F55-8AF2-43D4D2692917}" type="presOf" srcId="{A06CE092-0403-4F32-ABC3-9614DC50FD27}" destId="{62CDC67E-1444-4E34-98DC-59C86CDC820A}" srcOrd="0" destOrd="0" presId="urn:microsoft.com/office/officeart/2008/layout/VerticalCurvedList"/>
    <dgm:cxn modelId="{7B93E8F4-2AA8-4DD9-8142-EEB35A248ECD}" srcId="{A6F7DB29-BD57-4A21-8B6E-A9B93CFBB7B3}" destId="{853F6044-2CA5-413F-B251-B5B6CCE26979}" srcOrd="1" destOrd="0" parTransId="{1749E020-78D9-45C5-8E75-D7F136E8979F}" sibTransId="{E66D029D-3CD6-41A0-882A-378E9A8E2B42}"/>
    <dgm:cxn modelId="{EF11E259-6747-4AF8-AAA1-75D7AA9C7B54}" type="presParOf" srcId="{0A2B1C6A-AD87-4844-859E-2F2E98D5DC29}" destId="{32F7E5BD-5004-4549-9668-CE957471B4CA}" srcOrd="0" destOrd="0" presId="urn:microsoft.com/office/officeart/2008/layout/VerticalCurvedList"/>
    <dgm:cxn modelId="{D675502E-5650-4A65-AA9A-906C7D9DDC06}" type="presParOf" srcId="{32F7E5BD-5004-4549-9668-CE957471B4CA}" destId="{BD9E0BD5-078D-49B6-B794-228DAB82E0D1}" srcOrd="0" destOrd="0" presId="urn:microsoft.com/office/officeart/2008/layout/VerticalCurvedList"/>
    <dgm:cxn modelId="{7E8F1DB1-5132-4D35-90EF-58DFE8DE87BB}" type="presParOf" srcId="{BD9E0BD5-078D-49B6-B794-228DAB82E0D1}" destId="{C55244E3-4626-4C8B-848F-BE5E3C855094}" srcOrd="0" destOrd="0" presId="urn:microsoft.com/office/officeart/2008/layout/VerticalCurvedList"/>
    <dgm:cxn modelId="{35272AD9-3FE5-43C6-B174-24274CBA2F7A}" type="presParOf" srcId="{BD9E0BD5-078D-49B6-B794-228DAB82E0D1}" destId="{62CDC67E-1444-4E34-98DC-59C86CDC820A}" srcOrd="1" destOrd="0" presId="urn:microsoft.com/office/officeart/2008/layout/VerticalCurvedList"/>
    <dgm:cxn modelId="{294738ED-BE69-4C1D-9ED5-3D0873198156}" type="presParOf" srcId="{BD9E0BD5-078D-49B6-B794-228DAB82E0D1}" destId="{CDBC44F0-F00B-4B88-A99F-990D71B1CFAF}" srcOrd="2" destOrd="0" presId="urn:microsoft.com/office/officeart/2008/layout/VerticalCurvedList"/>
    <dgm:cxn modelId="{6D057E37-6224-4FC4-B858-F5F85743B351}" type="presParOf" srcId="{BD9E0BD5-078D-49B6-B794-228DAB82E0D1}" destId="{1FE16515-6C35-4657-94F1-8F8810098CC7}" srcOrd="3" destOrd="0" presId="urn:microsoft.com/office/officeart/2008/layout/VerticalCurvedList"/>
    <dgm:cxn modelId="{C17DB578-4B6F-48D8-904E-6146AF9EC482}" type="presParOf" srcId="{32F7E5BD-5004-4549-9668-CE957471B4CA}" destId="{6D307DF4-3A2F-4BA1-8B71-B4E71582D5B6}" srcOrd="1" destOrd="0" presId="urn:microsoft.com/office/officeart/2008/layout/VerticalCurvedList"/>
    <dgm:cxn modelId="{00438D56-1FED-4D3A-832F-3C6E62AEFCB6}" type="presParOf" srcId="{32F7E5BD-5004-4549-9668-CE957471B4CA}" destId="{13F0AAE7-9418-465C-934B-6931C7367C68}" srcOrd="2" destOrd="0" presId="urn:microsoft.com/office/officeart/2008/layout/VerticalCurvedList"/>
    <dgm:cxn modelId="{6E414DD1-9015-4646-A7D7-0C4D7FB494F9}" type="presParOf" srcId="{13F0AAE7-9418-465C-934B-6931C7367C68}" destId="{FC42F97C-6491-4485-8499-ECE3B4728806}" srcOrd="0" destOrd="0" presId="urn:microsoft.com/office/officeart/2008/layout/VerticalCurvedList"/>
    <dgm:cxn modelId="{9749C3B2-800D-440F-8542-9F13AC087289}" type="presParOf" srcId="{32F7E5BD-5004-4549-9668-CE957471B4CA}" destId="{8F382434-D511-4154-8740-F29DBFB32FB6}" srcOrd="3" destOrd="0" presId="urn:microsoft.com/office/officeart/2008/layout/VerticalCurvedList"/>
    <dgm:cxn modelId="{CD96917F-4B62-4760-871A-5451E27A3592}" type="presParOf" srcId="{32F7E5BD-5004-4549-9668-CE957471B4CA}" destId="{CCE427D9-BB8A-4F3A-838B-9D3F43617921}" srcOrd="4" destOrd="0" presId="urn:microsoft.com/office/officeart/2008/layout/VerticalCurvedList"/>
    <dgm:cxn modelId="{6308F4A8-074A-424F-9985-FD0632FDF1B4}" type="presParOf" srcId="{CCE427D9-BB8A-4F3A-838B-9D3F43617921}" destId="{3ABD9459-E039-42DA-97B8-9A25D01B7C12}" srcOrd="0" destOrd="0" presId="urn:microsoft.com/office/officeart/2008/layout/VerticalCurvedList"/>
    <dgm:cxn modelId="{36A9188A-9A97-4F6F-BC7C-7E0FEE5EAD0E}" type="presParOf" srcId="{32F7E5BD-5004-4549-9668-CE957471B4CA}" destId="{AA1637C7-0F2D-4D99-99B8-1CD4679C999E}" srcOrd="5" destOrd="0" presId="urn:microsoft.com/office/officeart/2008/layout/VerticalCurvedList"/>
    <dgm:cxn modelId="{658F9369-5324-453E-8165-21299DF12098}" type="presParOf" srcId="{32F7E5BD-5004-4549-9668-CE957471B4CA}" destId="{9DF687CB-51A5-4880-AE12-ADA78C8D83B4}" srcOrd="6" destOrd="0" presId="urn:microsoft.com/office/officeart/2008/layout/VerticalCurvedList"/>
    <dgm:cxn modelId="{507A8326-2692-4EA1-950D-95A52D2E3C56}" type="presParOf" srcId="{9DF687CB-51A5-4880-AE12-ADA78C8D83B4}" destId="{05F17B12-B0A2-46B3-851B-4C470E4B5E54}"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6B99D662-F12B-471D-8D8C-136D0197470D}" type="doc">
      <dgm:prSet loTypeId="urn:microsoft.com/office/officeart/2005/8/layout/vProcess5" loCatId="process" qsTypeId="urn:microsoft.com/office/officeart/2005/8/quickstyle/simple1#2" qsCatId="simple" csTypeId="urn:microsoft.com/office/officeart/2005/8/colors/accent1_2#2" csCatId="accent1" phldr="1"/>
      <dgm:spPr/>
      <dgm:t>
        <a:bodyPr/>
        <a:lstStyle/>
        <a:p>
          <a:endParaRPr lang="en-IE"/>
        </a:p>
      </dgm:t>
    </dgm:pt>
    <dgm:pt modelId="{C13C3A5D-AADA-49AB-A8C5-F48E5332E7CF}">
      <dgm:prSet phldrT="[Text]" phldr="0"/>
      <dgm:spPr>
        <a:solidFill>
          <a:srgbClr val="DED4B0"/>
        </a:solidFill>
      </dgm:spPr>
      <dgm:t>
        <a:bodyPr/>
        <a:lstStyle/>
        <a:p>
          <a:r>
            <a:rPr lang="en-IE" dirty="0">
              <a:solidFill>
                <a:schemeClr val="bg1"/>
              </a:solidFill>
            </a:rPr>
            <a:t>Education Act 1998</a:t>
          </a:r>
        </a:p>
      </dgm:t>
    </dgm:pt>
    <dgm:pt modelId="{9AEF196F-A708-4095-8BBD-30ECFAC9C4DF}" type="parTrans" cxnId="{C93D2CF9-08F1-478D-8A0A-247312241051}">
      <dgm:prSet/>
      <dgm:spPr/>
      <dgm:t>
        <a:bodyPr/>
        <a:lstStyle/>
        <a:p>
          <a:endParaRPr lang="en-IE"/>
        </a:p>
      </dgm:t>
    </dgm:pt>
    <dgm:pt modelId="{8F782AF0-D567-45CE-9E79-BE86B008BC0B}" type="sibTrans" cxnId="{C93D2CF9-08F1-478D-8A0A-247312241051}">
      <dgm:prSet/>
      <dgm:spPr>
        <a:solidFill>
          <a:srgbClr val="005850">
            <a:alpha val="90000"/>
          </a:srgbClr>
        </a:solidFill>
        <a:ln>
          <a:solidFill>
            <a:srgbClr val="B3B6A7">
              <a:alpha val="90000"/>
            </a:srgbClr>
          </a:solidFill>
        </a:ln>
      </dgm:spPr>
      <dgm:t>
        <a:bodyPr/>
        <a:lstStyle/>
        <a:p>
          <a:endParaRPr lang="en-IE">
            <a:ln>
              <a:noFill/>
            </a:ln>
          </a:endParaRPr>
        </a:p>
      </dgm:t>
    </dgm:pt>
    <dgm:pt modelId="{D64CB9F7-35E4-48F1-B005-26828E283027}">
      <dgm:prSet phldrT="[Text]" phldr="0"/>
      <dgm:spPr>
        <a:solidFill>
          <a:srgbClr val="CEBF89"/>
        </a:solidFill>
      </dgm:spPr>
      <dgm:t>
        <a:bodyPr/>
        <a:lstStyle/>
        <a:p>
          <a:r>
            <a:rPr lang="en-IE" dirty="0">
              <a:solidFill>
                <a:schemeClr val="bg1"/>
              </a:solidFill>
            </a:rPr>
            <a:t>Evaluation, advisory and research roles</a:t>
          </a:r>
        </a:p>
      </dgm:t>
    </dgm:pt>
    <dgm:pt modelId="{46766C70-C443-4E7B-8B14-E6E08E88F6C6}" type="parTrans" cxnId="{B272527D-2EF4-4183-8F7D-DEDA73A26429}">
      <dgm:prSet/>
      <dgm:spPr/>
      <dgm:t>
        <a:bodyPr/>
        <a:lstStyle/>
        <a:p>
          <a:endParaRPr lang="en-IE"/>
        </a:p>
      </dgm:t>
    </dgm:pt>
    <dgm:pt modelId="{9865E3FC-3FC8-44A2-A29D-3C76D004F243}" type="sibTrans" cxnId="{B272527D-2EF4-4183-8F7D-DEDA73A26429}">
      <dgm:prSet/>
      <dgm:spPr>
        <a:solidFill>
          <a:srgbClr val="005850">
            <a:alpha val="90000"/>
          </a:srgbClr>
        </a:solidFill>
        <a:ln>
          <a:solidFill>
            <a:srgbClr val="B3B6A7">
              <a:alpha val="90000"/>
            </a:srgbClr>
          </a:solidFill>
        </a:ln>
      </dgm:spPr>
      <dgm:t>
        <a:bodyPr/>
        <a:lstStyle/>
        <a:p>
          <a:endParaRPr lang="en-IE"/>
        </a:p>
      </dgm:t>
    </dgm:pt>
    <dgm:pt modelId="{32435074-CC4A-49CE-A309-04A9287B91A2}">
      <dgm:prSet phldrT="[Text]" phldr="0"/>
      <dgm:spPr>
        <a:solidFill>
          <a:srgbClr val="8C7D52"/>
        </a:solidFill>
      </dgm:spPr>
      <dgm:t>
        <a:bodyPr/>
        <a:lstStyle/>
        <a:p>
          <a:r>
            <a:rPr lang="en-IE" dirty="0">
              <a:solidFill>
                <a:schemeClr val="bg1"/>
              </a:solidFill>
            </a:rPr>
            <a:t>Building capacity</a:t>
          </a:r>
        </a:p>
      </dgm:t>
    </dgm:pt>
    <dgm:pt modelId="{11485F4F-979A-42C7-BA7B-6C87E109760A}" type="parTrans" cxnId="{5098BB76-442B-4A7C-A486-DA4E8995E77E}">
      <dgm:prSet/>
      <dgm:spPr/>
      <dgm:t>
        <a:bodyPr/>
        <a:lstStyle/>
        <a:p>
          <a:endParaRPr lang="en-IE"/>
        </a:p>
      </dgm:t>
    </dgm:pt>
    <dgm:pt modelId="{88508FF6-8F20-443B-8CA0-9FA64A614CEF}" type="sibTrans" cxnId="{5098BB76-442B-4A7C-A486-DA4E8995E77E}">
      <dgm:prSet/>
      <dgm:spPr/>
      <dgm:t>
        <a:bodyPr/>
        <a:lstStyle/>
        <a:p>
          <a:endParaRPr lang="en-IE"/>
        </a:p>
      </dgm:t>
    </dgm:pt>
    <dgm:pt modelId="{36533E93-731B-49F0-B623-E1CAAA3E05BE}" type="pres">
      <dgm:prSet presAssocID="{6B99D662-F12B-471D-8D8C-136D0197470D}" presName="outerComposite" presStyleCnt="0">
        <dgm:presLayoutVars>
          <dgm:chMax val="5"/>
          <dgm:dir/>
          <dgm:resizeHandles val="exact"/>
        </dgm:presLayoutVars>
      </dgm:prSet>
      <dgm:spPr/>
    </dgm:pt>
    <dgm:pt modelId="{ED3ECDAD-89FF-4C0F-95C7-BBCDB07B1D32}" type="pres">
      <dgm:prSet presAssocID="{6B99D662-F12B-471D-8D8C-136D0197470D}" presName="dummyMaxCanvas" presStyleCnt="0">
        <dgm:presLayoutVars/>
      </dgm:prSet>
      <dgm:spPr/>
    </dgm:pt>
    <dgm:pt modelId="{E8B55853-3B9D-403C-A43E-84866C89E8B0}" type="pres">
      <dgm:prSet presAssocID="{6B99D662-F12B-471D-8D8C-136D0197470D}" presName="ThreeNodes_1" presStyleLbl="node1" presStyleIdx="0" presStyleCnt="3">
        <dgm:presLayoutVars>
          <dgm:bulletEnabled val="1"/>
        </dgm:presLayoutVars>
      </dgm:prSet>
      <dgm:spPr/>
    </dgm:pt>
    <dgm:pt modelId="{2F5141EA-6F61-4A9B-B379-B5557EABE171}" type="pres">
      <dgm:prSet presAssocID="{6B99D662-F12B-471D-8D8C-136D0197470D}" presName="ThreeNodes_2" presStyleLbl="node1" presStyleIdx="1" presStyleCnt="3">
        <dgm:presLayoutVars>
          <dgm:bulletEnabled val="1"/>
        </dgm:presLayoutVars>
      </dgm:prSet>
      <dgm:spPr/>
    </dgm:pt>
    <dgm:pt modelId="{E51A6D54-0F58-4063-BC8A-FCB7A8B37CAD}" type="pres">
      <dgm:prSet presAssocID="{6B99D662-F12B-471D-8D8C-136D0197470D}" presName="ThreeNodes_3" presStyleLbl="node1" presStyleIdx="2" presStyleCnt="3">
        <dgm:presLayoutVars>
          <dgm:bulletEnabled val="1"/>
        </dgm:presLayoutVars>
      </dgm:prSet>
      <dgm:spPr/>
    </dgm:pt>
    <dgm:pt modelId="{0F7F98A8-3B06-4062-8537-3063B83D9E7E}" type="pres">
      <dgm:prSet presAssocID="{6B99D662-F12B-471D-8D8C-136D0197470D}" presName="ThreeConn_1-2" presStyleLbl="fgAccFollowNode1" presStyleIdx="0" presStyleCnt="2" custScaleX="73694" custScaleY="84682" custLinFactY="86527" custLinFactNeighborX="48324" custLinFactNeighborY="100000">
        <dgm:presLayoutVars>
          <dgm:bulletEnabled val="1"/>
        </dgm:presLayoutVars>
      </dgm:prSet>
      <dgm:spPr/>
    </dgm:pt>
    <dgm:pt modelId="{1BE5174E-A917-41D1-999D-FE2097BF695B}" type="pres">
      <dgm:prSet presAssocID="{6B99D662-F12B-471D-8D8C-136D0197470D}" presName="ThreeConn_2-3" presStyleLbl="fgAccFollowNode1" presStyleIdx="1" presStyleCnt="2" custScaleX="75649" custScaleY="86111" custLinFactY="-61550" custLinFactNeighborX="-24231" custLinFactNeighborY="-100000">
        <dgm:presLayoutVars>
          <dgm:bulletEnabled val="1"/>
        </dgm:presLayoutVars>
      </dgm:prSet>
      <dgm:spPr/>
    </dgm:pt>
    <dgm:pt modelId="{A4B3DD73-4F73-46D9-993B-FD1CDAD433E9}" type="pres">
      <dgm:prSet presAssocID="{6B99D662-F12B-471D-8D8C-136D0197470D}" presName="ThreeNodes_1_text" presStyleLbl="node1" presStyleIdx="2" presStyleCnt="3">
        <dgm:presLayoutVars>
          <dgm:bulletEnabled val="1"/>
        </dgm:presLayoutVars>
      </dgm:prSet>
      <dgm:spPr/>
    </dgm:pt>
    <dgm:pt modelId="{A6F2DA94-FEE5-4977-9DB4-E22B5AB0980E}" type="pres">
      <dgm:prSet presAssocID="{6B99D662-F12B-471D-8D8C-136D0197470D}" presName="ThreeNodes_2_text" presStyleLbl="node1" presStyleIdx="2" presStyleCnt="3">
        <dgm:presLayoutVars>
          <dgm:bulletEnabled val="1"/>
        </dgm:presLayoutVars>
      </dgm:prSet>
      <dgm:spPr/>
    </dgm:pt>
    <dgm:pt modelId="{37BF11B4-6CBA-45F2-BBEF-87349D875482}" type="pres">
      <dgm:prSet presAssocID="{6B99D662-F12B-471D-8D8C-136D0197470D}" presName="ThreeNodes_3_text" presStyleLbl="node1" presStyleIdx="2" presStyleCnt="3">
        <dgm:presLayoutVars>
          <dgm:bulletEnabled val="1"/>
        </dgm:presLayoutVars>
      </dgm:prSet>
      <dgm:spPr/>
    </dgm:pt>
  </dgm:ptLst>
  <dgm:cxnLst>
    <dgm:cxn modelId="{328EE50E-A8D7-4333-983A-440C5BA42639}" type="presOf" srcId="{32435074-CC4A-49CE-A309-04A9287B91A2}" destId="{37BF11B4-6CBA-45F2-BBEF-87349D875482}" srcOrd="1" destOrd="0" presId="urn:microsoft.com/office/officeart/2005/8/layout/vProcess5"/>
    <dgm:cxn modelId="{72667B2A-8BC3-41A4-B06B-88B1C983B97C}" type="presOf" srcId="{32435074-CC4A-49CE-A309-04A9287B91A2}" destId="{E51A6D54-0F58-4063-BC8A-FCB7A8B37CAD}" srcOrd="0" destOrd="0" presId="urn:microsoft.com/office/officeart/2005/8/layout/vProcess5"/>
    <dgm:cxn modelId="{0CF97433-7E27-45A5-890C-D63F8DB4145E}" type="presOf" srcId="{9865E3FC-3FC8-44A2-A29D-3C76D004F243}" destId="{1BE5174E-A917-41D1-999D-FE2097BF695B}" srcOrd="0" destOrd="0" presId="urn:microsoft.com/office/officeart/2005/8/layout/vProcess5"/>
    <dgm:cxn modelId="{1A5D9041-8511-45FE-B0A8-134DB2D960E7}" type="presOf" srcId="{8F782AF0-D567-45CE-9E79-BE86B008BC0B}" destId="{0F7F98A8-3B06-4062-8537-3063B83D9E7E}" srcOrd="0" destOrd="0" presId="urn:microsoft.com/office/officeart/2005/8/layout/vProcess5"/>
    <dgm:cxn modelId="{AF977052-F6C9-4E35-947E-66EA2911E9C7}" type="presOf" srcId="{6B99D662-F12B-471D-8D8C-136D0197470D}" destId="{36533E93-731B-49F0-B623-E1CAAA3E05BE}" srcOrd="0" destOrd="0" presId="urn:microsoft.com/office/officeart/2005/8/layout/vProcess5"/>
    <dgm:cxn modelId="{5098BB76-442B-4A7C-A486-DA4E8995E77E}" srcId="{6B99D662-F12B-471D-8D8C-136D0197470D}" destId="{32435074-CC4A-49CE-A309-04A9287B91A2}" srcOrd="2" destOrd="0" parTransId="{11485F4F-979A-42C7-BA7B-6C87E109760A}" sibTransId="{88508FF6-8F20-443B-8CA0-9FA64A614CEF}"/>
    <dgm:cxn modelId="{B272527D-2EF4-4183-8F7D-DEDA73A26429}" srcId="{6B99D662-F12B-471D-8D8C-136D0197470D}" destId="{D64CB9F7-35E4-48F1-B005-26828E283027}" srcOrd="1" destOrd="0" parTransId="{46766C70-C443-4E7B-8B14-E6E08E88F6C6}" sibTransId="{9865E3FC-3FC8-44A2-A29D-3C76D004F243}"/>
    <dgm:cxn modelId="{4C5E328C-5CE5-42C5-A18A-004DC9162EE5}" type="presOf" srcId="{D64CB9F7-35E4-48F1-B005-26828E283027}" destId="{A6F2DA94-FEE5-4977-9DB4-E22B5AB0980E}" srcOrd="1" destOrd="0" presId="urn:microsoft.com/office/officeart/2005/8/layout/vProcess5"/>
    <dgm:cxn modelId="{57D3438E-6D21-4717-82E5-1349070654EC}" type="presOf" srcId="{C13C3A5D-AADA-49AB-A8C5-F48E5332E7CF}" destId="{E8B55853-3B9D-403C-A43E-84866C89E8B0}" srcOrd="0" destOrd="0" presId="urn:microsoft.com/office/officeart/2005/8/layout/vProcess5"/>
    <dgm:cxn modelId="{79961790-6633-4193-945C-D405AD7D25B5}" type="presOf" srcId="{D64CB9F7-35E4-48F1-B005-26828E283027}" destId="{2F5141EA-6F61-4A9B-B379-B5557EABE171}" srcOrd="0" destOrd="0" presId="urn:microsoft.com/office/officeart/2005/8/layout/vProcess5"/>
    <dgm:cxn modelId="{D142DA91-2D9E-48F0-8446-DEE25CF7296E}" type="presOf" srcId="{C13C3A5D-AADA-49AB-A8C5-F48E5332E7CF}" destId="{A4B3DD73-4F73-46D9-993B-FD1CDAD433E9}" srcOrd="1" destOrd="0" presId="urn:microsoft.com/office/officeart/2005/8/layout/vProcess5"/>
    <dgm:cxn modelId="{C93D2CF9-08F1-478D-8A0A-247312241051}" srcId="{6B99D662-F12B-471D-8D8C-136D0197470D}" destId="{C13C3A5D-AADA-49AB-A8C5-F48E5332E7CF}" srcOrd="0" destOrd="0" parTransId="{9AEF196F-A708-4095-8BBD-30ECFAC9C4DF}" sibTransId="{8F782AF0-D567-45CE-9E79-BE86B008BC0B}"/>
    <dgm:cxn modelId="{D11355D6-1B6B-47C0-A518-8EA4D85B7DDB}" type="presParOf" srcId="{36533E93-731B-49F0-B623-E1CAAA3E05BE}" destId="{ED3ECDAD-89FF-4C0F-95C7-BBCDB07B1D32}" srcOrd="0" destOrd="0" presId="urn:microsoft.com/office/officeart/2005/8/layout/vProcess5"/>
    <dgm:cxn modelId="{843030F0-DF2C-4E4D-8B1E-EE072186E05C}" type="presParOf" srcId="{36533E93-731B-49F0-B623-E1CAAA3E05BE}" destId="{E8B55853-3B9D-403C-A43E-84866C89E8B0}" srcOrd="1" destOrd="0" presId="urn:microsoft.com/office/officeart/2005/8/layout/vProcess5"/>
    <dgm:cxn modelId="{86F4D2F2-4DCB-4A39-AB59-8DC47CF4F72A}" type="presParOf" srcId="{36533E93-731B-49F0-B623-E1CAAA3E05BE}" destId="{2F5141EA-6F61-4A9B-B379-B5557EABE171}" srcOrd="2" destOrd="0" presId="urn:microsoft.com/office/officeart/2005/8/layout/vProcess5"/>
    <dgm:cxn modelId="{28EB5E09-BE15-4547-95E8-6C4DCA670CFE}" type="presParOf" srcId="{36533E93-731B-49F0-B623-E1CAAA3E05BE}" destId="{E51A6D54-0F58-4063-BC8A-FCB7A8B37CAD}" srcOrd="3" destOrd="0" presId="urn:microsoft.com/office/officeart/2005/8/layout/vProcess5"/>
    <dgm:cxn modelId="{131C95DD-DD80-4135-A3CE-B83EC08EC5D3}" type="presParOf" srcId="{36533E93-731B-49F0-B623-E1CAAA3E05BE}" destId="{0F7F98A8-3B06-4062-8537-3063B83D9E7E}" srcOrd="4" destOrd="0" presId="urn:microsoft.com/office/officeart/2005/8/layout/vProcess5"/>
    <dgm:cxn modelId="{87E96627-84F4-4FE1-9381-D56F6F0B48D9}" type="presParOf" srcId="{36533E93-731B-49F0-B623-E1CAAA3E05BE}" destId="{1BE5174E-A917-41D1-999D-FE2097BF695B}" srcOrd="5" destOrd="0" presId="urn:microsoft.com/office/officeart/2005/8/layout/vProcess5"/>
    <dgm:cxn modelId="{3F48BE40-6936-44AB-A103-80542EB45294}" type="presParOf" srcId="{36533E93-731B-49F0-B623-E1CAAA3E05BE}" destId="{A4B3DD73-4F73-46D9-993B-FD1CDAD433E9}" srcOrd="6" destOrd="0" presId="urn:microsoft.com/office/officeart/2005/8/layout/vProcess5"/>
    <dgm:cxn modelId="{D271DDAC-D84E-4ED6-A932-0C3EA472E8B7}" type="presParOf" srcId="{36533E93-731B-49F0-B623-E1CAAA3E05BE}" destId="{A6F2DA94-FEE5-4977-9DB4-E22B5AB0980E}" srcOrd="7" destOrd="0" presId="urn:microsoft.com/office/officeart/2005/8/layout/vProcess5"/>
    <dgm:cxn modelId="{08076635-3894-42FF-9DC5-75AA2C232BB2}" type="presParOf" srcId="{36533E93-731B-49F0-B623-E1CAAA3E05BE}" destId="{37BF11B4-6CBA-45F2-BBEF-87349D875482}" srcOrd="8" destOrd="0" presId="urn:microsoft.com/office/officeart/2005/8/layout/vProcess5"/>
  </dgm:cxnLst>
  <dgm:bg>
    <a:solidFill>
      <a:srgbClr val="FFFFFF"/>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86C12F-BE08-4141-92AF-1547CF457BD1}" type="doc">
      <dgm:prSet loTypeId="urn:microsoft.com/office/officeart/2009/layout/CircleArrowProcess" loCatId="process" qsTypeId="urn:microsoft.com/office/officeart/2005/8/quickstyle/simple1#3" qsCatId="simple" csTypeId="urn:microsoft.com/office/officeart/2005/8/colors/accent1_2#3" csCatId="accent1" phldr="1"/>
      <dgm:spPr/>
      <dgm:t>
        <a:bodyPr/>
        <a:lstStyle/>
        <a:p>
          <a:endParaRPr lang="en-US"/>
        </a:p>
      </dgm:t>
    </dgm:pt>
    <dgm:pt modelId="{C78A40AB-BF1A-4632-AA7B-838006BA29EC}">
      <dgm:prSet phldrT="[Text]"/>
      <dgm:spPr>
        <a:solidFill>
          <a:srgbClr val="CEBF89"/>
        </a:solidFill>
        <a:ln>
          <a:solidFill>
            <a:srgbClr val="CEBF89"/>
          </a:solidFill>
        </a:ln>
      </dgm:spPr>
      <dgm:t>
        <a:bodyPr/>
        <a:lstStyle/>
        <a:p>
          <a:r>
            <a:rPr lang="en-US" b="1" dirty="0">
              <a:solidFill>
                <a:schemeClr val="bg1"/>
              </a:solidFill>
            </a:rPr>
            <a:t>Phase 1</a:t>
          </a:r>
        </a:p>
        <a:p>
          <a:r>
            <a:rPr lang="en-US" dirty="0">
              <a:solidFill>
                <a:schemeClr val="bg1"/>
              </a:solidFill>
            </a:rPr>
            <a:t>Before an inspection</a:t>
          </a:r>
        </a:p>
      </dgm:t>
    </dgm:pt>
    <dgm:pt modelId="{BC437695-FFDE-495A-BAFE-A2FE3F1899BB}" type="parTrans" cxnId="{BD8B1193-210C-458E-AEC9-EFA103335F24}">
      <dgm:prSet/>
      <dgm:spPr/>
      <dgm:t>
        <a:bodyPr/>
        <a:lstStyle/>
        <a:p>
          <a:endParaRPr lang="en-US"/>
        </a:p>
      </dgm:t>
    </dgm:pt>
    <dgm:pt modelId="{B296B12E-37CE-4F90-97B8-18ABCEDCF970}" type="sibTrans" cxnId="{BD8B1193-210C-458E-AEC9-EFA103335F24}">
      <dgm:prSet/>
      <dgm:spPr/>
      <dgm:t>
        <a:bodyPr/>
        <a:lstStyle/>
        <a:p>
          <a:endParaRPr lang="en-US"/>
        </a:p>
      </dgm:t>
    </dgm:pt>
    <dgm:pt modelId="{D95DEB1F-9902-4F56-BEF6-C9FB0F04ED9E}">
      <dgm:prSet phldrT="[Text]"/>
      <dgm:spPr>
        <a:solidFill>
          <a:srgbClr val="A39161">
            <a:alpha val="90000"/>
          </a:srgbClr>
        </a:solidFill>
        <a:ln>
          <a:solidFill>
            <a:srgbClr val="A79563"/>
          </a:solidFill>
        </a:ln>
      </dgm:spPr>
      <dgm:t>
        <a:bodyPr/>
        <a:lstStyle/>
        <a:p>
          <a:r>
            <a:rPr lang="en-US" b="1" dirty="0">
              <a:solidFill>
                <a:schemeClr val="tx1"/>
              </a:solidFill>
            </a:rPr>
            <a:t>Phase 2</a:t>
          </a:r>
        </a:p>
        <a:p>
          <a:r>
            <a:rPr lang="en-US" dirty="0">
              <a:solidFill>
                <a:schemeClr val="tx1"/>
              </a:solidFill>
            </a:rPr>
            <a:t>During an inspection</a:t>
          </a:r>
        </a:p>
      </dgm:t>
    </dgm:pt>
    <dgm:pt modelId="{57DFEEF4-53C1-4E19-8C09-DD65836EE685}" type="parTrans" cxnId="{24D57908-88AC-4204-B83C-653A2696DD54}">
      <dgm:prSet/>
      <dgm:spPr/>
      <dgm:t>
        <a:bodyPr/>
        <a:lstStyle/>
        <a:p>
          <a:endParaRPr lang="en-US"/>
        </a:p>
      </dgm:t>
    </dgm:pt>
    <dgm:pt modelId="{6ABC7247-9060-4E11-B0E4-AABF6E5D57FA}" type="sibTrans" cxnId="{24D57908-88AC-4204-B83C-653A2696DD54}">
      <dgm:prSet/>
      <dgm:spPr/>
      <dgm:t>
        <a:bodyPr/>
        <a:lstStyle/>
        <a:p>
          <a:endParaRPr lang="en-US"/>
        </a:p>
      </dgm:t>
    </dgm:pt>
    <dgm:pt modelId="{5B0AB9D1-47F5-4F2D-8832-5DE0561BE699}">
      <dgm:prSet phldrT="[Text]"/>
      <dgm:spPr>
        <a:solidFill>
          <a:srgbClr val="CEBF89">
            <a:alpha val="90000"/>
          </a:srgbClr>
        </a:solidFill>
        <a:ln>
          <a:solidFill>
            <a:srgbClr val="A79563"/>
          </a:solidFill>
        </a:ln>
      </dgm:spPr>
      <dgm:t>
        <a:bodyPr/>
        <a:lstStyle/>
        <a:p>
          <a:r>
            <a:rPr lang="en-US" b="1" dirty="0"/>
            <a:t>Phase 3</a:t>
          </a:r>
        </a:p>
        <a:p>
          <a:r>
            <a:rPr lang="en-US" dirty="0"/>
            <a:t>After an inspection</a:t>
          </a:r>
        </a:p>
      </dgm:t>
    </dgm:pt>
    <dgm:pt modelId="{35DCBDD9-EED5-4DB7-8023-6937D0E2BAC0}" type="parTrans" cxnId="{4DF38E87-CB7E-4846-B678-C1A82FB58743}">
      <dgm:prSet/>
      <dgm:spPr/>
      <dgm:t>
        <a:bodyPr/>
        <a:lstStyle/>
        <a:p>
          <a:endParaRPr lang="en-US"/>
        </a:p>
      </dgm:t>
    </dgm:pt>
    <dgm:pt modelId="{893F9B44-0735-4A24-986D-F276FE617FF7}" type="sibTrans" cxnId="{4DF38E87-CB7E-4846-B678-C1A82FB58743}">
      <dgm:prSet/>
      <dgm:spPr/>
      <dgm:t>
        <a:bodyPr/>
        <a:lstStyle/>
        <a:p>
          <a:endParaRPr lang="en-US"/>
        </a:p>
      </dgm:t>
    </dgm:pt>
    <dgm:pt modelId="{C07B7196-666E-43B1-AF98-DA1943D7572F}" type="pres">
      <dgm:prSet presAssocID="{B186C12F-BE08-4141-92AF-1547CF457BD1}" presName="Name0" presStyleCnt="0">
        <dgm:presLayoutVars>
          <dgm:chMax val="7"/>
          <dgm:chPref val="7"/>
          <dgm:dir/>
          <dgm:animLvl val="lvl"/>
        </dgm:presLayoutVars>
      </dgm:prSet>
      <dgm:spPr/>
    </dgm:pt>
    <dgm:pt modelId="{0311EB4E-1B5C-41DF-A8AB-CF0FA93F51D4}" type="pres">
      <dgm:prSet presAssocID="{C78A40AB-BF1A-4632-AA7B-838006BA29EC}" presName="Accent1" presStyleCnt="0"/>
      <dgm:spPr/>
    </dgm:pt>
    <dgm:pt modelId="{EEED9EE7-BDE1-4E4B-8A2C-9F4A1DF2EC71}" type="pres">
      <dgm:prSet presAssocID="{C78A40AB-BF1A-4632-AA7B-838006BA29EC}" presName="Accent" presStyleLbl="node1" presStyleIdx="0" presStyleCnt="3" custScaleX="152316" custScaleY="148890"/>
      <dgm:spPr>
        <a:solidFill>
          <a:srgbClr val="A39161"/>
        </a:solidFill>
      </dgm:spPr>
    </dgm:pt>
    <dgm:pt modelId="{0DB84A7B-2666-4A64-9CBC-A88546173898}" type="pres">
      <dgm:prSet presAssocID="{C78A40AB-BF1A-4632-AA7B-838006BA29EC}" presName="Parent1" presStyleLbl="revTx" presStyleIdx="0" presStyleCnt="3" custLinFactNeighborX="-1096" custLinFactNeighborY="-13294">
        <dgm:presLayoutVars>
          <dgm:chMax val="1"/>
          <dgm:chPref val="1"/>
          <dgm:bulletEnabled val="1"/>
        </dgm:presLayoutVars>
      </dgm:prSet>
      <dgm:spPr/>
    </dgm:pt>
    <dgm:pt modelId="{A25A9ABB-4978-4B9E-A542-B2AB7FC0D1EC}" type="pres">
      <dgm:prSet presAssocID="{D95DEB1F-9902-4F56-BEF6-C9FB0F04ED9E}" presName="Accent2" presStyleCnt="0"/>
      <dgm:spPr/>
    </dgm:pt>
    <dgm:pt modelId="{85EE6BA0-BB4F-466B-BCE4-532E851A8CA7}" type="pres">
      <dgm:prSet presAssocID="{D95DEB1F-9902-4F56-BEF6-C9FB0F04ED9E}" presName="Accent" presStyleLbl="node1" presStyleIdx="1" presStyleCnt="3"/>
      <dgm:spPr>
        <a:solidFill>
          <a:srgbClr val="CEBF89"/>
        </a:solidFill>
      </dgm:spPr>
    </dgm:pt>
    <dgm:pt modelId="{3CAE3514-1311-4589-9075-71DDD8C7E345}" type="pres">
      <dgm:prSet presAssocID="{D95DEB1F-9902-4F56-BEF6-C9FB0F04ED9E}" presName="Parent2" presStyleLbl="revTx" presStyleIdx="1" presStyleCnt="3">
        <dgm:presLayoutVars>
          <dgm:chMax val="1"/>
          <dgm:chPref val="1"/>
          <dgm:bulletEnabled val="1"/>
        </dgm:presLayoutVars>
      </dgm:prSet>
      <dgm:spPr/>
    </dgm:pt>
    <dgm:pt modelId="{F96F87C6-8599-4E55-B256-4D27F7B452C6}" type="pres">
      <dgm:prSet presAssocID="{5B0AB9D1-47F5-4F2D-8832-5DE0561BE699}" presName="Accent3" presStyleCnt="0"/>
      <dgm:spPr/>
    </dgm:pt>
    <dgm:pt modelId="{5853315F-DBC9-432F-9752-6CA76E3D4C66}" type="pres">
      <dgm:prSet presAssocID="{5B0AB9D1-47F5-4F2D-8832-5DE0561BE699}" presName="Accent" presStyleLbl="node1" presStyleIdx="2" presStyleCnt="3"/>
      <dgm:spPr>
        <a:solidFill>
          <a:srgbClr val="A39161"/>
        </a:solidFill>
      </dgm:spPr>
    </dgm:pt>
    <dgm:pt modelId="{8A484E41-B9B7-47EE-945C-6D4D429D504B}" type="pres">
      <dgm:prSet presAssocID="{5B0AB9D1-47F5-4F2D-8832-5DE0561BE699}" presName="Parent3" presStyleLbl="revTx" presStyleIdx="2" presStyleCnt="3">
        <dgm:presLayoutVars>
          <dgm:chMax val="1"/>
          <dgm:chPref val="1"/>
          <dgm:bulletEnabled val="1"/>
        </dgm:presLayoutVars>
      </dgm:prSet>
      <dgm:spPr/>
    </dgm:pt>
  </dgm:ptLst>
  <dgm:cxnLst>
    <dgm:cxn modelId="{24D57908-88AC-4204-B83C-653A2696DD54}" srcId="{B186C12F-BE08-4141-92AF-1547CF457BD1}" destId="{D95DEB1F-9902-4F56-BEF6-C9FB0F04ED9E}" srcOrd="1" destOrd="0" parTransId="{57DFEEF4-53C1-4E19-8C09-DD65836EE685}" sibTransId="{6ABC7247-9060-4E11-B0E4-AABF6E5D57FA}"/>
    <dgm:cxn modelId="{92FF8A17-C69F-4B46-8DE2-A5079D88EDED}" type="presOf" srcId="{C78A40AB-BF1A-4632-AA7B-838006BA29EC}" destId="{0DB84A7B-2666-4A64-9CBC-A88546173898}" srcOrd="0" destOrd="0" presId="urn:microsoft.com/office/officeart/2009/layout/CircleArrowProcess"/>
    <dgm:cxn modelId="{A3F8781A-45D6-47D9-B536-BAEA4C21435D}" type="presOf" srcId="{B186C12F-BE08-4141-92AF-1547CF457BD1}" destId="{C07B7196-666E-43B1-AF98-DA1943D7572F}" srcOrd="0" destOrd="0" presId="urn:microsoft.com/office/officeart/2009/layout/CircleArrowProcess"/>
    <dgm:cxn modelId="{4DF38E87-CB7E-4846-B678-C1A82FB58743}" srcId="{B186C12F-BE08-4141-92AF-1547CF457BD1}" destId="{5B0AB9D1-47F5-4F2D-8832-5DE0561BE699}" srcOrd="2" destOrd="0" parTransId="{35DCBDD9-EED5-4DB7-8023-6937D0E2BAC0}" sibTransId="{893F9B44-0735-4A24-986D-F276FE617FF7}"/>
    <dgm:cxn modelId="{BD8B1193-210C-458E-AEC9-EFA103335F24}" srcId="{B186C12F-BE08-4141-92AF-1547CF457BD1}" destId="{C78A40AB-BF1A-4632-AA7B-838006BA29EC}" srcOrd="0" destOrd="0" parTransId="{BC437695-FFDE-495A-BAFE-A2FE3F1899BB}" sibTransId="{B296B12E-37CE-4F90-97B8-18ABCEDCF970}"/>
    <dgm:cxn modelId="{C2DB25E8-1DC9-484F-809B-6A39A905C03A}" type="presOf" srcId="{5B0AB9D1-47F5-4F2D-8832-5DE0561BE699}" destId="{8A484E41-B9B7-47EE-945C-6D4D429D504B}" srcOrd="0" destOrd="0" presId="urn:microsoft.com/office/officeart/2009/layout/CircleArrowProcess"/>
    <dgm:cxn modelId="{F2242EF3-BEC8-4E4B-AEE3-835FBCF0E405}" type="presOf" srcId="{D95DEB1F-9902-4F56-BEF6-C9FB0F04ED9E}" destId="{3CAE3514-1311-4589-9075-71DDD8C7E345}" srcOrd="0" destOrd="0" presId="urn:microsoft.com/office/officeart/2009/layout/CircleArrowProcess"/>
    <dgm:cxn modelId="{B038A833-45E8-4733-A7AF-1440CC1B5950}" type="presParOf" srcId="{C07B7196-666E-43B1-AF98-DA1943D7572F}" destId="{0311EB4E-1B5C-41DF-A8AB-CF0FA93F51D4}" srcOrd="0" destOrd="0" presId="urn:microsoft.com/office/officeart/2009/layout/CircleArrowProcess"/>
    <dgm:cxn modelId="{7D6A1339-4070-4863-99F8-C81486BFEB33}" type="presParOf" srcId="{0311EB4E-1B5C-41DF-A8AB-CF0FA93F51D4}" destId="{EEED9EE7-BDE1-4E4B-8A2C-9F4A1DF2EC71}" srcOrd="0" destOrd="0" presId="urn:microsoft.com/office/officeart/2009/layout/CircleArrowProcess"/>
    <dgm:cxn modelId="{0650F671-9DD7-4714-9F19-3E26BAAB46D8}" type="presParOf" srcId="{C07B7196-666E-43B1-AF98-DA1943D7572F}" destId="{0DB84A7B-2666-4A64-9CBC-A88546173898}" srcOrd="1" destOrd="0" presId="urn:microsoft.com/office/officeart/2009/layout/CircleArrowProcess"/>
    <dgm:cxn modelId="{8154AAF6-A946-4CD9-B166-8902CEC21CD3}" type="presParOf" srcId="{C07B7196-666E-43B1-AF98-DA1943D7572F}" destId="{A25A9ABB-4978-4B9E-A542-B2AB7FC0D1EC}" srcOrd="2" destOrd="0" presId="urn:microsoft.com/office/officeart/2009/layout/CircleArrowProcess"/>
    <dgm:cxn modelId="{3D2496A7-B841-44D6-A417-F0C35AA8CF39}" type="presParOf" srcId="{A25A9ABB-4978-4B9E-A542-B2AB7FC0D1EC}" destId="{85EE6BA0-BB4F-466B-BCE4-532E851A8CA7}" srcOrd="0" destOrd="0" presId="urn:microsoft.com/office/officeart/2009/layout/CircleArrowProcess"/>
    <dgm:cxn modelId="{0FACC4A1-B26A-42DB-BDD0-7E6E11FFB1BF}" type="presParOf" srcId="{C07B7196-666E-43B1-AF98-DA1943D7572F}" destId="{3CAE3514-1311-4589-9075-71DDD8C7E345}" srcOrd="3" destOrd="0" presId="urn:microsoft.com/office/officeart/2009/layout/CircleArrowProcess"/>
    <dgm:cxn modelId="{E18B0AB0-CE06-45DA-AB77-0102838BF9EF}" type="presParOf" srcId="{C07B7196-666E-43B1-AF98-DA1943D7572F}" destId="{F96F87C6-8599-4E55-B256-4D27F7B452C6}" srcOrd="4" destOrd="0" presId="urn:microsoft.com/office/officeart/2009/layout/CircleArrowProcess"/>
    <dgm:cxn modelId="{E8DBD099-F6CE-46B0-8AA0-D684518D0A5D}" type="presParOf" srcId="{F96F87C6-8599-4E55-B256-4D27F7B452C6}" destId="{5853315F-DBC9-432F-9752-6CA76E3D4C66}" srcOrd="0" destOrd="0" presId="urn:microsoft.com/office/officeart/2009/layout/CircleArrowProcess"/>
    <dgm:cxn modelId="{A06928F8-B151-422F-8C2E-3A60EAB6C2D5}" type="presParOf" srcId="{C07B7196-666E-43B1-AF98-DA1943D7572F}" destId="{8A484E41-B9B7-47EE-945C-6D4D429D504B}" srcOrd="5" destOrd="0" presId="urn:microsoft.com/office/officeart/2009/layout/CircleArrowProcess"/>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186C12F-BE08-4141-92AF-1547CF457BD1}" type="doc">
      <dgm:prSet loTypeId="urn:microsoft.com/office/officeart/2009/layout/CircleArrowProcess" loCatId="process" qsTypeId="urn:microsoft.com/office/officeart/2005/8/quickstyle/simple1#5" qsCatId="simple" csTypeId="urn:microsoft.com/office/officeart/2005/8/colors/accent1_2#5" csCatId="accent1" phldr="1"/>
      <dgm:spPr/>
      <dgm:t>
        <a:bodyPr/>
        <a:lstStyle/>
        <a:p>
          <a:endParaRPr lang="en-US"/>
        </a:p>
      </dgm:t>
    </dgm:pt>
    <dgm:pt modelId="{C78A40AB-BF1A-4632-AA7B-838006BA29EC}">
      <dgm:prSet phldrT="[Text]"/>
      <dgm:spPr>
        <a:solidFill>
          <a:srgbClr val="CEBF89"/>
        </a:solidFill>
        <a:ln>
          <a:solidFill>
            <a:srgbClr val="CEBF89"/>
          </a:solidFill>
        </a:ln>
      </dgm:spPr>
      <dgm:t>
        <a:bodyPr/>
        <a:lstStyle/>
        <a:p>
          <a:r>
            <a:rPr lang="en-US" b="1" dirty="0"/>
            <a:t>Phase 1</a:t>
          </a:r>
        </a:p>
        <a:p>
          <a:r>
            <a:rPr lang="en-US" dirty="0"/>
            <a:t>Before an inspection</a:t>
          </a:r>
        </a:p>
      </dgm:t>
    </dgm:pt>
    <dgm:pt modelId="{BC437695-FFDE-495A-BAFE-A2FE3F1899BB}" type="parTrans" cxnId="{BD8B1193-210C-458E-AEC9-EFA103335F24}">
      <dgm:prSet/>
      <dgm:spPr/>
      <dgm:t>
        <a:bodyPr/>
        <a:lstStyle/>
        <a:p>
          <a:endParaRPr lang="en-US"/>
        </a:p>
      </dgm:t>
    </dgm:pt>
    <dgm:pt modelId="{B296B12E-37CE-4F90-97B8-18ABCEDCF970}" type="sibTrans" cxnId="{BD8B1193-210C-458E-AEC9-EFA103335F24}">
      <dgm:prSet/>
      <dgm:spPr/>
      <dgm:t>
        <a:bodyPr/>
        <a:lstStyle/>
        <a:p>
          <a:endParaRPr lang="en-US"/>
        </a:p>
      </dgm:t>
    </dgm:pt>
    <dgm:pt modelId="{D95DEB1F-9902-4F56-BEF6-C9FB0F04ED9E}">
      <dgm:prSet phldrT="[Text]"/>
      <dgm:spPr>
        <a:solidFill>
          <a:srgbClr val="A39161">
            <a:alpha val="90000"/>
          </a:srgbClr>
        </a:solidFill>
        <a:ln>
          <a:solidFill>
            <a:srgbClr val="A79563"/>
          </a:solidFill>
        </a:ln>
      </dgm:spPr>
      <dgm:t>
        <a:bodyPr/>
        <a:lstStyle/>
        <a:p>
          <a:r>
            <a:rPr lang="en-US" b="1" dirty="0">
              <a:solidFill>
                <a:schemeClr val="bg1"/>
              </a:solidFill>
            </a:rPr>
            <a:t>Phase 2</a:t>
          </a:r>
        </a:p>
        <a:p>
          <a:r>
            <a:rPr lang="en-US" dirty="0">
              <a:solidFill>
                <a:schemeClr val="bg1"/>
              </a:solidFill>
            </a:rPr>
            <a:t>During an inspection</a:t>
          </a:r>
        </a:p>
      </dgm:t>
    </dgm:pt>
    <dgm:pt modelId="{57DFEEF4-53C1-4E19-8C09-DD65836EE685}" type="parTrans" cxnId="{24D57908-88AC-4204-B83C-653A2696DD54}">
      <dgm:prSet/>
      <dgm:spPr/>
      <dgm:t>
        <a:bodyPr/>
        <a:lstStyle/>
        <a:p>
          <a:endParaRPr lang="en-US"/>
        </a:p>
      </dgm:t>
    </dgm:pt>
    <dgm:pt modelId="{6ABC7247-9060-4E11-B0E4-AABF6E5D57FA}" type="sibTrans" cxnId="{24D57908-88AC-4204-B83C-653A2696DD54}">
      <dgm:prSet/>
      <dgm:spPr/>
      <dgm:t>
        <a:bodyPr/>
        <a:lstStyle/>
        <a:p>
          <a:endParaRPr lang="en-US"/>
        </a:p>
      </dgm:t>
    </dgm:pt>
    <dgm:pt modelId="{5B0AB9D1-47F5-4F2D-8832-5DE0561BE699}">
      <dgm:prSet phldrT="[Text]"/>
      <dgm:spPr>
        <a:solidFill>
          <a:srgbClr val="CEBF89">
            <a:alpha val="90000"/>
          </a:srgbClr>
        </a:solidFill>
        <a:ln>
          <a:solidFill>
            <a:srgbClr val="A79563"/>
          </a:solidFill>
        </a:ln>
      </dgm:spPr>
      <dgm:t>
        <a:bodyPr/>
        <a:lstStyle/>
        <a:p>
          <a:r>
            <a:rPr lang="en-US" b="1" dirty="0"/>
            <a:t>Phase 3</a:t>
          </a:r>
        </a:p>
        <a:p>
          <a:r>
            <a:rPr lang="en-US" dirty="0"/>
            <a:t>After an inspection</a:t>
          </a:r>
        </a:p>
      </dgm:t>
    </dgm:pt>
    <dgm:pt modelId="{35DCBDD9-EED5-4DB7-8023-6937D0E2BAC0}" type="parTrans" cxnId="{4DF38E87-CB7E-4846-B678-C1A82FB58743}">
      <dgm:prSet/>
      <dgm:spPr/>
      <dgm:t>
        <a:bodyPr/>
        <a:lstStyle/>
        <a:p>
          <a:endParaRPr lang="en-US"/>
        </a:p>
      </dgm:t>
    </dgm:pt>
    <dgm:pt modelId="{893F9B44-0735-4A24-986D-F276FE617FF7}" type="sibTrans" cxnId="{4DF38E87-CB7E-4846-B678-C1A82FB58743}">
      <dgm:prSet/>
      <dgm:spPr/>
      <dgm:t>
        <a:bodyPr/>
        <a:lstStyle/>
        <a:p>
          <a:endParaRPr lang="en-US"/>
        </a:p>
      </dgm:t>
    </dgm:pt>
    <dgm:pt modelId="{C07B7196-666E-43B1-AF98-DA1943D7572F}" type="pres">
      <dgm:prSet presAssocID="{B186C12F-BE08-4141-92AF-1547CF457BD1}" presName="Name0" presStyleCnt="0">
        <dgm:presLayoutVars>
          <dgm:chMax val="7"/>
          <dgm:chPref val="7"/>
          <dgm:dir/>
          <dgm:animLvl val="lvl"/>
        </dgm:presLayoutVars>
      </dgm:prSet>
      <dgm:spPr/>
    </dgm:pt>
    <dgm:pt modelId="{0311EB4E-1B5C-41DF-A8AB-CF0FA93F51D4}" type="pres">
      <dgm:prSet presAssocID="{C78A40AB-BF1A-4632-AA7B-838006BA29EC}" presName="Accent1" presStyleCnt="0"/>
      <dgm:spPr/>
    </dgm:pt>
    <dgm:pt modelId="{EEED9EE7-BDE1-4E4B-8A2C-9F4A1DF2EC71}" type="pres">
      <dgm:prSet presAssocID="{C78A40AB-BF1A-4632-AA7B-838006BA29EC}" presName="Accent" presStyleLbl="node1" presStyleIdx="0" presStyleCnt="3" custScaleX="106044" custScaleY="100044"/>
      <dgm:spPr>
        <a:solidFill>
          <a:srgbClr val="A39161"/>
        </a:solidFill>
      </dgm:spPr>
    </dgm:pt>
    <dgm:pt modelId="{0DB84A7B-2666-4A64-9CBC-A88546173898}" type="pres">
      <dgm:prSet presAssocID="{C78A40AB-BF1A-4632-AA7B-838006BA29EC}" presName="Parent1" presStyleLbl="revTx" presStyleIdx="0" presStyleCnt="3" custLinFactNeighborX="-1096" custLinFactNeighborY="-13294">
        <dgm:presLayoutVars>
          <dgm:chMax val="1"/>
          <dgm:chPref val="1"/>
          <dgm:bulletEnabled val="1"/>
        </dgm:presLayoutVars>
      </dgm:prSet>
      <dgm:spPr/>
    </dgm:pt>
    <dgm:pt modelId="{A25A9ABB-4978-4B9E-A542-B2AB7FC0D1EC}" type="pres">
      <dgm:prSet presAssocID="{D95DEB1F-9902-4F56-BEF6-C9FB0F04ED9E}" presName="Accent2" presStyleCnt="0"/>
      <dgm:spPr/>
    </dgm:pt>
    <dgm:pt modelId="{85EE6BA0-BB4F-466B-BCE4-532E851A8CA7}" type="pres">
      <dgm:prSet presAssocID="{D95DEB1F-9902-4F56-BEF6-C9FB0F04ED9E}" presName="Accent" presStyleLbl="node1" presStyleIdx="1" presStyleCnt="3" custScaleX="158263" custScaleY="142035" custLinFactNeighborX="-10521" custLinFactNeighborY="9156"/>
      <dgm:spPr>
        <a:solidFill>
          <a:srgbClr val="CEBF89"/>
        </a:solidFill>
      </dgm:spPr>
    </dgm:pt>
    <dgm:pt modelId="{3CAE3514-1311-4589-9075-71DDD8C7E345}" type="pres">
      <dgm:prSet presAssocID="{D95DEB1F-9902-4F56-BEF6-C9FB0F04ED9E}" presName="Parent2" presStyleLbl="revTx" presStyleIdx="1" presStyleCnt="3" custLinFactNeighborX="-193" custLinFactNeighborY="-1426">
        <dgm:presLayoutVars>
          <dgm:chMax val="1"/>
          <dgm:chPref val="1"/>
          <dgm:bulletEnabled val="1"/>
        </dgm:presLayoutVars>
      </dgm:prSet>
      <dgm:spPr/>
    </dgm:pt>
    <dgm:pt modelId="{F96F87C6-8599-4E55-B256-4D27F7B452C6}" type="pres">
      <dgm:prSet presAssocID="{5B0AB9D1-47F5-4F2D-8832-5DE0561BE699}" presName="Accent3" presStyleCnt="0"/>
      <dgm:spPr/>
    </dgm:pt>
    <dgm:pt modelId="{5853315F-DBC9-432F-9752-6CA76E3D4C66}" type="pres">
      <dgm:prSet presAssocID="{5B0AB9D1-47F5-4F2D-8832-5DE0561BE699}" presName="Accent" presStyleLbl="node1" presStyleIdx="2" presStyleCnt="3" custAng="19457105" custLinFactNeighborX="4272" custLinFactNeighborY="2576"/>
      <dgm:spPr>
        <a:solidFill>
          <a:srgbClr val="A39161"/>
        </a:solidFill>
      </dgm:spPr>
    </dgm:pt>
    <dgm:pt modelId="{8A484E41-B9B7-47EE-945C-6D4D429D504B}" type="pres">
      <dgm:prSet presAssocID="{5B0AB9D1-47F5-4F2D-8832-5DE0561BE699}" presName="Parent3" presStyleLbl="revTx" presStyleIdx="2" presStyleCnt="3" custLinFactNeighborX="8641" custLinFactNeighborY="1330">
        <dgm:presLayoutVars>
          <dgm:chMax val="1"/>
          <dgm:chPref val="1"/>
          <dgm:bulletEnabled val="1"/>
        </dgm:presLayoutVars>
      </dgm:prSet>
      <dgm:spPr/>
    </dgm:pt>
  </dgm:ptLst>
  <dgm:cxnLst>
    <dgm:cxn modelId="{24D57908-88AC-4204-B83C-653A2696DD54}" srcId="{B186C12F-BE08-4141-92AF-1547CF457BD1}" destId="{D95DEB1F-9902-4F56-BEF6-C9FB0F04ED9E}" srcOrd="1" destOrd="0" parTransId="{57DFEEF4-53C1-4E19-8C09-DD65836EE685}" sibTransId="{6ABC7247-9060-4E11-B0E4-AABF6E5D57FA}"/>
    <dgm:cxn modelId="{92FF8A17-C69F-4B46-8DE2-A5079D88EDED}" type="presOf" srcId="{C78A40AB-BF1A-4632-AA7B-838006BA29EC}" destId="{0DB84A7B-2666-4A64-9CBC-A88546173898}" srcOrd="0" destOrd="0" presId="urn:microsoft.com/office/officeart/2009/layout/CircleArrowProcess"/>
    <dgm:cxn modelId="{A3F8781A-45D6-47D9-B536-BAEA4C21435D}" type="presOf" srcId="{B186C12F-BE08-4141-92AF-1547CF457BD1}" destId="{C07B7196-666E-43B1-AF98-DA1943D7572F}" srcOrd="0" destOrd="0" presId="urn:microsoft.com/office/officeart/2009/layout/CircleArrowProcess"/>
    <dgm:cxn modelId="{4DF38E87-CB7E-4846-B678-C1A82FB58743}" srcId="{B186C12F-BE08-4141-92AF-1547CF457BD1}" destId="{5B0AB9D1-47F5-4F2D-8832-5DE0561BE699}" srcOrd="2" destOrd="0" parTransId="{35DCBDD9-EED5-4DB7-8023-6937D0E2BAC0}" sibTransId="{893F9B44-0735-4A24-986D-F276FE617FF7}"/>
    <dgm:cxn modelId="{BD8B1193-210C-458E-AEC9-EFA103335F24}" srcId="{B186C12F-BE08-4141-92AF-1547CF457BD1}" destId="{C78A40AB-BF1A-4632-AA7B-838006BA29EC}" srcOrd="0" destOrd="0" parTransId="{BC437695-FFDE-495A-BAFE-A2FE3F1899BB}" sibTransId="{B296B12E-37CE-4F90-97B8-18ABCEDCF970}"/>
    <dgm:cxn modelId="{C2DB25E8-1DC9-484F-809B-6A39A905C03A}" type="presOf" srcId="{5B0AB9D1-47F5-4F2D-8832-5DE0561BE699}" destId="{8A484E41-B9B7-47EE-945C-6D4D429D504B}" srcOrd="0" destOrd="0" presId="urn:microsoft.com/office/officeart/2009/layout/CircleArrowProcess"/>
    <dgm:cxn modelId="{F2242EF3-BEC8-4E4B-AEE3-835FBCF0E405}" type="presOf" srcId="{D95DEB1F-9902-4F56-BEF6-C9FB0F04ED9E}" destId="{3CAE3514-1311-4589-9075-71DDD8C7E345}" srcOrd="0" destOrd="0" presId="urn:microsoft.com/office/officeart/2009/layout/CircleArrowProcess"/>
    <dgm:cxn modelId="{B038A833-45E8-4733-A7AF-1440CC1B5950}" type="presParOf" srcId="{C07B7196-666E-43B1-AF98-DA1943D7572F}" destId="{0311EB4E-1B5C-41DF-A8AB-CF0FA93F51D4}" srcOrd="0" destOrd="0" presId="urn:microsoft.com/office/officeart/2009/layout/CircleArrowProcess"/>
    <dgm:cxn modelId="{7D6A1339-4070-4863-99F8-C81486BFEB33}" type="presParOf" srcId="{0311EB4E-1B5C-41DF-A8AB-CF0FA93F51D4}" destId="{EEED9EE7-BDE1-4E4B-8A2C-9F4A1DF2EC71}" srcOrd="0" destOrd="0" presId="urn:microsoft.com/office/officeart/2009/layout/CircleArrowProcess"/>
    <dgm:cxn modelId="{0650F671-9DD7-4714-9F19-3E26BAAB46D8}" type="presParOf" srcId="{C07B7196-666E-43B1-AF98-DA1943D7572F}" destId="{0DB84A7B-2666-4A64-9CBC-A88546173898}" srcOrd="1" destOrd="0" presId="urn:microsoft.com/office/officeart/2009/layout/CircleArrowProcess"/>
    <dgm:cxn modelId="{8154AAF6-A946-4CD9-B166-8902CEC21CD3}" type="presParOf" srcId="{C07B7196-666E-43B1-AF98-DA1943D7572F}" destId="{A25A9ABB-4978-4B9E-A542-B2AB7FC0D1EC}" srcOrd="2" destOrd="0" presId="urn:microsoft.com/office/officeart/2009/layout/CircleArrowProcess"/>
    <dgm:cxn modelId="{3D2496A7-B841-44D6-A417-F0C35AA8CF39}" type="presParOf" srcId="{A25A9ABB-4978-4B9E-A542-B2AB7FC0D1EC}" destId="{85EE6BA0-BB4F-466B-BCE4-532E851A8CA7}" srcOrd="0" destOrd="0" presId="urn:microsoft.com/office/officeart/2009/layout/CircleArrowProcess"/>
    <dgm:cxn modelId="{0FACC4A1-B26A-42DB-BDD0-7E6E11FFB1BF}" type="presParOf" srcId="{C07B7196-666E-43B1-AF98-DA1943D7572F}" destId="{3CAE3514-1311-4589-9075-71DDD8C7E345}" srcOrd="3" destOrd="0" presId="urn:microsoft.com/office/officeart/2009/layout/CircleArrowProcess"/>
    <dgm:cxn modelId="{E18B0AB0-CE06-45DA-AB77-0102838BF9EF}" type="presParOf" srcId="{C07B7196-666E-43B1-AF98-DA1943D7572F}" destId="{F96F87C6-8599-4E55-B256-4D27F7B452C6}" srcOrd="4" destOrd="0" presId="urn:microsoft.com/office/officeart/2009/layout/CircleArrowProcess"/>
    <dgm:cxn modelId="{E8DBD099-F6CE-46B0-8AA0-D684518D0A5D}" type="presParOf" srcId="{F96F87C6-8599-4E55-B256-4D27F7B452C6}" destId="{5853315F-DBC9-432F-9752-6CA76E3D4C66}" srcOrd="0" destOrd="0" presId="urn:microsoft.com/office/officeart/2009/layout/CircleArrowProcess"/>
    <dgm:cxn modelId="{A06928F8-B151-422F-8C2E-3A60EAB6C2D5}" type="presParOf" srcId="{C07B7196-666E-43B1-AF98-DA1943D7572F}" destId="{8A484E41-B9B7-47EE-945C-6D4D429D504B}" srcOrd="5" destOrd="0" presId="urn:microsoft.com/office/officeart/2009/layout/CircleArrowProcess"/>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DF1F390-7CF2-48B5-941C-0FF302680BC1}" type="doc">
      <dgm:prSet loTypeId="urn:microsoft.com/office/officeart/2005/8/layout/chevronAccent+Icon" loCatId="process" qsTypeId="urn:microsoft.com/office/officeart/2005/8/quickstyle/simple1#6" qsCatId="simple" csTypeId="urn:microsoft.com/office/officeart/2005/8/colors/accent1_2#6" csCatId="accent1" phldr="1"/>
      <dgm:spPr/>
      <dgm:t>
        <a:bodyPr/>
        <a:lstStyle/>
        <a:p>
          <a:endParaRPr lang="en-US"/>
        </a:p>
      </dgm:t>
    </dgm:pt>
    <dgm:pt modelId="{43D39BD0-7354-4D3A-A375-F94E98062415}" type="pres">
      <dgm:prSet presAssocID="{CDF1F390-7CF2-48B5-941C-0FF302680BC1}" presName="Name0" presStyleCnt="0">
        <dgm:presLayoutVars>
          <dgm:dir/>
          <dgm:resizeHandles val="exact"/>
        </dgm:presLayoutVars>
      </dgm:prSet>
      <dgm:spPr/>
    </dgm:pt>
  </dgm:ptLst>
  <dgm:cxnLst>
    <dgm:cxn modelId="{66740F3B-A6E8-47C0-B900-6446554C0B44}" type="presOf" srcId="{CDF1F390-7CF2-48B5-941C-0FF302680BC1}" destId="{43D39BD0-7354-4D3A-A375-F94E98062415}" srcOrd="0" destOrd="0" presId="urn:microsoft.com/office/officeart/2005/8/layout/chevronAccent+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186C12F-BE08-4141-92AF-1547CF457BD1}" type="doc">
      <dgm:prSet loTypeId="urn:microsoft.com/office/officeart/2009/layout/CircleArrowProcess" loCatId="process" qsTypeId="urn:microsoft.com/office/officeart/2005/8/quickstyle/simple1#7" qsCatId="simple" csTypeId="urn:microsoft.com/office/officeart/2005/8/colors/accent1_2#7" csCatId="accent1" phldr="1"/>
      <dgm:spPr/>
      <dgm:t>
        <a:bodyPr/>
        <a:lstStyle/>
        <a:p>
          <a:endParaRPr lang="en-US"/>
        </a:p>
      </dgm:t>
    </dgm:pt>
    <dgm:pt modelId="{C78A40AB-BF1A-4632-AA7B-838006BA29EC}">
      <dgm:prSet phldrT="[Text]"/>
      <dgm:spPr>
        <a:solidFill>
          <a:srgbClr val="CEBF89"/>
        </a:solidFill>
        <a:ln>
          <a:solidFill>
            <a:srgbClr val="CEBF89"/>
          </a:solidFill>
        </a:ln>
      </dgm:spPr>
      <dgm:t>
        <a:bodyPr/>
        <a:lstStyle/>
        <a:p>
          <a:r>
            <a:rPr lang="en-US" b="1" dirty="0"/>
            <a:t>Phase 1</a:t>
          </a:r>
        </a:p>
        <a:p>
          <a:r>
            <a:rPr lang="en-US" dirty="0"/>
            <a:t>Before an inspection</a:t>
          </a:r>
        </a:p>
      </dgm:t>
    </dgm:pt>
    <dgm:pt modelId="{BC437695-FFDE-495A-BAFE-A2FE3F1899BB}" type="parTrans" cxnId="{BD8B1193-210C-458E-AEC9-EFA103335F24}">
      <dgm:prSet/>
      <dgm:spPr/>
      <dgm:t>
        <a:bodyPr/>
        <a:lstStyle/>
        <a:p>
          <a:endParaRPr lang="en-US"/>
        </a:p>
      </dgm:t>
    </dgm:pt>
    <dgm:pt modelId="{B296B12E-37CE-4F90-97B8-18ABCEDCF970}" type="sibTrans" cxnId="{BD8B1193-210C-458E-AEC9-EFA103335F24}">
      <dgm:prSet/>
      <dgm:spPr/>
      <dgm:t>
        <a:bodyPr/>
        <a:lstStyle/>
        <a:p>
          <a:endParaRPr lang="en-US"/>
        </a:p>
      </dgm:t>
    </dgm:pt>
    <dgm:pt modelId="{D95DEB1F-9902-4F56-BEF6-C9FB0F04ED9E}">
      <dgm:prSet phldrT="[Text]"/>
      <dgm:spPr>
        <a:solidFill>
          <a:srgbClr val="A39161">
            <a:alpha val="90000"/>
          </a:srgbClr>
        </a:solidFill>
        <a:ln>
          <a:solidFill>
            <a:srgbClr val="A79563"/>
          </a:solidFill>
        </a:ln>
      </dgm:spPr>
      <dgm:t>
        <a:bodyPr/>
        <a:lstStyle/>
        <a:p>
          <a:r>
            <a:rPr lang="en-US" b="1" dirty="0">
              <a:solidFill>
                <a:srgbClr val="5E5E5E"/>
              </a:solidFill>
            </a:rPr>
            <a:t>Phase 2</a:t>
          </a:r>
        </a:p>
        <a:p>
          <a:r>
            <a:rPr lang="en-US" dirty="0">
              <a:solidFill>
                <a:srgbClr val="5E5E5E"/>
              </a:solidFill>
            </a:rPr>
            <a:t>During an inspection</a:t>
          </a:r>
        </a:p>
      </dgm:t>
    </dgm:pt>
    <dgm:pt modelId="{57DFEEF4-53C1-4E19-8C09-DD65836EE685}" type="parTrans" cxnId="{24D57908-88AC-4204-B83C-653A2696DD54}">
      <dgm:prSet/>
      <dgm:spPr/>
      <dgm:t>
        <a:bodyPr/>
        <a:lstStyle/>
        <a:p>
          <a:endParaRPr lang="en-US"/>
        </a:p>
      </dgm:t>
    </dgm:pt>
    <dgm:pt modelId="{6ABC7247-9060-4E11-B0E4-AABF6E5D57FA}" type="sibTrans" cxnId="{24D57908-88AC-4204-B83C-653A2696DD54}">
      <dgm:prSet/>
      <dgm:spPr/>
      <dgm:t>
        <a:bodyPr/>
        <a:lstStyle/>
        <a:p>
          <a:endParaRPr lang="en-US"/>
        </a:p>
      </dgm:t>
    </dgm:pt>
    <dgm:pt modelId="{5B0AB9D1-47F5-4F2D-8832-5DE0561BE699}">
      <dgm:prSet phldrT="[Text]"/>
      <dgm:spPr>
        <a:solidFill>
          <a:srgbClr val="CEBF89">
            <a:alpha val="90000"/>
          </a:srgbClr>
        </a:solidFill>
        <a:ln>
          <a:solidFill>
            <a:srgbClr val="A79563"/>
          </a:solidFill>
        </a:ln>
      </dgm:spPr>
      <dgm:t>
        <a:bodyPr/>
        <a:lstStyle/>
        <a:p>
          <a:r>
            <a:rPr lang="en-US" b="1" dirty="0">
              <a:solidFill>
                <a:schemeClr val="bg1"/>
              </a:solidFill>
            </a:rPr>
            <a:t>Phase 3</a:t>
          </a:r>
        </a:p>
        <a:p>
          <a:r>
            <a:rPr lang="en-US" dirty="0">
              <a:solidFill>
                <a:schemeClr val="bg1"/>
              </a:solidFill>
            </a:rPr>
            <a:t>After an inspection</a:t>
          </a:r>
        </a:p>
      </dgm:t>
    </dgm:pt>
    <dgm:pt modelId="{35DCBDD9-EED5-4DB7-8023-6937D0E2BAC0}" type="parTrans" cxnId="{4DF38E87-CB7E-4846-B678-C1A82FB58743}">
      <dgm:prSet/>
      <dgm:spPr/>
      <dgm:t>
        <a:bodyPr/>
        <a:lstStyle/>
        <a:p>
          <a:endParaRPr lang="en-US"/>
        </a:p>
      </dgm:t>
    </dgm:pt>
    <dgm:pt modelId="{893F9B44-0735-4A24-986D-F276FE617FF7}" type="sibTrans" cxnId="{4DF38E87-CB7E-4846-B678-C1A82FB58743}">
      <dgm:prSet/>
      <dgm:spPr/>
      <dgm:t>
        <a:bodyPr/>
        <a:lstStyle/>
        <a:p>
          <a:endParaRPr lang="en-US"/>
        </a:p>
      </dgm:t>
    </dgm:pt>
    <dgm:pt modelId="{C07B7196-666E-43B1-AF98-DA1943D7572F}" type="pres">
      <dgm:prSet presAssocID="{B186C12F-BE08-4141-92AF-1547CF457BD1}" presName="Name0" presStyleCnt="0">
        <dgm:presLayoutVars>
          <dgm:chMax val="7"/>
          <dgm:chPref val="7"/>
          <dgm:dir/>
          <dgm:animLvl val="lvl"/>
        </dgm:presLayoutVars>
      </dgm:prSet>
      <dgm:spPr/>
    </dgm:pt>
    <dgm:pt modelId="{0311EB4E-1B5C-41DF-A8AB-CF0FA93F51D4}" type="pres">
      <dgm:prSet presAssocID="{C78A40AB-BF1A-4632-AA7B-838006BA29EC}" presName="Accent1" presStyleCnt="0"/>
      <dgm:spPr/>
    </dgm:pt>
    <dgm:pt modelId="{EEED9EE7-BDE1-4E4B-8A2C-9F4A1DF2EC71}" type="pres">
      <dgm:prSet presAssocID="{C78A40AB-BF1A-4632-AA7B-838006BA29EC}" presName="Accent" presStyleLbl="node1" presStyleIdx="0" presStyleCnt="3" custScaleX="106044" custScaleY="100044"/>
      <dgm:spPr>
        <a:solidFill>
          <a:srgbClr val="A39161"/>
        </a:solidFill>
      </dgm:spPr>
    </dgm:pt>
    <dgm:pt modelId="{0DB84A7B-2666-4A64-9CBC-A88546173898}" type="pres">
      <dgm:prSet presAssocID="{C78A40AB-BF1A-4632-AA7B-838006BA29EC}" presName="Parent1" presStyleLbl="revTx" presStyleIdx="0" presStyleCnt="3" custLinFactNeighborX="-1096" custLinFactNeighborY="-13294">
        <dgm:presLayoutVars>
          <dgm:chMax val="1"/>
          <dgm:chPref val="1"/>
          <dgm:bulletEnabled val="1"/>
        </dgm:presLayoutVars>
      </dgm:prSet>
      <dgm:spPr/>
    </dgm:pt>
    <dgm:pt modelId="{A25A9ABB-4978-4B9E-A542-B2AB7FC0D1EC}" type="pres">
      <dgm:prSet presAssocID="{D95DEB1F-9902-4F56-BEF6-C9FB0F04ED9E}" presName="Accent2" presStyleCnt="0"/>
      <dgm:spPr/>
    </dgm:pt>
    <dgm:pt modelId="{85EE6BA0-BB4F-466B-BCE4-532E851A8CA7}" type="pres">
      <dgm:prSet presAssocID="{D95DEB1F-9902-4F56-BEF6-C9FB0F04ED9E}" presName="Accent" presStyleLbl="node1" presStyleIdx="1" presStyleCnt="3" custScaleX="109737" custScaleY="104957" custLinFactNeighborX="-10521" custLinFactNeighborY="9156"/>
      <dgm:spPr>
        <a:solidFill>
          <a:srgbClr val="CEBF89"/>
        </a:solidFill>
      </dgm:spPr>
    </dgm:pt>
    <dgm:pt modelId="{3CAE3514-1311-4589-9075-71DDD8C7E345}" type="pres">
      <dgm:prSet presAssocID="{D95DEB1F-9902-4F56-BEF6-C9FB0F04ED9E}" presName="Parent2" presStyleLbl="revTx" presStyleIdx="1" presStyleCnt="3" custLinFactNeighborX="-193" custLinFactNeighborY="-1426">
        <dgm:presLayoutVars>
          <dgm:chMax val="1"/>
          <dgm:chPref val="1"/>
          <dgm:bulletEnabled val="1"/>
        </dgm:presLayoutVars>
      </dgm:prSet>
      <dgm:spPr/>
    </dgm:pt>
    <dgm:pt modelId="{F96F87C6-8599-4E55-B256-4D27F7B452C6}" type="pres">
      <dgm:prSet presAssocID="{5B0AB9D1-47F5-4F2D-8832-5DE0561BE699}" presName="Accent3" presStyleCnt="0"/>
      <dgm:spPr/>
    </dgm:pt>
    <dgm:pt modelId="{5853315F-DBC9-432F-9752-6CA76E3D4C66}" type="pres">
      <dgm:prSet presAssocID="{5B0AB9D1-47F5-4F2D-8832-5DE0561BE699}" presName="Accent" presStyleLbl="node1" presStyleIdx="2" presStyleCnt="3" custAng="375781" custScaleX="141611" custScaleY="156328" custLinFactNeighborX="16927" custLinFactNeighborY="27875"/>
      <dgm:spPr>
        <a:solidFill>
          <a:srgbClr val="A39161"/>
        </a:solidFill>
      </dgm:spPr>
    </dgm:pt>
    <dgm:pt modelId="{8A484E41-B9B7-47EE-945C-6D4D429D504B}" type="pres">
      <dgm:prSet presAssocID="{5B0AB9D1-47F5-4F2D-8832-5DE0561BE699}" presName="Parent3" presStyleLbl="revTx" presStyleIdx="2" presStyleCnt="3" custLinFactNeighborX="28495" custLinFactNeighborY="56969">
        <dgm:presLayoutVars>
          <dgm:chMax val="1"/>
          <dgm:chPref val="1"/>
          <dgm:bulletEnabled val="1"/>
        </dgm:presLayoutVars>
      </dgm:prSet>
      <dgm:spPr/>
    </dgm:pt>
  </dgm:ptLst>
  <dgm:cxnLst>
    <dgm:cxn modelId="{24D57908-88AC-4204-B83C-653A2696DD54}" srcId="{B186C12F-BE08-4141-92AF-1547CF457BD1}" destId="{D95DEB1F-9902-4F56-BEF6-C9FB0F04ED9E}" srcOrd="1" destOrd="0" parTransId="{57DFEEF4-53C1-4E19-8C09-DD65836EE685}" sibTransId="{6ABC7247-9060-4E11-B0E4-AABF6E5D57FA}"/>
    <dgm:cxn modelId="{92FF8A17-C69F-4B46-8DE2-A5079D88EDED}" type="presOf" srcId="{C78A40AB-BF1A-4632-AA7B-838006BA29EC}" destId="{0DB84A7B-2666-4A64-9CBC-A88546173898}" srcOrd="0" destOrd="0" presId="urn:microsoft.com/office/officeart/2009/layout/CircleArrowProcess"/>
    <dgm:cxn modelId="{A3F8781A-45D6-47D9-B536-BAEA4C21435D}" type="presOf" srcId="{B186C12F-BE08-4141-92AF-1547CF457BD1}" destId="{C07B7196-666E-43B1-AF98-DA1943D7572F}" srcOrd="0" destOrd="0" presId="urn:microsoft.com/office/officeart/2009/layout/CircleArrowProcess"/>
    <dgm:cxn modelId="{4DF38E87-CB7E-4846-B678-C1A82FB58743}" srcId="{B186C12F-BE08-4141-92AF-1547CF457BD1}" destId="{5B0AB9D1-47F5-4F2D-8832-5DE0561BE699}" srcOrd="2" destOrd="0" parTransId="{35DCBDD9-EED5-4DB7-8023-6937D0E2BAC0}" sibTransId="{893F9B44-0735-4A24-986D-F276FE617FF7}"/>
    <dgm:cxn modelId="{BD8B1193-210C-458E-AEC9-EFA103335F24}" srcId="{B186C12F-BE08-4141-92AF-1547CF457BD1}" destId="{C78A40AB-BF1A-4632-AA7B-838006BA29EC}" srcOrd="0" destOrd="0" parTransId="{BC437695-FFDE-495A-BAFE-A2FE3F1899BB}" sibTransId="{B296B12E-37CE-4F90-97B8-18ABCEDCF970}"/>
    <dgm:cxn modelId="{C2DB25E8-1DC9-484F-809B-6A39A905C03A}" type="presOf" srcId="{5B0AB9D1-47F5-4F2D-8832-5DE0561BE699}" destId="{8A484E41-B9B7-47EE-945C-6D4D429D504B}" srcOrd="0" destOrd="0" presId="urn:microsoft.com/office/officeart/2009/layout/CircleArrowProcess"/>
    <dgm:cxn modelId="{F2242EF3-BEC8-4E4B-AEE3-835FBCF0E405}" type="presOf" srcId="{D95DEB1F-9902-4F56-BEF6-C9FB0F04ED9E}" destId="{3CAE3514-1311-4589-9075-71DDD8C7E345}" srcOrd="0" destOrd="0" presId="urn:microsoft.com/office/officeart/2009/layout/CircleArrowProcess"/>
    <dgm:cxn modelId="{B038A833-45E8-4733-A7AF-1440CC1B5950}" type="presParOf" srcId="{C07B7196-666E-43B1-AF98-DA1943D7572F}" destId="{0311EB4E-1B5C-41DF-A8AB-CF0FA93F51D4}" srcOrd="0" destOrd="0" presId="urn:microsoft.com/office/officeart/2009/layout/CircleArrowProcess"/>
    <dgm:cxn modelId="{7D6A1339-4070-4863-99F8-C81486BFEB33}" type="presParOf" srcId="{0311EB4E-1B5C-41DF-A8AB-CF0FA93F51D4}" destId="{EEED9EE7-BDE1-4E4B-8A2C-9F4A1DF2EC71}" srcOrd="0" destOrd="0" presId="urn:microsoft.com/office/officeart/2009/layout/CircleArrowProcess"/>
    <dgm:cxn modelId="{0650F671-9DD7-4714-9F19-3E26BAAB46D8}" type="presParOf" srcId="{C07B7196-666E-43B1-AF98-DA1943D7572F}" destId="{0DB84A7B-2666-4A64-9CBC-A88546173898}" srcOrd="1" destOrd="0" presId="urn:microsoft.com/office/officeart/2009/layout/CircleArrowProcess"/>
    <dgm:cxn modelId="{8154AAF6-A946-4CD9-B166-8902CEC21CD3}" type="presParOf" srcId="{C07B7196-666E-43B1-AF98-DA1943D7572F}" destId="{A25A9ABB-4978-4B9E-A542-B2AB7FC0D1EC}" srcOrd="2" destOrd="0" presId="urn:microsoft.com/office/officeart/2009/layout/CircleArrowProcess"/>
    <dgm:cxn modelId="{3D2496A7-B841-44D6-A417-F0C35AA8CF39}" type="presParOf" srcId="{A25A9ABB-4978-4B9E-A542-B2AB7FC0D1EC}" destId="{85EE6BA0-BB4F-466B-BCE4-532E851A8CA7}" srcOrd="0" destOrd="0" presId="urn:microsoft.com/office/officeart/2009/layout/CircleArrowProcess"/>
    <dgm:cxn modelId="{0FACC4A1-B26A-42DB-BDD0-7E6E11FFB1BF}" type="presParOf" srcId="{C07B7196-666E-43B1-AF98-DA1943D7572F}" destId="{3CAE3514-1311-4589-9075-71DDD8C7E345}" srcOrd="3" destOrd="0" presId="urn:microsoft.com/office/officeart/2009/layout/CircleArrowProcess"/>
    <dgm:cxn modelId="{E18B0AB0-CE06-45DA-AB77-0102838BF9EF}" type="presParOf" srcId="{C07B7196-666E-43B1-AF98-DA1943D7572F}" destId="{F96F87C6-8599-4E55-B256-4D27F7B452C6}" srcOrd="4" destOrd="0" presId="urn:microsoft.com/office/officeart/2009/layout/CircleArrowProcess"/>
    <dgm:cxn modelId="{E8DBD099-F6CE-46B0-8AA0-D684518D0A5D}" type="presParOf" srcId="{F96F87C6-8599-4E55-B256-4D27F7B452C6}" destId="{5853315F-DBC9-432F-9752-6CA76E3D4C66}" srcOrd="0" destOrd="0" presId="urn:microsoft.com/office/officeart/2009/layout/CircleArrowProcess"/>
    <dgm:cxn modelId="{A06928F8-B151-422F-8C2E-3A60EAB6C2D5}" type="presParOf" srcId="{C07B7196-666E-43B1-AF98-DA1943D7572F}" destId="{8A484E41-B9B7-47EE-945C-6D4D429D504B}" srcOrd="5" destOrd="0" presId="urn:microsoft.com/office/officeart/2009/layout/CircleArrowProcess"/>
  </dgm:cxnLst>
  <dgm:bg>
    <a:noFill/>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DF1F390-7CF2-48B5-941C-0FF302680BC1}" type="doc">
      <dgm:prSet loTypeId="urn:microsoft.com/office/officeart/2005/8/layout/chevronAccent+Icon" loCatId="process" qsTypeId="urn:microsoft.com/office/officeart/2005/8/quickstyle/simple1#14" qsCatId="simple" csTypeId="urn:microsoft.com/office/officeart/2005/8/colors/accent1_2#13" csCatId="accent1" phldr="1"/>
      <dgm:spPr/>
      <dgm:t>
        <a:bodyPr/>
        <a:lstStyle/>
        <a:p>
          <a:endParaRPr lang="en-US"/>
        </a:p>
      </dgm:t>
    </dgm:pt>
    <dgm:pt modelId="{4A5DFB8D-2DAD-48E2-A2E8-8043A7534FB2}">
      <dgm:prSet phldrT="[Text]" custT="1"/>
      <dgm:spPr>
        <a:solidFill>
          <a:srgbClr val="A39161"/>
        </a:solidFill>
        <a:ln>
          <a:solidFill>
            <a:srgbClr val="004D44"/>
          </a:solidFill>
        </a:ln>
      </dgm:spPr>
      <dgm:t>
        <a:bodyPr/>
        <a:lstStyle/>
        <a:p>
          <a:r>
            <a:rPr lang="en-US" sz="3200" i="1" dirty="0">
              <a:solidFill>
                <a:schemeClr val="bg1"/>
              </a:solidFill>
            </a:rPr>
            <a:t>“You could write a report for the children” (EY)</a:t>
          </a:r>
        </a:p>
      </dgm:t>
    </dgm:pt>
    <dgm:pt modelId="{66B72C4B-7E03-42B8-BB14-E6EC1F3CB70E}" type="parTrans" cxnId="{8CF28A4C-60AF-4C5E-85BB-0FDFF4E57FEA}">
      <dgm:prSet/>
      <dgm:spPr/>
      <dgm:t>
        <a:bodyPr/>
        <a:lstStyle/>
        <a:p>
          <a:endParaRPr lang="en-US"/>
        </a:p>
      </dgm:t>
    </dgm:pt>
    <dgm:pt modelId="{97294B57-76CD-468B-8C99-80CF4AAA059C}" type="sibTrans" cxnId="{8CF28A4C-60AF-4C5E-85BB-0FDFF4E57FEA}">
      <dgm:prSet/>
      <dgm:spPr/>
      <dgm:t>
        <a:bodyPr/>
        <a:lstStyle/>
        <a:p>
          <a:endParaRPr lang="en-US"/>
        </a:p>
      </dgm:t>
    </dgm:pt>
    <dgm:pt modelId="{1C8C8416-2DFE-40F1-BE2C-4E7697C69845}">
      <dgm:prSet phldrT="[Text]" custT="1"/>
      <dgm:spPr>
        <a:solidFill>
          <a:srgbClr val="CEBF89">
            <a:alpha val="90000"/>
          </a:srgbClr>
        </a:solidFill>
        <a:ln>
          <a:solidFill>
            <a:srgbClr val="004D44"/>
          </a:solidFill>
        </a:ln>
      </dgm:spPr>
      <dgm:t>
        <a:bodyPr/>
        <a:lstStyle/>
        <a:p>
          <a:r>
            <a:rPr lang="en-US" sz="3200" i="1" dirty="0">
              <a:solidFill>
                <a:schemeClr val="bg1"/>
              </a:solidFill>
            </a:rPr>
            <a:t>“If we find out about our school in a way that we could understand, it would be better” (P)</a:t>
          </a:r>
        </a:p>
      </dgm:t>
    </dgm:pt>
    <dgm:pt modelId="{7DDEF878-A848-4B06-87F6-C7D984F38917}" type="parTrans" cxnId="{176F152E-C1BE-4FC7-A3BE-18DF5BD5287F}">
      <dgm:prSet/>
      <dgm:spPr/>
      <dgm:t>
        <a:bodyPr/>
        <a:lstStyle/>
        <a:p>
          <a:endParaRPr lang="en-US"/>
        </a:p>
      </dgm:t>
    </dgm:pt>
    <dgm:pt modelId="{536868BD-490A-4B63-9E7B-6D3B0BAC66E4}" type="sibTrans" cxnId="{176F152E-C1BE-4FC7-A3BE-18DF5BD5287F}">
      <dgm:prSet/>
      <dgm:spPr/>
      <dgm:t>
        <a:bodyPr/>
        <a:lstStyle/>
        <a:p>
          <a:endParaRPr lang="en-US"/>
        </a:p>
      </dgm:t>
    </dgm:pt>
    <dgm:pt modelId="{2D175F88-B702-4D5F-A267-C4442598C408}">
      <dgm:prSet phldrT="[Text]" custT="1"/>
      <dgm:spPr>
        <a:solidFill>
          <a:srgbClr val="A39161">
            <a:alpha val="90000"/>
          </a:srgbClr>
        </a:solidFill>
        <a:ln>
          <a:solidFill>
            <a:srgbClr val="004D44"/>
          </a:solidFill>
        </a:ln>
      </dgm:spPr>
      <dgm:t>
        <a:bodyPr/>
        <a:lstStyle/>
        <a:p>
          <a:r>
            <a:rPr lang="en-US" sz="3200" i="1" dirty="0">
              <a:solidFill>
                <a:schemeClr val="bg1"/>
              </a:solidFill>
            </a:rPr>
            <a:t>“Inspectors need to be more open and honest with students and tell them how things are in classes and in the school” (PP) </a:t>
          </a:r>
        </a:p>
      </dgm:t>
    </dgm:pt>
    <dgm:pt modelId="{9C74EEFC-6A83-4DD0-A0DF-4F03836618E9}" type="parTrans" cxnId="{931ACBD9-3B6D-4AE3-B56E-4DCB8B7FB112}">
      <dgm:prSet/>
      <dgm:spPr/>
      <dgm:t>
        <a:bodyPr/>
        <a:lstStyle/>
        <a:p>
          <a:endParaRPr lang="en-US"/>
        </a:p>
      </dgm:t>
    </dgm:pt>
    <dgm:pt modelId="{5390DD60-AC24-4260-9EB0-D084A0F09F01}" type="sibTrans" cxnId="{931ACBD9-3B6D-4AE3-B56E-4DCB8B7FB112}">
      <dgm:prSet/>
      <dgm:spPr/>
      <dgm:t>
        <a:bodyPr/>
        <a:lstStyle/>
        <a:p>
          <a:endParaRPr lang="en-US"/>
        </a:p>
      </dgm:t>
    </dgm:pt>
    <dgm:pt modelId="{43D39BD0-7354-4D3A-A375-F94E98062415}" type="pres">
      <dgm:prSet presAssocID="{CDF1F390-7CF2-48B5-941C-0FF302680BC1}" presName="Name0" presStyleCnt="0">
        <dgm:presLayoutVars>
          <dgm:dir/>
          <dgm:resizeHandles val="exact"/>
        </dgm:presLayoutVars>
      </dgm:prSet>
      <dgm:spPr/>
    </dgm:pt>
    <dgm:pt modelId="{B8102C05-14C6-4764-A916-A957B02660FE}" type="pres">
      <dgm:prSet presAssocID="{4A5DFB8D-2DAD-48E2-A2E8-8043A7534FB2}" presName="composite" presStyleCnt="0"/>
      <dgm:spPr/>
    </dgm:pt>
    <dgm:pt modelId="{A130AFE6-35F1-4EE5-BA54-184E8E1CA747}" type="pres">
      <dgm:prSet presAssocID="{4A5DFB8D-2DAD-48E2-A2E8-8043A7534FB2}" presName="bgChev" presStyleLbl="node1" presStyleIdx="0" presStyleCnt="3"/>
      <dgm:spPr>
        <a:solidFill>
          <a:srgbClr val="CEBF89"/>
        </a:solidFill>
      </dgm:spPr>
    </dgm:pt>
    <dgm:pt modelId="{8A39A853-3194-489F-8FE0-F71784B44A3C}" type="pres">
      <dgm:prSet presAssocID="{4A5DFB8D-2DAD-48E2-A2E8-8043A7534FB2}" presName="txNode" presStyleLbl="fgAcc1" presStyleIdx="0" presStyleCnt="3">
        <dgm:presLayoutVars>
          <dgm:bulletEnabled val="1"/>
        </dgm:presLayoutVars>
      </dgm:prSet>
      <dgm:spPr/>
    </dgm:pt>
    <dgm:pt modelId="{2076B106-5716-4608-907A-FB2EFE30E74A}" type="pres">
      <dgm:prSet presAssocID="{97294B57-76CD-468B-8C99-80CF4AAA059C}" presName="compositeSpace" presStyleCnt="0"/>
      <dgm:spPr/>
    </dgm:pt>
    <dgm:pt modelId="{7FE434FE-5CDF-43CF-B1F8-8EDF2F360321}" type="pres">
      <dgm:prSet presAssocID="{1C8C8416-2DFE-40F1-BE2C-4E7697C69845}" presName="composite" presStyleCnt="0"/>
      <dgm:spPr/>
    </dgm:pt>
    <dgm:pt modelId="{C74C09EC-02D4-4828-957D-AD62745E7436}" type="pres">
      <dgm:prSet presAssocID="{1C8C8416-2DFE-40F1-BE2C-4E7697C69845}" presName="bgChev" presStyleLbl="node1" presStyleIdx="1" presStyleCnt="3"/>
      <dgm:spPr>
        <a:solidFill>
          <a:srgbClr val="A39161"/>
        </a:solidFill>
      </dgm:spPr>
    </dgm:pt>
    <dgm:pt modelId="{25BF9147-EB18-48C3-96BB-BB3F4FEA2F9F}" type="pres">
      <dgm:prSet presAssocID="{1C8C8416-2DFE-40F1-BE2C-4E7697C69845}" presName="txNode" presStyleLbl="fgAcc1" presStyleIdx="1" presStyleCnt="3">
        <dgm:presLayoutVars>
          <dgm:bulletEnabled val="1"/>
        </dgm:presLayoutVars>
      </dgm:prSet>
      <dgm:spPr/>
    </dgm:pt>
    <dgm:pt modelId="{2EEEF5BB-4C1A-46CD-B57A-885246878806}" type="pres">
      <dgm:prSet presAssocID="{536868BD-490A-4B63-9E7B-6D3B0BAC66E4}" presName="compositeSpace" presStyleCnt="0"/>
      <dgm:spPr/>
    </dgm:pt>
    <dgm:pt modelId="{04974885-BFAC-492B-9028-34C7B7615E1D}" type="pres">
      <dgm:prSet presAssocID="{2D175F88-B702-4D5F-A267-C4442598C408}" presName="composite" presStyleCnt="0"/>
      <dgm:spPr/>
    </dgm:pt>
    <dgm:pt modelId="{2FD4299F-0B76-4BE5-884E-6AC0CF649306}" type="pres">
      <dgm:prSet presAssocID="{2D175F88-B702-4D5F-A267-C4442598C408}" presName="bgChev" presStyleLbl="node1" presStyleIdx="2" presStyleCnt="3"/>
      <dgm:spPr>
        <a:solidFill>
          <a:srgbClr val="CEBF89"/>
        </a:solidFill>
      </dgm:spPr>
    </dgm:pt>
    <dgm:pt modelId="{061FEB44-A847-4F89-8371-BE5A67E79BA3}" type="pres">
      <dgm:prSet presAssocID="{2D175F88-B702-4D5F-A267-C4442598C408}" presName="txNode" presStyleLbl="fgAcc1" presStyleIdx="2" presStyleCnt="3" custScaleY="122331">
        <dgm:presLayoutVars>
          <dgm:bulletEnabled val="1"/>
        </dgm:presLayoutVars>
      </dgm:prSet>
      <dgm:spPr/>
    </dgm:pt>
  </dgm:ptLst>
  <dgm:cxnLst>
    <dgm:cxn modelId="{176F152E-C1BE-4FC7-A3BE-18DF5BD5287F}" srcId="{CDF1F390-7CF2-48B5-941C-0FF302680BC1}" destId="{1C8C8416-2DFE-40F1-BE2C-4E7697C69845}" srcOrd="1" destOrd="0" parTransId="{7DDEF878-A848-4B06-87F6-C7D984F38917}" sibTransId="{536868BD-490A-4B63-9E7B-6D3B0BAC66E4}"/>
    <dgm:cxn modelId="{66740F3B-A6E8-47C0-B900-6446554C0B44}" type="presOf" srcId="{CDF1F390-7CF2-48B5-941C-0FF302680BC1}" destId="{43D39BD0-7354-4D3A-A375-F94E98062415}" srcOrd="0" destOrd="0" presId="urn:microsoft.com/office/officeart/2005/8/layout/chevronAccent+Icon"/>
    <dgm:cxn modelId="{B6F5E83F-A8BB-409F-BC82-2383694DEC75}" type="presOf" srcId="{1C8C8416-2DFE-40F1-BE2C-4E7697C69845}" destId="{25BF9147-EB18-48C3-96BB-BB3F4FEA2F9F}" srcOrd="0" destOrd="0" presId="urn:microsoft.com/office/officeart/2005/8/layout/chevronAccent+Icon"/>
    <dgm:cxn modelId="{8CF28A4C-60AF-4C5E-85BB-0FDFF4E57FEA}" srcId="{CDF1F390-7CF2-48B5-941C-0FF302680BC1}" destId="{4A5DFB8D-2DAD-48E2-A2E8-8043A7534FB2}" srcOrd="0" destOrd="0" parTransId="{66B72C4B-7E03-42B8-BB14-E6EC1F3CB70E}" sibTransId="{97294B57-76CD-468B-8C99-80CF4AAA059C}"/>
    <dgm:cxn modelId="{D6D8D390-5976-490A-999F-C890D0704CB5}" type="presOf" srcId="{2D175F88-B702-4D5F-A267-C4442598C408}" destId="{061FEB44-A847-4F89-8371-BE5A67E79BA3}" srcOrd="0" destOrd="0" presId="urn:microsoft.com/office/officeart/2005/8/layout/chevronAccent+Icon"/>
    <dgm:cxn modelId="{931ACBD9-3B6D-4AE3-B56E-4DCB8B7FB112}" srcId="{CDF1F390-7CF2-48B5-941C-0FF302680BC1}" destId="{2D175F88-B702-4D5F-A267-C4442598C408}" srcOrd="2" destOrd="0" parTransId="{9C74EEFC-6A83-4DD0-A0DF-4F03836618E9}" sibTransId="{5390DD60-AC24-4260-9EB0-D084A0F09F01}"/>
    <dgm:cxn modelId="{640144E4-28A1-4408-A050-21FEE1863389}" type="presOf" srcId="{4A5DFB8D-2DAD-48E2-A2E8-8043A7534FB2}" destId="{8A39A853-3194-489F-8FE0-F71784B44A3C}" srcOrd="0" destOrd="0" presId="urn:microsoft.com/office/officeart/2005/8/layout/chevronAccent+Icon"/>
    <dgm:cxn modelId="{7DC95071-66F8-4381-949F-7D48D7B8E2D7}" type="presParOf" srcId="{43D39BD0-7354-4D3A-A375-F94E98062415}" destId="{B8102C05-14C6-4764-A916-A957B02660FE}" srcOrd="0" destOrd="0" presId="urn:microsoft.com/office/officeart/2005/8/layout/chevronAccent+Icon"/>
    <dgm:cxn modelId="{4DC1107A-7086-4F5F-8A04-27FE9CF299DC}" type="presParOf" srcId="{B8102C05-14C6-4764-A916-A957B02660FE}" destId="{A130AFE6-35F1-4EE5-BA54-184E8E1CA747}" srcOrd="0" destOrd="0" presId="urn:microsoft.com/office/officeart/2005/8/layout/chevronAccent+Icon"/>
    <dgm:cxn modelId="{4B851D7C-6B8A-4646-A1DD-521CA4AA873E}" type="presParOf" srcId="{B8102C05-14C6-4764-A916-A957B02660FE}" destId="{8A39A853-3194-489F-8FE0-F71784B44A3C}" srcOrd="1" destOrd="0" presId="urn:microsoft.com/office/officeart/2005/8/layout/chevronAccent+Icon"/>
    <dgm:cxn modelId="{D8B447FB-015D-40A7-8C33-9BC0CCD2C0A1}" type="presParOf" srcId="{43D39BD0-7354-4D3A-A375-F94E98062415}" destId="{2076B106-5716-4608-907A-FB2EFE30E74A}" srcOrd="1" destOrd="0" presId="urn:microsoft.com/office/officeart/2005/8/layout/chevronAccent+Icon"/>
    <dgm:cxn modelId="{7AB75673-930D-485B-8988-1C0AD5E39AF8}" type="presParOf" srcId="{43D39BD0-7354-4D3A-A375-F94E98062415}" destId="{7FE434FE-5CDF-43CF-B1F8-8EDF2F360321}" srcOrd="2" destOrd="0" presId="urn:microsoft.com/office/officeart/2005/8/layout/chevronAccent+Icon"/>
    <dgm:cxn modelId="{65B5078B-A91C-4CDF-9828-D39850ACDE29}" type="presParOf" srcId="{7FE434FE-5CDF-43CF-B1F8-8EDF2F360321}" destId="{C74C09EC-02D4-4828-957D-AD62745E7436}" srcOrd="0" destOrd="0" presId="urn:microsoft.com/office/officeart/2005/8/layout/chevronAccent+Icon"/>
    <dgm:cxn modelId="{AA3967E0-937D-4951-A0DC-557BEA8C2251}" type="presParOf" srcId="{7FE434FE-5CDF-43CF-B1F8-8EDF2F360321}" destId="{25BF9147-EB18-48C3-96BB-BB3F4FEA2F9F}" srcOrd="1" destOrd="0" presId="urn:microsoft.com/office/officeart/2005/8/layout/chevronAccent+Icon"/>
    <dgm:cxn modelId="{30683BF9-11CF-45CF-AF57-F151B589FD45}" type="presParOf" srcId="{43D39BD0-7354-4D3A-A375-F94E98062415}" destId="{2EEEF5BB-4C1A-46CD-B57A-885246878806}" srcOrd="3" destOrd="0" presId="urn:microsoft.com/office/officeart/2005/8/layout/chevronAccent+Icon"/>
    <dgm:cxn modelId="{8537F83B-F321-49E1-AE06-D5EF57B73E56}" type="presParOf" srcId="{43D39BD0-7354-4D3A-A375-F94E98062415}" destId="{04974885-BFAC-492B-9028-34C7B7615E1D}" srcOrd="4" destOrd="0" presId="urn:microsoft.com/office/officeart/2005/8/layout/chevronAccent+Icon"/>
    <dgm:cxn modelId="{C986F434-D9A4-431B-BA9E-06AF27F2BC46}" type="presParOf" srcId="{04974885-BFAC-492B-9028-34C7B7615E1D}" destId="{2FD4299F-0B76-4BE5-884E-6AC0CF649306}" srcOrd="0" destOrd="0" presId="urn:microsoft.com/office/officeart/2005/8/layout/chevronAccent+Icon"/>
    <dgm:cxn modelId="{F789929B-4184-4394-B7DB-65C57D2BAF8B}" type="presParOf" srcId="{04974885-BFAC-492B-9028-34C7B7615E1D}" destId="{061FEB44-A847-4F89-8371-BE5A67E79BA3}" srcOrd="1" destOrd="0" presId="urn:microsoft.com/office/officeart/2005/8/layout/chevronAccent+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E4FA308-0A44-4C7A-A4C9-4BC1FFA69CF4}" type="doc">
      <dgm:prSet loTypeId="urn:microsoft.com/office/officeart/2005/8/layout/vList6" loCatId="process" qsTypeId="urn:microsoft.com/office/officeart/2005/8/quickstyle/simple1#17" qsCatId="simple" csTypeId="urn:microsoft.com/office/officeart/2005/8/colors/accent1_2#16" csCatId="accent1" phldr="1"/>
      <dgm:spPr/>
      <dgm:t>
        <a:bodyPr/>
        <a:lstStyle/>
        <a:p>
          <a:endParaRPr lang="en-US"/>
        </a:p>
      </dgm:t>
    </dgm:pt>
    <dgm:pt modelId="{C83B414B-96B7-4061-A27D-8F2BFBA30DF2}" type="pres">
      <dgm:prSet presAssocID="{EE4FA308-0A44-4C7A-A4C9-4BC1FFA69CF4}" presName="Name0" presStyleCnt="0">
        <dgm:presLayoutVars>
          <dgm:dir/>
          <dgm:animLvl val="lvl"/>
          <dgm:resizeHandles/>
        </dgm:presLayoutVars>
      </dgm:prSet>
      <dgm:spPr/>
    </dgm:pt>
  </dgm:ptLst>
  <dgm:cxnLst>
    <dgm:cxn modelId="{9E9AC8DB-BAF9-46E7-ABB6-A55468A72447}" type="presOf" srcId="{EE4FA308-0A44-4C7A-A4C9-4BC1FFA69CF4}" destId="{C83B414B-96B7-4061-A27D-8F2BFBA30DF2}" srcOrd="0"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CDC67E-1444-4E34-98DC-59C86CDC820A}">
      <dsp:nvSpPr>
        <dsp:cNvPr id="0" name=""/>
        <dsp:cNvSpPr/>
      </dsp:nvSpPr>
      <dsp:spPr>
        <a:xfrm>
          <a:off x="-9728334" y="-1139176"/>
          <a:ext cx="11581336" cy="11581336"/>
        </a:xfrm>
        <a:prstGeom prst="blockArc">
          <a:avLst>
            <a:gd name="adj1" fmla="val 18900000"/>
            <a:gd name="adj2" fmla="val 2700000"/>
            <a:gd name="adj3" fmla="val 187"/>
          </a:avLst>
        </a:prstGeom>
        <a:noFill/>
        <a:ln w="25400" cap="flat" cmpd="sng" algn="ctr">
          <a:solidFill>
            <a:srgbClr val="A79563"/>
          </a:solidFill>
          <a:prstDash val="solid"/>
        </a:ln>
        <a:effectLst/>
      </dsp:spPr>
      <dsp:style>
        <a:lnRef idx="2">
          <a:scrgbClr r="0" g="0" b="0"/>
        </a:lnRef>
        <a:fillRef idx="0">
          <a:scrgbClr r="0" g="0" b="0"/>
        </a:fillRef>
        <a:effectRef idx="0">
          <a:scrgbClr r="0" g="0" b="0"/>
        </a:effectRef>
        <a:fontRef idx="minor"/>
      </dsp:style>
    </dsp:sp>
    <dsp:sp modelId="{6D307DF4-3A2F-4BA1-8B71-B4E71582D5B6}">
      <dsp:nvSpPr>
        <dsp:cNvPr id="0" name=""/>
        <dsp:cNvSpPr/>
      </dsp:nvSpPr>
      <dsp:spPr>
        <a:xfrm>
          <a:off x="1313737" y="614805"/>
          <a:ext cx="5902069" cy="1721806"/>
        </a:xfrm>
        <a:prstGeom prst="rect">
          <a:avLst/>
        </a:prstGeom>
        <a:solidFill>
          <a:srgbClr val="CEBF89"/>
        </a:solidFill>
        <a:ln w="25400" cap="flat" cmpd="sng" algn="ctr">
          <a:solidFill>
            <a:srgbClr val="004D44"/>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366684" tIns="165100" rIns="165100" bIns="165100" numCol="1" spcCol="1270" anchor="ctr" anchorCtr="0">
          <a:noAutofit/>
        </a:bodyPr>
        <a:lstStyle/>
        <a:p>
          <a:pPr marL="0" lvl="0" indent="0" algn="l" defTabSz="2889250">
            <a:lnSpc>
              <a:spcPct val="90000"/>
            </a:lnSpc>
            <a:spcBef>
              <a:spcPct val="0"/>
            </a:spcBef>
            <a:spcAft>
              <a:spcPct val="35000"/>
            </a:spcAft>
            <a:buNone/>
          </a:pPr>
          <a:r>
            <a:rPr lang="en-IE" sz="6500" b="1" kern="1200" dirty="0">
              <a:effectLst/>
              <a:latin typeface="+mn-lt"/>
              <a:ea typeface="Helvetica Neue"/>
              <a:cs typeface="Helvetica Neue"/>
              <a:sym typeface="Helvetica Neue"/>
            </a:rPr>
            <a:t>why </a:t>
          </a:r>
          <a:endParaRPr lang="en-IE" sz="6500" kern="1200" dirty="0">
            <a:latin typeface="+mn-lt"/>
          </a:endParaRPr>
        </a:p>
      </dsp:txBody>
      <dsp:txXfrm>
        <a:off x="1313737" y="614805"/>
        <a:ext cx="5902069" cy="1721806"/>
      </dsp:txXfrm>
    </dsp:sp>
    <dsp:sp modelId="{FC42F97C-6491-4485-8499-ECE3B4728806}">
      <dsp:nvSpPr>
        <dsp:cNvPr id="0" name=""/>
        <dsp:cNvSpPr/>
      </dsp:nvSpPr>
      <dsp:spPr>
        <a:xfrm>
          <a:off x="118804" y="645677"/>
          <a:ext cx="2152257" cy="2152257"/>
        </a:xfrm>
        <a:prstGeom prst="ellipse">
          <a:avLst/>
        </a:prstGeom>
        <a:solidFill>
          <a:schemeClr val="lt1">
            <a:hueOff val="0"/>
            <a:satOff val="0"/>
            <a:lumOff val="0"/>
            <a:alphaOff val="0"/>
          </a:schemeClr>
        </a:solidFill>
        <a:ln w="76200" cap="flat" cmpd="sng" algn="ctr">
          <a:solidFill>
            <a:srgbClr val="A79563"/>
          </a:solidFill>
          <a:prstDash val="solid"/>
        </a:ln>
        <a:effectLst>
          <a:softEdge rad="31750"/>
        </a:effectLst>
      </dsp:spPr>
      <dsp:style>
        <a:lnRef idx="2">
          <a:scrgbClr r="0" g="0" b="0"/>
        </a:lnRef>
        <a:fillRef idx="1">
          <a:scrgbClr r="0" g="0" b="0"/>
        </a:fillRef>
        <a:effectRef idx="0">
          <a:scrgbClr r="0" g="0" b="0"/>
        </a:effectRef>
        <a:fontRef idx="minor"/>
      </dsp:style>
    </dsp:sp>
    <dsp:sp modelId="{8F382434-D511-4154-8740-F29DBFB32FB6}">
      <dsp:nvSpPr>
        <dsp:cNvPr id="0" name=""/>
        <dsp:cNvSpPr/>
      </dsp:nvSpPr>
      <dsp:spPr>
        <a:xfrm>
          <a:off x="1820809" y="3443612"/>
          <a:ext cx="5276192" cy="1721806"/>
        </a:xfrm>
        <a:prstGeom prst="rect">
          <a:avLst/>
        </a:prstGeom>
        <a:solidFill>
          <a:srgbClr val="A39161"/>
        </a:solidFill>
        <a:ln w="25400" cap="flat" cmpd="sng" algn="ctr">
          <a:solidFill>
            <a:srgbClr val="004D44"/>
          </a:solidFill>
          <a:prstDash val="solid"/>
        </a:ln>
        <a:effectLst>
          <a:outerShdw blurRad="50800" dist="38100" dir="5400000" algn="t"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366684" tIns="165100" rIns="165100" bIns="165100" numCol="1" spcCol="1270" anchor="ctr" anchorCtr="0">
          <a:noAutofit/>
        </a:bodyPr>
        <a:lstStyle/>
        <a:p>
          <a:pPr marL="0" lvl="0" indent="0" algn="l" defTabSz="2889250">
            <a:lnSpc>
              <a:spcPct val="90000"/>
            </a:lnSpc>
            <a:spcBef>
              <a:spcPct val="0"/>
            </a:spcBef>
            <a:spcAft>
              <a:spcPct val="35000"/>
            </a:spcAft>
            <a:buNone/>
          </a:pPr>
          <a:r>
            <a:rPr lang="en-IE" sz="6500" b="1" kern="1200" dirty="0">
              <a:latin typeface="+mn-lt"/>
            </a:rPr>
            <a:t>how </a:t>
          </a:r>
          <a:endParaRPr lang="en-IE" sz="6500" kern="1200" dirty="0">
            <a:solidFill>
              <a:schemeClr val="accent6">
                <a:lumMod val="40000"/>
                <a:lumOff val="60000"/>
              </a:schemeClr>
            </a:solidFill>
            <a:latin typeface="+mn-lt"/>
          </a:endParaRPr>
        </a:p>
      </dsp:txBody>
      <dsp:txXfrm>
        <a:off x="1820809" y="3443612"/>
        <a:ext cx="5276192" cy="1721806"/>
      </dsp:txXfrm>
    </dsp:sp>
    <dsp:sp modelId="{3ABD9459-E039-42DA-97B8-9A25D01B7C12}">
      <dsp:nvSpPr>
        <dsp:cNvPr id="0" name=""/>
        <dsp:cNvSpPr/>
      </dsp:nvSpPr>
      <dsp:spPr>
        <a:xfrm>
          <a:off x="744681" y="3228386"/>
          <a:ext cx="2152257" cy="2152257"/>
        </a:xfrm>
        <a:prstGeom prst="ellipse">
          <a:avLst/>
        </a:prstGeom>
        <a:solidFill>
          <a:schemeClr val="lt1">
            <a:hueOff val="0"/>
            <a:satOff val="0"/>
            <a:lumOff val="0"/>
            <a:alphaOff val="0"/>
          </a:schemeClr>
        </a:solidFill>
        <a:ln w="76200" cap="flat" cmpd="sng" algn="ctr">
          <a:solidFill>
            <a:srgbClr val="A79563"/>
          </a:solidFill>
          <a:prstDash val="solid"/>
        </a:ln>
        <a:effectLst/>
      </dsp:spPr>
      <dsp:style>
        <a:lnRef idx="2">
          <a:scrgbClr r="0" g="0" b="0"/>
        </a:lnRef>
        <a:fillRef idx="1">
          <a:scrgbClr r="0" g="0" b="0"/>
        </a:fillRef>
        <a:effectRef idx="0">
          <a:scrgbClr r="0" g="0" b="0"/>
        </a:effectRef>
        <a:fontRef idx="minor"/>
      </dsp:style>
    </dsp:sp>
    <dsp:sp modelId="{AA1637C7-0F2D-4D99-99B8-1CD4679C999E}">
      <dsp:nvSpPr>
        <dsp:cNvPr id="0" name=""/>
        <dsp:cNvSpPr/>
      </dsp:nvSpPr>
      <dsp:spPr>
        <a:xfrm>
          <a:off x="1212285" y="6056642"/>
          <a:ext cx="5902069" cy="1721806"/>
        </a:xfrm>
        <a:prstGeom prst="rect">
          <a:avLst/>
        </a:prstGeom>
        <a:solidFill>
          <a:srgbClr val="CEBF89"/>
        </a:solidFill>
        <a:ln w="25400" cap="flat" cmpd="sng" algn="ctr">
          <a:solidFill>
            <a:srgbClr val="004D44"/>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366684" tIns="165100" rIns="165100" bIns="165100" numCol="1" spcCol="1270" anchor="ctr" anchorCtr="0">
          <a:noAutofit/>
        </a:bodyPr>
        <a:lstStyle/>
        <a:p>
          <a:pPr marL="0" lvl="0" indent="0" algn="l" defTabSz="2889250">
            <a:lnSpc>
              <a:spcPct val="90000"/>
            </a:lnSpc>
            <a:spcBef>
              <a:spcPct val="0"/>
            </a:spcBef>
            <a:spcAft>
              <a:spcPct val="35000"/>
            </a:spcAft>
            <a:buNone/>
          </a:pPr>
          <a:r>
            <a:rPr lang="en-GB" sz="6500" b="1" kern="1200" dirty="0">
              <a:effectLst/>
              <a:latin typeface="+mn-lt"/>
              <a:ea typeface="Helvetica Neue"/>
              <a:cs typeface="Helvetica Neue"/>
              <a:sym typeface="Helvetica Neue"/>
            </a:rPr>
            <a:t>what </a:t>
          </a:r>
          <a:endParaRPr lang="en-IE" sz="6500" b="1" kern="1200" dirty="0">
            <a:latin typeface="+mn-lt"/>
          </a:endParaRPr>
        </a:p>
      </dsp:txBody>
      <dsp:txXfrm>
        <a:off x="1212285" y="6056642"/>
        <a:ext cx="5902069" cy="1721806"/>
      </dsp:txXfrm>
    </dsp:sp>
    <dsp:sp modelId="{05F17B12-B0A2-46B3-851B-4C470E4B5E54}">
      <dsp:nvSpPr>
        <dsp:cNvPr id="0" name=""/>
        <dsp:cNvSpPr/>
      </dsp:nvSpPr>
      <dsp:spPr>
        <a:xfrm>
          <a:off x="118804" y="5811095"/>
          <a:ext cx="2152257" cy="2152257"/>
        </a:xfrm>
        <a:prstGeom prst="ellipse">
          <a:avLst/>
        </a:prstGeom>
        <a:solidFill>
          <a:schemeClr val="lt1">
            <a:hueOff val="0"/>
            <a:satOff val="0"/>
            <a:lumOff val="0"/>
            <a:alphaOff val="0"/>
          </a:schemeClr>
        </a:solidFill>
        <a:ln w="76200" cap="flat" cmpd="sng" algn="ctr">
          <a:solidFill>
            <a:srgbClr val="A79563"/>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B55853-3B9D-403C-A43E-84866C89E8B0}">
      <dsp:nvSpPr>
        <dsp:cNvPr id="0" name=""/>
        <dsp:cNvSpPr/>
      </dsp:nvSpPr>
      <dsp:spPr>
        <a:xfrm>
          <a:off x="0" y="0"/>
          <a:ext cx="9060020" cy="3251199"/>
        </a:xfrm>
        <a:prstGeom prst="roundRect">
          <a:avLst>
            <a:gd name="adj" fmla="val 10000"/>
          </a:avLst>
        </a:prstGeom>
        <a:solidFill>
          <a:srgbClr val="DED4B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IE" sz="6500" kern="1200" dirty="0">
              <a:solidFill>
                <a:schemeClr val="bg1"/>
              </a:solidFill>
            </a:rPr>
            <a:t>Education Act 1998</a:t>
          </a:r>
        </a:p>
      </dsp:txBody>
      <dsp:txXfrm>
        <a:off x="95224" y="95224"/>
        <a:ext cx="5551723" cy="3060751"/>
      </dsp:txXfrm>
    </dsp:sp>
    <dsp:sp modelId="{2F5141EA-6F61-4A9B-B379-B5557EABE171}">
      <dsp:nvSpPr>
        <dsp:cNvPr id="0" name=""/>
        <dsp:cNvSpPr/>
      </dsp:nvSpPr>
      <dsp:spPr>
        <a:xfrm>
          <a:off x="799413" y="3793066"/>
          <a:ext cx="9060020" cy="3251199"/>
        </a:xfrm>
        <a:prstGeom prst="roundRect">
          <a:avLst>
            <a:gd name="adj" fmla="val 10000"/>
          </a:avLst>
        </a:prstGeom>
        <a:solidFill>
          <a:srgbClr val="CEBF8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IE" sz="6500" kern="1200" dirty="0">
              <a:solidFill>
                <a:schemeClr val="bg1"/>
              </a:solidFill>
            </a:rPr>
            <a:t>Evaluation, advisory and research roles</a:t>
          </a:r>
        </a:p>
      </dsp:txBody>
      <dsp:txXfrm>
        <a:off x="894637" y="3888290"/>
        <a:ext cx="5956879" cy="3060751"/>
      </dsp:txXfrm>
    </dsp:sp>
    <dsp:sp modelId="{E51A6D54-0F58-4063-BC8A-FCB7A8B37CAD}">
      <dsp:nvSpPr>
        <dsp:cNvPr id="0" name=""/>
        <dsp:cNvSpPr/>
      </dsp:nvSpPr>
      <dsp:spPr>
        <a:xfrm>
          <a:off x="1598827" y="7586133"/>
          <a:ext cx="9060020" cy="3251199"/>
        </a:xfrm>
        <a:prstGeom prst="roundRect">
          <a:avLst>
            <a:gd name="adj" fmla="val 10000"/>
          </a:avLst>
        </a:prstGeom>
        <a:solidFill>
          <a:srgbClr val="8C7D5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IE" sz="6500" kern="1200" dirty="0">
              <a:solidFill>
                <a:schemeClr val="bg1"/>
              </a:solidFill>
            </a:rPr>
            <a:t>Building capacity</a:t>
          </a:r>
        </a:p>
      </dsp:txBody>
      <dsp:txXfrm>
        <a:off x="1694051" y="7681357"/>
        <a:ext cx="5956879" cy="3060751"/>
      </dsp:txXfrm>
    </dsp:sp>
    <dsp:sp modelId="{0F7F98A8-3B06-4062-8537-3063B83D9E7E}">
      <dsp:nvSpPr>
        <dsp:cNvPr id="0" name=""/>
        <dsp:cNvSpPr/>
      </dsp:nvSpPr>
      <dsp:spPr>
        <a:xfrm>
          <a:off x="8245921" y="6569187"/>
          <a:ext cx="1557360" cy="1789567"/>
        </a:xfrm>
        <a:prstGeom prst="downArrow">
          <a:avLst>
            <a:gd name="adj1" fmla="val 55000"/>
            <a:gd name="adj2" fmla="val 45000"/>
          </a:avLst>
        </a:prstGeom>
        <a:solidFill>
          <a:srgbClr val="005850">
            <a:alpha val="90000"/>
          </a:srgbClr>
        </a:solidFill>
        <a:ln w="25400" cap="flat" cmpd="sng" algn="ctr">
          <a:solidFill>
            <a:srgbClr val="B3B6A7">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IE" sz="3600" kern="1200">
            <a:ln>
              <a:noFill/>
            </a:ln>
          </a:endParaRPr>
        </a:p>
      </dsp:txBody>
      <dsp:txXfrm>
        <a:off x="8596327" y="6569187"/>
        <a:ext cx="856548" cy="1404120"/>
      </dsp:txXfrm>
    </dsp:sp>
    <dsp:sp modelId="{1BE5174E-A917-41D1-999D-FE2097BF695B}">
      <dsp:nvSpPr>
        <dsp:cNvPr id="0" name=""/>
        <dsp:cNvSpPr/>
      </dsp:nvSpPr>
      <dsp:spPr>
        <a:xfrm>
          <a:off x="7491388" y="2969638"/>
          <a:ext cx="1598675" cy="1819766"/>
        </a:xfrm>
        <a:prstGeom prst="downArrow">
          <a:avLst>
            <a:gd name="adj1" fmla="val 55000"/>
            <a:gd name="adj2" fmla="val 45000"/>
          </a:avLst>
        </a:prstGeom>
        <a:solidFill>
          <a:srgbClr val="005850">
            <a:alpha val="90000"/>
          </a:srgbClr>
        </a:solidFill>
        <a:ln w="25400" cap="flat" cmpd="sng" algn="ctr">
          <a:solidFill>
            <a:srgbClr val="B3B6A7">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IE" sz="3600" kern="1200"/>
        </a:p>
      </dsp:txBody>
      <dsp:txXfrm>
        <a:off x="7851090" y="2969638"/>
        <a:ext cx="879271" cy="14240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ED9EE7-BDE1-4E4B-8A2C-9F4A1DF2EC71}">
      <dsp:nvSpPr>
        <dsp:cNvPr id="0" name=""/>
        <dsp:cNvSpPr/>
      </dsp:nvSpPr>
      <dsp:spPr>
        <a:xfrm>
          <a:off x="2690644" y="-542772"/>
          <a:ext cx="6762961" cy="6611850"/>
        </a:xfrm>
        <a:prstGeom prst="circularArrow">
          <a:avLst>
            <a:gd name="adj1" fmla="val 10980"/>
            <a:gd name="adj2" fmla="val 1142322"/>
            <a:gd name="adj3" fmla="val 4500000"/>
            <a:gd name="adj4" fmla="val 10800000"/>
            <a:gd name="adj5" fmla="val 12500"/>
          </a:avLst>
        </a:prstGeom>
        <a:solidFill>
          <a:srgbClr val="A3916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B84A7B-2666-4A64-9CBC-A88546173898}">
      <dsp:nvSpPr>
        <dsp:cNvPr id="0" name=""/>
        <dsp:cNvSpPr/>
      </dsp:nvSpPr>
      <dsp:spPr>
        <a:xfrm>
          <a:off x="4806445" y="1982061"/>
          <a:ext cx="2467270" cy="1233339"/>
        </a:xfrm>
        <a:prstGeom prst="rect">
          <a:avLst/>
        </a:prstGeom>
        <a:solidFill>
          <a:srgbClr val="CEBF89"/>
        </a:solidFill>
        <a:ln>
          <a:solidFill>
            <a:srgbClr val="CEBF89"/>
          </a:solid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b="1" kern="1200" dirty="0">
              <a:solidFill>
                <a:schemeClr val="bg1"/>
              </a:solidFill>
            </a:rPr>
            <a:t>Phase 1</a:t>
          </a:r>
        </a:p>
        <a:p>
          <a:pPr marL="0" lvl="0" indent="0" algn="ctr" defTabSz="1155700">
            <a:lnSpc>
              <a:spcPct val="90000"/>
            </a:lnSpc>
            <a:spcBef>
              <a:spcPct val="0"/>
            </a:spcBef>
            <a:spcAft>
              <a:spcPct val="35000"/>
            </a:spcAft>
            <a:buNone/>
          </a:pPr>
          <a:r>
            <a:rPr lang="en-US" sz="2600" kern="1200" dirty="0">
              <a:solidFill>
                <a:schemeClr val="bg1"/>
              </a:solidFill>
            </a:rPr>
            <a:t>Before an inspection</a:t>
          </a:r>
        </a:p>
      </dsp:txBody>
      <dsp:txXfrm>
        <a:off x="4806445" y="1982061"/>
        <a:ext cx="2467270" cy="1233339"/>
      </dsp:txXfrm>
    </dsp:sp>
    <dsp:sp modelId="{85EE6BA0-BB4F-466B-BCE4-532E851A8CA7}">
      <dsp:nvSpPr>
        <dsp:cNvPr id="0" name=""/>
        <dsp:cNvSpPr/>
      </dsp:nvSpPr>
      <dsp:spPr>
        <a:xfrm>
          <a:off x="2618863" y="3094319"/>
          <a:ext cx="4440086" cy="4440761"/>
        </a:xfrm>
        <a:prstGeom prst="leftCircularArrow">
          <a:avLst>
            <a:gd name="adj1" fmla="val 10980"/>
            <a:gd name="adj2" fmla="val 1142322"/>
            <a:gd name="adj3" fmla="val 6300000"/>
            <a:gd name="adj4" fmla="val 18900000"/>
            <a:gd name="adj5" fmla="val 12500"/>
          </a:avLst>
        </a:prstGeom>
        <a:solidFill>
          <a:srgbClr val="CEBF8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AE3514-1311-4589-9075-71DDD8C7E345}">
      <dsp:nvSpPr>
        <dsp:cNvPr id="0" name=""/>
        <dsp:cNvSpPr/>
      </dsp:nvSpPr>
      <dsp:spPr>
        <a:xfrm>
          <a:off x="3605271" y="4712328"/>
          <a:ext cx="2467270" cy="1233339"/>
        </a:xfrm>
        <a:prstGeom prst="rect">
          <a:avLst/>
        </a:prstGeom>
        <a:solidFill>
          <a:srgbClr val="A39161">
            <a:alpha val="90000"/>
          </a:srgbClr>
        </a:solidFill>
        <a:ln>
          <a:solidFill>
            <a:srgbClr val="A79563"/>
          </a:solid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b="1" kern="1200" dirty="0">
              <a:solidFill>
                <a:schemeClr val="tx1"/>
              </a:solidFill>
            </a:rPr>
            <a:t>Phase 2</a:t>
          </a:r>
        </a:p>
        <a:p>
          <a:pPr marL="0" lvl="0" indent="0" algn="ctr" defTabSz="1155700">
            <a:lnSpc>
              <a:spcPct val="90000"/>
            </a:lnSpc>
            <a:spcBef>
              <a:spcPct val="0"/>
            </a:spcBef>
            <a:spcAft>
              <a:spcPct val="35000"/>
            </a:spcAft>
            <a:buNone/>
          </a:pPr>
          <a:r>
            <a:rPr lang="en-US" sz="2600" kern="1200" dirty="0">
              <a:solidFill>
                <a:schemeClr val="tx1"/>
              </a:solidFill>
            </a:rPr>
            <a:t>During an inspection</a:t>
          </a:r>
        </a:p>
      </dsp:txBody>
      <dsp:txXfrm>
        <a:off x="3605271" y="4712328"/>
        <a:ext cx="2467270" cy="1233339"/>
      </dsp:txXfrm>
    </dsp:sp>
    <dsp:sp modelId="{5853315F-DBC9-432F-9752-6CA76E3D4C66}">
      <dsp:nvSpPr>
        <dsp:cNvPr id="0" name=""/>
        <dsp:cNvSpPr/>
      </dsp:nvSpPr>
      <dsp:spPr>
        <a:xfrm>
          <a:off x="4168099" y="5951203"/>
          <a:ext cx="3814721" cy="3816250"/>
        </a:xfrm>
        <a:prstGeom prst="blockArc">
          <a:avLst>
            <a:gd name="adj1" fmla="val 13500000"/>
            <a:gd name="adj2" fmla="val 10800000"/>
            <a:gd name="adj3" fmla="val 12740"/>
          </a:avLst>
        </a:prstGeom>
        <a:solidFill>
          <a:srgbClr val="A3916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484E41-B9B7-47EE-945C-6D4D429D504B}">
      <dsp:nvSpPr>
        <dsp:cNvPr id="0" name=""/>
        <dsp:cNvSpPr/>
      </dsp:nvSpPr>
      <dsp:spPr>
        <a:xfrm>
          <a:off x="4839323" y="7282324"/>
          <a:ext cx="2467270" cy="1233339"/>
        </a:xfrm>
        <a:prstGeom prst="rect">
          <a:avLst/>
        </a:prstGeom>
        <a:solidFill>
          <a:srgbClr val="CEBF89">
            <a:alpha val="90000"/>
          </a:srgbClr>
        </a:solidFill>
        <a:ln>
          <a:solidFill>
            <a:srgbClr val="A79563"/>
          </a:solid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b="1" kern="1200" dirty="0"/>
            <a:t>Phase 3</a:t>
          </a:r>
        </a:p>
        <a:p>
          <a:pPr marL="0" lvl="0" indent="0" algn="ctr" defTabSz="1155700">
            <a:lnSpc>
              <a:spcPct val="90000"/>
            </a:lnSpc>
            <a:spcBef>
              <a:spcPct val="0"/>
            </a:spcBef>
            <a:spcAft>
              <a:spcPct val="35000"/>
            </a:spcAft>
            <a:buNone/>
          </a:pPr>
          <a:r>
            <a:rPr lang="en-US" sz="2600" kern="1200" dirty="0"/>
            <a:t>After an inspection</a:t>
          </a:r>
        </a:p>
      </dsp:txBody>
      <dsp:txXfrm>
        <a:off x="4839323" y="7282324"/>
        <a:ext cx="2467270" cy="12333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ED9EE7-BDE1-4E4B-8A2C-9F4A1DF2EC71}">
      <dsp:nvSpPr>
        <dsp:cNvPr id="0" name=""/>
        <dsp:cNvSpPr/>
      </dsp:nvSpPr>
      <dsp:spPr>
        <a:xfrm>
          <a:off x="3098318" y="163092"/>
          <a:ext cx="4844790" cy="4571366"/>
        </a:xfrm>
        <a:prstGeom prst="circularArrow">
          <a:avLst>
            <a:gd name="adj1" fmla="val 10980"/>
            <a:gd name="adj2" fmla="val 1142322"/>
            <a:gd name="adj3" fmla="val 4500000"/>
            <a:gd name="adj4" fmla="val 10800000"/>
            <a:gd name="adj5" fmla="val 12500"/>
          </a:avLst>
        </a:prstGeom>
        <a:solidFill>
          <a:srgbClr val="A3916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B84A7B-2666-4A64-9CBC-A88546173898}">
      <dsp:nvSpPr>
        <dsp:cNvPr id="0" name=""/>
        <dsp:cNvSpPr/>
      </dsp:nvSpPr>
      <dsp:spPr>
        <a:xfrm>
          <a:off x="4218383" y="1645065"/>
          <a:ext cx="2538716" cy="1269054"/>
        </a:xfrm>
        <a:prstGeom prst="rect">
          <a:avLst/>
        </a:prstGeom>
        <a:solidFill>
          <a:srgbClr val="CEBF89"/>
        </a:solidFill>
        <a:ln>
          <a:solidFill>
            <a:srgbClr val="CEBF89"/>
          </a:solidFill>
        </a:ln>
        <a:effectLst/>
      </dsp:spPr>
      <dsp:style>
        <a:lnRef idx="0">
          <a:scrgbClr r="0" g="0" b="0"/>
        </a:lnRef>
        <a:fillRef idx="0">
          <a:scrgbClr r="0" g="0" b="0"/>
        </a:fillRef>
        <a:effectRef idx="0">
          <a:scrgbClr r="0" g="0" b="0"/>
        </a:effectRef>
        <a:fontRef idx="minor"/>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b="1" kern="1200" dirty="0"/>
            <a:t>Phase 1</a:t>
          </a:r>
        </a:p>
        <a:p>
          <a:pPr marL="0" lvl="0" indent="0" algn="ctr" defTabSz="1200150">
            <a:lnSpc>
              <a:spcPct val="90000"/>
            </a:lnSpc>
            <a:spcBef>
              <a:spcPct val="0"/>
            </a:spcBef>
            <a:spcAft>
              <a:spcPct val="35000"/>
            </a:spcAft>
            <a:buNone/>
          </a:pPr>
          <a:r>
            <a:rPr lang="en-US" sz="2700" kern="1200" dirty="0"/>
            <a:t>Before an inspection</a:t>
          </a:r>
        </a:p>
      </dsp:txBody>
      <dsp:txXfrm>
        <a:off x="4218383" y="1645065"/>
        <a:ext cx="2538716" cy="1269054"/>
      </dsp:txXfrm>
    </dsp:sp>
    <dsp:sp modelId="{85EE6BA0-BB4F-466B-BCE4-532E851A8CA7}">
      <dsp:nvSpPr>
        <dsp:cNvPr id="0" name=""/>
        <dsp:cNvSpPr/>
      </dsp:nvSpPr>
      <dsp:spPr>
        <a:xfrm>
          <a:off x="155866" y="2247537"/>
          <a:ext cx="7230499" cy="6490084"/>
        </a:xfrm>
        <a:prstGeom prst="leftCircularArrow">
          <a:avLst>
            <a:gd name="adj1" fmla="val 10980"/>
            <a:gd name="adj2" fmla="val 1142322"/>
            <a:gd name="adj3" fmla="val 6300000"/>
            <a:gd name="adj4" fmla="val 18900000"/>
            <a:gd name="adj5" fmla="val 12500"/>
          </a:avLst>
        </a:prstGeom>
        <a:solidFill>
          <a:srgbClr val="CEBF8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AE3514-1311-4589-9075-71DDD8C7E345}">
      <dsp:nvSpPr>
        <dsp:cNvPr id="0" name=""/>
        <dsp:cNvSpPr/>
      </dsp:nvSpPr>
      <dsp:spPr>
        <a:xfrm>
          <a:off x="2977526" y="4436297"/>
          <a:ext cx="2538716" cy="1269054"/>
        </a:xfrm>
        <a:prstGeom prst="rect">
          <a:avLst/>
        </a:prstGeom>
        <a:solidFill>
          <a:srgbClr val="A39161">
            <a:alpha val="90000"/>
          </a:srgbClr>
        </a:solidFill>
        <a:ln>
          <a:solidFill>
            <a:srgbClr val="A79563"/>
          </a:solidFill>
        </a:ln>
        <a:effectLst/>
      </dsp:spPr>
      <dsp:style>
        <a:lnRef idx="0">
          <a:scrgbClr r="0" g="0" b="0"/>
        </a:lnRef>
        <a:fillRef idx="0">
          <a:scrgbClr r="0" g="0" b="0"/>
        </a:fillRef>
        <a:effectRef idx="0">
          <a:scrgbClr r="0" g="0" b="0"/>
        </a:effectRef>
        <a:fontRef idx="minor"/>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b="1" kern="1200" dirty="0">
              <a:solidFill>
                <a:schemeClr val="bg1"/>
              </a:solidFill>
            </a:rPr>
            <a:t>Phase 2</a:t>
          </a:r>
        </a:p>
        <a:p>
          <a:pPr marL="0" lvl="0" indent="0" algn="ctr" defTabSz="1200150">
            <a:lnSpc>
              <a:spcPct val="90000"/>
            </a:lnSpc>
            <a:spcBef>
              <a:spcPct val="0"/>
            </a:spcBef>
            <a:spcAft>
              <a:spcPct val="35000"/>
            </a:spcAft>
            <a:buNone/>
          </a:pPr>
          <a:r>
            <a:rPr lang="en-US" sz="2700" kern="1200" dirty="0">
              <a:solidFill>
                <a:schemeClr val="bg1"/>
              </a:solidFill>
            </a:rPr>
            <a:t>During an inspection</a:t>
          </a:r>
        </a:p>
      </dsp:txBody>
      <dsp:txXfrm>
        <a:off x="2977526" y="4436297"/>
        <a:ext cx="2538716" cy="1269054"/>
      </dsp:txXfrm>
    </dsp:sp>
    <dsp:sp modelId="{5853315F-DBC9-432F-9752-6CA76E3D4C66}">
      <dsp:nvSpPr>
        <dsp:cNvPr id="0" name=""/>
        <dsp:cNvSpPr/>
      </dsp:nvSpPr>
      <dsp:spPr>
        <a:xfrm rot="19457105">
          <a:off x="3729236" y="5830297"/>
          <a:ext cx="3925187" cy="3926760"/>
        </a:xfrm>
        <a:prstGeom prst="blockArc">
          <a:avLst>
            <a:gd name="adj1" fmla="val 13500000"/>
            <a:gd name="adj2" fmla="val 10800000"/>
            <a:gd name="adj3" fmla="val 12740"/>
          </a:avLst>
        </a:prstGeom>
        <a:solidFill>
          <a:srgbClr val="A3916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484E41-B9B7-47EE-945C-6D4D429D504B}">
      <dsp:nvSpPr>
        <dsp:cNvPr id="0" name=""/>
        <dsp:cNvSpPr/>
      </dsp:nvSpPr>
      <dsp:spPr>
        <a:xfrm>
          <a:off x="4471584" y="7115690"/>
          <a:ext cx="2538716" cy="1269054"/>
        </a:xfrm>
        <a:prstGeom prst="rect">
          <a:avLst/>
        </a:prstGeom>
        <a:solidFill>
          <a:srgbClr val="CEBF89">
            <a:alpha val="90000"/>
          </a:srgbClr>
        </a:solidFill>
        <a:ln>
          <a:solidFill>
            <a:srgbClr val="A79563"/>
          </a:solidFill>
        </a:ln>
        <a:effectLst/>
      </dsp:spPr>
      <dsp:style>
        <a:lnRef idx="0">
          <a:scrgbClr r="0" g="0" b="0"/>
        </a:lnRef>
        <a:fillRef idx="0">
          <a:scrgbClr r="0" g="0" b="0"/>
        </a:fillRef>
        <a:effectRef idx="0">
          <a:scrgbClr r="0" g="0" b="0"/>
        </a:effectRef>
        <a:fontRef idx="minor"/>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b="1" kern="1200" dirty="0"/>
            <a:t>Phase 3</a:t>
          </a:r>
        </a:p>
        <a:p>
          <a:pPr marL="0" lvl="0" indent="0" algn="ctr" defTabSz="1200150">
            <a:lnSpc>
              <a:spcPct val="90000"/>
            </a:lnSpc>
            <a:spcBef>
              <a:spcPct val="0"/>
            </a:spcBef>
            <a:spcAft>
              <a:spcPct val="35000"/>
            </a:spcAft>
            <a:buNone/>
          </a:pPr>
          <a:r>
            <a:rPr lang="en-US" sz="2700" kern="1200" dirty="0"/>
            <a:t>After an inspection</a:t>
          </a:r>
        </a:p>
      </dsp:txBody>
      <dsp:txXfrm>
        <a:off x="4471584" y="7115690"/>
        <a:ext cx="2538716" cy="12690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ED9EE7-BDE1-4E4B-8A2C-9F4A1DF2EC71}">
      <dsp:nvSpPr>
        <dsp:cNvPr id="0" name=""/>
        <dsp:cNvSpPr/>
      </dsp:nvSpPr>
      <dsp:spPr>
        <a:xfrm>
          <a:off x="3826858" y="-488349"/>
          <a:ext cx="4274766" cy="4033512"/>
        </a:xfrm>
        <a:prstGeom prst="circularArrow">
          <a:avLst>
            <a:gd name="adj1" fmla="val 10980"/>
            <a:gd name="adj2" fmla="val 1142322"/>
            <a:gd name="adj3" fmla="val 4500000"/>
            <a:gd name="adj4" fmla="val 10800000"/>
            <a:gd name="adj5" fmla="val 12500"/>
          </a:avLst>
        </a:prstGeom>
        <a:solidFill>
          <a:srgbClr val="A3916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B84A7B-2666-4A64-9CBC-A88546173898}">
      <dsp:nvSpPr>
        <dsp:cNvPr id="0" name=""/>
        <dsp:cNvSpPr/>
      </dsp:nvSpPr>
      <dsp:spPr>
        <a:xfrm>
          <a:off x="4815139" y="819259"/>
          <a:ext cx="2240018" cy="1119741"/>
        </a:xfrm>
        <a:prstGeom prst="rect">
          <a:avLst/>
        </a:prstGeom>
        <a:solidFill>
          <a:srgbClr val="CEBF89"/>
        </a:solidFill>
        <a:ln>
          <a:solidFill>
            <a:srgbClr val="CEBF89"/>
          </a:solid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t>Phase 1</a:t>
          </a:r>
        </a:p>
        <a:p>
          <a:pPr marL="0" lvl="0" indent="0" algn="ctr" defTabSz="1066800">
            <a:lnSpc>
              <a:spcPct val="90000"/>
            </a:lnSpc>
            <a:spcBef>
              <a:spcPct val="0"/>
            </a:spcBef>
            <a:spcAft>
              <a:spcPct val="35000"/>
            </a:spcAft>
            <a:buNone/>
          </a:pPr>
          <a:r>
            <a:rPr lang="en-US" sz="2400" kern="1200" dirty="0"/>
            <a:t>Before an inspection</a:t>
          </a:r>
        </a:p>
      </dsp:txBody>
      <dsp:txXfrm>
        <a:off x="4815139" y="819259"/>
        <a:ext cx="2240018" cy="1119741"/>
      </dsp:txXfrm>
    </dsp:sp>
    <dsp:sp modelId="{85EE6BA0-BB4F-466B-BCE4-532E851A8CA7}">
      <dsp:nvSpPr>
        <dsp:cNvPr id="0" name=""/>
        <dsp:cNvSpPr/>
      </dsp:nvSpPr>
      <dsp:spPr>
        <a:xfrm>
          <a:off x="2208678" y="2098289"/>
          <a:ext cx="4423636" cy="4231592"/>
        </a:xfrm>
        <a:prstGeom prst="leftCircularArrow">
          <a:avLst>
            <a:gd name="adj1" fmla="val 10980"/>
            <a:gd name="adj2" fmla="val 1142322"/>
            <a:gd name="adj3" fmla="val 6300000"/>
            <a:gd name="adj4" fmla="val 18900000"/>
            <a:gd name="adj5" fmla="val 12500"/>
          </a:avLst>
        </a:prstGeom>
        <a:solidFill>
          <a:srgbClr val="CEBF8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AE3514-1311-4589-9075-71DDD8C7E345}">
      <dsp:nvSpPr>
        <dsp:cNvPr id="0" name=""/>
        <dsp:cNvSpPr/>
      </dsp:nvSpPr>
      <dsp:spPr>
        <a:xfrm>
          <a:off x="3720278" y="3282083"/>
          <a:ext cx="2240018" cy="1119741"/>
        </a:xfrm>
        <a:prstGeom prst="rect">
          <a:avLst/>
        </a:prstGeom>
        <a:solidFill>
          <a:srgbClr val="A39161">
            <a:alpha val="90000"/>
          </a:srgbClr>
        </a:solidFill>
        <a:ln>
          <a:solidFill>
            <a:srgbClr val="A79563"/>
          </a:solid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rgbClr val="5E5E5E"/>
              </a:solidFill>
            </a:rPr>
            <a:t>Phase 2</a:t>
          </a:r>
        </a:p>
        <a:p>
          <a:pPr marL="0" lvl="0" indent="0" algn="ctr" defTabSz="1066800">
            <a:lnSpc>
              <a:spcPct val="90000"/>
            </a:lnSpc>
            <a:spcBef>
              <a:spcPct val="0"/>
            </a:spcBef>
            <a:spcAft>
              <a:spcPct val="35000"/>
            </a:spcAft>
            <a:buNone/>
          </a:pPr>
          <a:r>
            <a:rPr lang="en-US" sz="2400" kern="1200" dirty="0">
              <a:solidFill>
                <a:srgbClr val="5E5E5E"/>
              </a:solidFill>
            </a:rPr>
            <a:t>During an inspection</a:t>
          </a:r>
        </a:p>
      </dsp:txBody>
      <dsp:txXfrm>
        <a:off x="3720278" y="3282083"/>
        <a:ext cx="2240018" cy="1119741"/>
      </dsp:txXfrm>
    </dsp:sp>
    <dsp:sp modelId="{5853315F-DBC9-432F-9752-6CA76E3D4C66}">
      <dsp:nvSpPr>
        <dsp:cNvPr id="0" name=""/>
        <dsp:cNvSpPr/>
      </dsp:nvSpPr>
      <dsp:spPr>
        <a:xfrm rot="375781">
          <a:off x="4101262" y="4412803"/>
          <a:ext cx="4904500" cy="5416373"/>
        </a:xfrm>
        <a:prstGeom prst="blockArc">
          <a:avLst>
            <a:gd name="adj1" fmla="val 13500000"/>
            <a:gd name="adj2" fmla="val 10800000"/>
            <a:gd name="adj3" fmla="val 12740"/>
          </a:avLst>
        </a:prstGeom>
        <a:solidFill>
          <a:srgbClr val="A3916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484E41-B9B7-47EE-945C-6D4D429D504B}">
      <dsp:nvSpPr>
        <dsp:cNvPr id="0" name=""/>
        <dsp:cNvSpPr/>
      </dsp:nvSpPr>
      <dsp:spPr>
        <a:xfrm>
          <a:off x="5483282" y="6269239"/>
          <a:ext cx="2240018" cy="1119741"/>
        </a:xfrm>
        <a:prstGeom prst="rect">
          <a:avLst/>
        </a:prstGeom>
        <a:solidFill>
          <a:srgbClr val="CEBF89">
            <a:alpha val="90000"/>
          </a:srgbClr>
        </a:solidFill>
        <a:ln>
          <a:solidFill>
            <a:srgbClr val="A79563"/>
          </a:solid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bg1"/>
              </a:solidFill>
            </a:rPr>
            <a:t>Phase 3</a:t>
          </a:r>
        </a:p>
        <a:p>
          <a:pPr marL="0" lvl="0" indent="0" algn="ctr" defTabSz="1066800">
            <a:lnSpc>
              <a:spcPct val="90000"/>
            </a:lnSpc>
            <a:spcBef>
              <a:spcPct val="0"/>
            </a:spcBef>
            <a:spcAft>
              <a:spcPct val="35000"/>
            </a:spcAft>
            <a:buNone/>
          </a:pPr>
          <a:r>
            <a:rPr lang="en-US" sz="2400" kern="1200" dirty="0">
              <a:solidFill>
                <a:schemeClr val="bg1"/>
              </a:solidFill>
            </a:rPr>
            <a:t>After an inspection</a:t>
          </a:r>
        </a:p>
      </dsp:txBody>
      <dsp:txXfrm>
        <a:off x="5483282" y="6269239"/>
        <a:ext cx="2240018" cy="111974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30AFE6-35F1-4EE5-BA54-184E8E1CA747}">
      <dsp:nvSpPr>
        <dsp:cNvPr id="0" name=""/>
        <dsp:cNvSpPr/>
      </dsp:nvSpPr>
      <dsp:spPr>
        <a:xfrm>
          <a:off x="2422" y="1731830"/>
          <a:ext cx="6085831" cy="2349131"/>
        </a:xfrm>
        <a:prstGeom prst="chevron">
          <a:avLst>
            <a:gd name="adj" fmla="val 40000"/>
          </a:avLst>
        </a:prstGeom>
        <a:solidFill>
          <a:srgbClr val="CEBF8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39A853-3194-489F-8FE0-F71784B44A3C}">
      <dsp:nvSpPr>
        <dsp:cNvPr id="0" name=""/>
        <dsp:cNvSpPr/>
      </dsp:nvSpPr>
      <dsp:spPr>
        <a:xfrm>
          <a:off x="1625310" y="2319113"/>
          <a:ext cx="5139146" cy="2349131"/>
        </a:xfrm>
        <a:prstGeom prst="roundRect">
          <a:avLst>
            <a:gd name="adj" fmla="val 10000"/>
          </a:avLst>
        </a:prstGeom>
        <a:solidFill>
          <a:srgbClr val="A39161"/>
        </a:solidFill>
        <a:ln w="25400" cap="flat" cmpd="sng" algn="ctr">
          <a:solidFill>
            <a:srgbClr val="004D44"/>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i="1" kern="1200" dirty="0">
              <a:solidFill>
                <a:schemeClr val="bg1"/>
              </a:solidFill>
            </a:rPr>
            <a:t>“You could write a report for the children” (EY)</a:t>
          </a:r>
        </a:p>
      </dsp:txBody>
      <dsp:txXfrm>
        <a:off x="1694114" y="2387917"/>
        <a:ext cx="5001538" cy="2211523"/>
      </dsp:txXfrm>
    </dsp:sp>
    <dsp:sp modelId="{C74C09EC-02D4-4828-957D-AD62745E7436}">
      <dsp:nvSpPr>
        <dsp:cNvPr id="0" name=""/>
        <dsp:cNvSpPr/>
      </dsp:nvSpPr>
      <dsp:spPr>
        <a:xfrm>
          <a:off x="6953794" y="1731830"/>
          <a:ext cx="6085831" cy="2349131"/>
        </a:xfrm>
        <a:prstGeom prst="chevron">
          <a:avLst>
            <a:gd name="adj" fmla="val 40000"/>
          </a:avLst>
        </a:prstGeom>
        <a:solidFill>
          <a:srgbClr val="A3916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BF9147-EB18-48C3-96BB-BB3F4FEA2F9F}">
      <dsp:nvSpPr>
        <dsp:cNvPr id="0" name=""/>
        <dsp:cNvSpPr/>
      </dsp:nvSpPr>
      <dsp:spPr>
        <a:xfrm>
          <a:off x="8576683" y="2319113"/>
          <a:ext cx="5139146" cy="2349131"/>
        </a:xfrm>
        <a:prstGeom prst="roundRect">
          <a:avLst>
            <a:gd name="adj" fmla="val 10000"/>
          </a:avLst>
        </a:prstGeom>
        <a:solidFill>
          <a:srgbClr val="CEBF89">
            <a:alpha val="90000"/>
          </a:srgbClr>
        </a:solidFill>
        <a:ln w="25400" cap="flat" cmpd="sng" algn="ctr">
          <a:solidFill>
            <a:srgbClr val="004D44"/>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i="1" kern="1200" dirty="0">
              <a:solidFill>
                <a:schemeClr val="bg1"/>
              </a:solidFill>
            </a:rPr>
            <a:t>“If we find out about our school in a way that we could understand, it would be better” (P)</a:t>
          </a:r>
        </a:p>
      </dsp:txBody>
      <dsp:txXfrm>
        <a:off x="8645487" y="2387917"/>
        <a:ext cx="5001538" cy="2211523"/>
      </dsp:txXfrm>
    </dsp:sp>
    <dsp:sp modelId="{2FD4299F-0B76-4BE5-884E-6AC0CF649306}">
      <dsp:nvSpPr>
        <dsp:cNvPr id="0" name=""/>
        <dsp:cNvSpPr/>
      </dsp:nvSpPr>
      <dsp:spPr>
        <a:xfrm>
          <a:off x="13905167" y="1600684"/>
          <a:ext cx="6085831" cy="2349131"/>
        </a:xfrm>
        <a:prstGeom prst="chevron">
          <a:avLst>
            <a:gd name="adj" fmla="val 40000"/>
          </a:avLst>
        </a:prstGeom>
        <a:solidFill>
          <a:srgbClr val="CEBF8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1FEB44-A847-4F89-8371-BE5A67E79BA3}">
      <dsp:nvSpPr>
        <dsp:cNvPr id="0" name=""/>
        <dsp:cNvSpPr/>
      </dsp:nvSpPr>
      <dsp:spPr>
        <a:xfrm>
          <a:off x="15528055" y="1925674"/>
          <a:ext cx="5139146" cy="2873715"/>
        </a:xfrm>
        <a:prstGeom prst="roundRect">
          <a:avLst>
            <a:gd name="adj" fmla="val 10000"/>
          </a:avLst>
        </a:prstGeom>
        <a:solidFill>
          <a:srgbClr val="A39161">
            <a:alpha val="90000"/>
          </a:srgbClr>
        </a:solidFill>
        <a:ln w="25400" cap="flat" cmpd="sng" algn="ctr">
          <a:solidFill>
            <a:srgbClr val="004D44"/>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i="1" kern="1200" dirty="0">
              <a:solidFill>
                <a:schemeClr val="bg1"/>
              </a:solidFill>
            </a:rPr>
            <a:t>“Inspectors need to be more open and honest with students and tell them how things are in classes and in the school” (PP) </a:t>
          </a:r>
        </a:p>
      </dsp:txBody>
      <dsp:txXfrm>
        <a:off x="15612223" y="2009842"/>
        <a:ext cx="4970810" cy="270537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EB542B-0C3F-884C-A453-F60046BBBBE8}" type="datetimeFigureOut">
              <a:rPr lang="en-US" smtClean="0"/>
              <a:t>9/25/2026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1752D7-37D8-FD47-A307-243E37317A80}" type="slidenum">
              <a:rPr lang="en-US" smtClean="0"/>
              <a:t>‹#›</a:t>
            </a:fld>
            <a:endParaRPr lang="en-US"/>
          </a:p>
        </p:txBody>
      </p:sp>
    </p:spTree>
    <p:extLst>
      <p:ext uri="{BB962C8B-B14F-4D97-AF65-F5344CB8AC3E}">
        <p14:creationId xmlns:p14="http://schemas.microsoft.com/office/powerpoint/2010/main" val="5284084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 name="Shape 102"/>
          <p:cNvSpPr>
            <a:spLocks noGrp="1" noRot="1" noChangeAspect="1"/>
          </p:cNvSpPr>
          <p:nvPr>
            <p:ph type="sldImg"/>
          </p:nvPr>
        </p:nvSpPr>
        <p:spPr>
          <a:xfrm>
            <a:off x="1143000" y="685800"/>
            <a:ext cx="4572000" cy="3429000"/>
          </a:xfrm>
          <a:prstGeom prst="rect">
            <a:avLst/>
          </a:prstGeom>
        </p:spPr>
        <p:txBody>
          <a:bodyPr/>
          <a:lstStyle/>
          <a:p>
            <a:endParaRPr/>
          </a:p>
        </p:txBody>
      </p:sp>
      <p:sp>
        <p:nvSpPr>
          <p:cNvPr id="103" name="Shape 103"/>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 Green">
    <p:bg>
      <p:bgPr>
        <a:gradFill>
          <a:gsLst>
            <a:gs pos="0">
              <a:srgbClr val="004039"/>
            </a:gs>
            <a:gs pos="100000">
              <a:srgbClr val="005A52"/>
            </a:gs>
          </a:gsLst>
          <a:lin ang="17054404" scaled="0"/>
        </a:gra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584577" y="1218473"/>
            <a:ext cx="6542581" cy="2570519"/>
          </a:xfrm>
          <a:prstGeom prst="rect">
            <a:avLst/>
          </a:prstGeom>
        </p:spPr>
      </p:pic>
      <p:pic>
        <p:nvPicPr>
          <p:cNvPr id="2" name="Picture 1"/>
          <p:cNvPicPr>
            <a:picLocks noChangeAspect="1"/>
          </p:cNvPicPr>
          <p:nvPr userDrawn="1"/>
        </p:nvPicPr>
        <p:blipFill>
          <a:blip r:embed="rId3"/>
          <a:stretch>
            <a:fillRect/>
          </a:stretch>
        </p:blipFill>
        <p:spPr>
          <a:xfrm>
            <a:off x="3272974" y="8089900"/>
            <a:ext cx="20980400" cy="5626100"/>
          </a:xfrm>
          <a:prstGeom prst="rect">
            <a:avLst/>
          </a:prstGeom>
        </p:spPr>
      </p:pic>
      <p:pic>
        <p:nvPicPr>
          <p:cNvPr id="3" name="Picture 2"/>
          <p:cNvPicPr>
            <a:picLocks noChangeAspect="1"/>
          </p:cNvPicPr>
          <p:nvPr userDrawn="1"/>
        </p:nvPicPr>
        <p:blipFill>
          <a:blip r:embed="rId4"/>
          <a:stretch>
            <a:fillRect/>
          </a:stretch>
        </p:blipFill>
        <p:spPr>
          <a:xfrm>
            <a:off x="0" y="10236200"/>
            <a:ext cx="13004800" cy="3479800"/>
          </a:xfrm>
          <a:prstGeom prst="rect">
            <a:avLst/>
          </a:prstGeom>
        </p:spPr>
      </p:pic>
      <p:sp>
        <p:nvSpPr>
          <p:cNvPr id="13" name="Title Text"/>
          <p:cNvSpPr txBox="1">
            <a:spLocks noGrp="1"/>
          </p:cNvSpPr>
          <p:nvPr>
            <p:ph type="title"/>
          </p:nvPr>
        </p:nvSpPr>
        <p:spPr>
          <a:xfrm>
            <a:off x="3578400" y="3812400"/>
            <a:ext cx="18897030" cy="5239142"/>
          </a:xfrm>
          <a:prstGeom prst="rect">
            <a:avLst/>
          </a:prstGeom>
        </p:spPr>
        <p:txBody>
          <a:bodyPr anchor="b">
            <a:normAutofit/>
          </a:bodyPr>
          <a:lstStyle>
            <a:lvl1pPr algn="l">
              <a:lnSpc>
                <a:spcPct val="80000"/>
              </a:lnSpc>
              <a:defRPr sz="16000" b="0" i="0" cap="none" spc="-272">
                <a:solidFill>
                  <a:srgbClr val="FFFFFF"/>
                </a:solidFill>
                <a:latin typeface="+mn-lt"/>
                <a:ea typeface="Calibri Light" charset="0"/>
                <a:cs typeface="Calibri Light" charset="0"/>
                <a:sym typeface="Open Sans Light"/>
              </a:defRPr>
            </a:lvl1pPr>
          </a:lstStyle>
          <a:p>
            <a:r>
              <a:rPr lang="en-GB" dirty="0"/>
              <a:t>Click to edit Master title style</a:t>
            </a:r>
            <a:endParaRPr dirty="0"/>
          </a:p>
        </p:txBody>
      </p:sp>
      <p:sp>
        <p:nvSpPr>
          <p:cNvPr id="14" name="Body Level One…"/>
          <p:cNvSpPr txBox="1">
            <a:spLocks noGrp="1"/>
          </p:cNvSpPr>
          <p:nvPr>
            <p:ph type="body" sz="quarter" idx="1"/>
          </p:nvPr>
        </p:nvSpPr>
        <p:spPr>
          <a:xfrm>
            <a:off x="3578344" y="9482323"/>
            <a:ext cx="18897030" cy="3006800"/>
          </a:xfrm>
          <a:prstGeom prst="rect">
            <a:avLst/>
          </a:prstGeom>
        </p:spPr>
        <p:txBody>
          <a:bodyPr/>
          <a:lstStyle>
            <a:lvl1pPr algn="l">
              <a:lnSpc>
                <a:spcPct val="120000"/>
              </a:lnSpc>
              <a:buClr>
                <a:srgbClr val="A39161"/>
              </a:buClr>
              <a:defRPr sz="3200" b="0" i="0" spc="0">
                <a:solidFill>
                  <a:srgbClr val="A39161"/>
                </a:solidFill>
                <a:latin typeface="+mn-lt"/>
                <a:ea typeface="Calibri Light" charset="0"/>
                <a:cs typeface="Calibri Light" charset="0"/>
              </a:defRPr>
            </a:lvl1pPr>
            <a:lvl2pPr indent="0" algn="l">
              <a:lnSpc>
                <a:spcPct val="120000"/>
              </a:lnSpc>
              <a:buClr>
                <a:srgbClr val="A39161"/>
              </a:buClr>
              <a:defRPr sz="3200" b="0" spc="0">
                <a:solidFill>
                  <a:srgbClr val="A39161"/>
                </a:solidFill>
                <a:latin typeface="+mn-lt"/>
                <a:ea typeface="Calibri" charset="0"/>
                <a:cs typeface="Calibri" charset="0"/>
                <a:sym typeface="Georgia"/>
              </a:defRPr>
            </a:lvl2pPr>
            <a:lvl3pPr algn="l">
              <a:lnSpc>
                <a:spcPct val="120000"/>
              </a:lnSpc>
              <a:buClr>
                <a:srgbClr val="A39161"/>
              </a:buClr>
              <a:defRPr sz="2400" b="0" i="1" spc="0">
                <a:solidFill>
                  <a:srgbClr val="A39161"/>
                </a:solidFill>
                <a:latin typeface="+mn-lt"/>
                <a:ea typeface="Calibri Light" charset="0"/>
                <a:cs typeface="Calibri Light" charset="0"/>
              </a:defRPr>
            </a:lvl3pPr>
            <a:lvl4pPr algn="l">
              <a:lnSpc>
                <a:spcPct val="120000"/>
              </a:lnSpc>
              <a:buClr>
                <a:srgbClr val="A39161"/>
              </a:buClr>
              <a:defRPr sz="2400" spc="0">
                <a:solidFill>
                  <a:srgbClr val="A39161"/>
                </a:solidFill>
                <a:latin typeface="+mn-lt"/>
                <a:ea typeface="Georgia"/>
                <a:cs typeface="Georgia"/>
                <a:sym typeface="Georgia"/>
              </a:defRPr>
            </a:lvl4pPr>
            <a:lvl5pPr algn="l">
              <a:lnSpc>
                <a:spcPct val="120000"/>
              </a:lnSpc>
              <a:buClr>
                <a:srgbClr val="A39161"/>
              </a:buClr>
              <a:defRPr sz="2400" b="0" i="1" spc="0">
                <a:solidFill>
                  <a:srgbClr val="A39161"/>
                </a:solidFill>
                <a:latin typeface="+mn-lt"/>
                <a:ea typeface="Calibri Light" charset="0"/>
                <a:cs typeface="Calibri Light"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Tree>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mp; Subtitle - White">
    <p:bg>
      <p:bgPr>
        <a:solidFill>
          <a:srgbClr val="FFFFFF"/>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576436" y="1216032"/>
            <a:ext cx="6555007" cy="2575401"/>
          </a:xfrm>
          <a:prstGeom prst="rect">
            <a:avLst/>
          </a:prstGeom>
        </p:spPr>
      </p:pic>
      <p:pic>
        <p:nvPicPr>
          <p:cNvPr id="5" name="Picture 4"/>
          <p:cNvPicPr>
            <a:picLocks noChangeAspect="1"/>
          </p:cNvPicPr>
          <p:nvPr userDrawn="1"/>
        </p:nvPicPr>
        <p:blipFill>
          <a:blip r:embed="rId3"/>
          <a:stretch>
            <a:fillRect/>
          </a:stretch>
        </p:blipFill>
        <p:spPr>
          <a:xfrm>
            <a:off x="3403600" y="8089900"/>
            <a:ext cx="20980400" cy="5626100"/>
          </a:xfrm>
          <a:prstGeom prst="rect">
            <a:avLst/>
          </a:prstGeom>
        </p:spPr>
      </p:pic>
      <p:pic>
        <p:nvPicPr>
          <p:cNvPr id="6" name="Picture 5"/>
          <p:cNvPicPr>
            <a:picLocks noChangeAspect="1"/>
          </p:cNvPicPr>
          <p:nvPr userDrawn="1"/>
        </p:nvPicPr>
        <p:blipFill>
          <a:blip r:embed="rId4"/>
          <a:stretch>
            <a:fillRect/>
          </a:stretch>
        </p:blipFill>
        <p:spPr>
          <a:xfrm>
            <a:off x="0" y="10236200"/>
            <a:ext cx="13004800" cy="3479800"/>
          </a:xfrm>
          <a:prstGeom prst="rect">
            <a:avLst/>
          </a:prstGeom>
        </p:spPr>
      </p:pic>
      <p:sp>
        <p:nvSpPr>
          <p:cNvPr id="3" name="Title Text"/>
          <p:cNvSpPr txBox="1">
            <a:spLocks noGrp="1"/>
          </p:cNvSpPr>
          <p:nvPr>
            <p:ph type="title"/>
          </p:nvPr>
        </p:nvSpPr>
        <p:spPr>
          <a:xfrm>
            <a:off x="3578400" y="3814011"/>
            <a:ext cx="18897030" cy="5239142"/>
          </a:xfrm>
          <a:prstGeom prst="rect">
            <a:avLst/>
          </a:prstGeom>
        </p:spPr>
        <p:txBody>
          <a:bodyPr anchor="b">
            <a:normAutofit/>
          </a:bodyPr>
          <a:lstStyle>
            <a:lvl1pPr algn="l">
              <a:lnSpc>
                <a:spcPct val="80000"/>
              </a:lnSpc>
              <a:defRPr sz="16000" b="0" i="0" cap="none" spc="-272">
                <a:solidFill>
                  <a:srgbClr val="004D44"/>
                </a:solidFill>
                <a:latin typeface="+mn-lt"/>
                <a:ea typeface="Calibri Light" charset="0"/>
                <a:cs typeface="Calibri Light" charset="0"/>
                <a:sym typeface="Open Sans Light"/>
              </a:defRPr>
            </a:lvl1pPr>
          </a:lstStyle>
          <a:p>
            <a:r>
              <a:rPr lang="en-GB"/>
              <a:t>Click to edit Master title style</a:t>
            </a:r>
            <a:endParaRPr dirty="0"/>
          </a:p>
        </p:txBody>
      </p:sp>
      <p:sp>
        <p:nvSpPr>
          <p:cNvPr id="4" name="Body Level One…"/>
          <p:cNvSpPr txBox="1">
            <a:spLocks noGrp="1"/>
          </p:cNvSpPr>
          <p:nvPr>
            <p:ph type="body" sz="quarter" idx="1"/>
          </p:nvPr>
        </p:nvSpPr>
        <p:spPr>
          <a:xfrm>
            <a:off x="3578400" y="9482323"/>
            <a:ext cx="18897030" cy="3006800"/>
          </a:xfrm>
          <a:prstGeom prst="rect">
            <a:avLst/>
          </a:prstGeom>
        </p:spPr>
        <p:txBody>
          <a:bodyPr/>
          <a:lstStyle>
            <a:lvl1pPr algn="l">
              <a:lnSpc>
                <a:spcPct val="120000"/>
              </a:lnSpc>
              <a:buClr>
                <a:srgbClr val="A39161"/>
              </a:buClr>
              <a:defRPr sz="3200" b="0" i="0" spc="0">
                <a:solidFill>
                  <a:srgbClr val="A39161"/>
                </a:solidFill>
                <a:latin typeface="+mn-lt"/>
                <a:ea typeface="Calibri Light" charset="0"/>
                <a:cs typeface="Calibri Light" charset="0"/>
              </a:defRPr>
            </a:lvl1pPr>
            <a:lvl2pPr indent="0" algn="l">
              <a:lnSpc>
                <a:spcPct val="120000"/>
              </a:lnSpc>
              <a:buClr>
                <a:srgbClr val="A39161"/>
              </a:buClr>
              <a:defRPr sz="3200" b="0" spc="0">
                <a:solidFill>
                  <a:srgbClr val="A39161"/>
                </a:solidFill>
                <a:latin typeface="+mn-lt"/>
                <a:ea typeface="Calibri" charset="0"/>
                <a:cs typeface="Calibri" charset="0"/>
                <a:sym typeface="Georgia"/>
              </a:defRPr>
            </a:lvl2pPr>
            <a:lvl3pPr algn="l">
              <a:lnSpc>
                <a:spcPct val="120000"/>
              </a:lnSpc>
              <a:buClr>
                <a:srgbClr val="A39161"/>
              </a:buClr>
              <a:defRPr sz="2400" b="0" i="1" spc="0">
                <a:solidFill>
                  <a:srgbClr val="A39161"/>
                </a:solidFill>
                <a:latin typeface="+mn-lt"/>
                <a:ea typeface="Calibri Light" charset="0"/>
                <a:cs typeface="Calibri Light" charset="0"/>
              </a:defRPr>
            </a:lvl3pPr>
            <a:lvl4pPr algn="l">
              <a:lnSpc>
                <a:spcPct val="120000"/>
              </a:lnSpc>
              <a:buClr>
                <a:srgbClr val="A39161"/>
              </a:buClr>
              <a:defRPr sz="2400" spc="0">
                <a:solidFill>
                  <a:srgbClr val="A39161"/>
                </a:solidFill>
                <a:latin typeface="+mn-lt"/>
                <a:ea typeface="Georgia"/>
                <a:cs typeface="Georgia"/>
                <a:sym typeface="Georgia"/>
              </a:defRPr>
            </a:lvl4pPr>
            <a:lvl5pPr algn="l">
              <a:lnSpc>
                <a:spcPct val="120000"/>
              </a:lnSpc>
              <a:buClr>
                <a:srgbClr val="A39161"/>
              </a:buClr>
              <a:defRPr sz="2400" b="0" i="1" spc="0">
                <a:solidFill>
                  <a:srgbClr val="A39161"/>
                </a:solidFill>
                <a:latin typeface="+mn-lt"/>
                <a:ea typeface="Calibri Light" charset="0"/>
                <a:cs typeface="Calibri Light"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Tree>
    <p:extLst>
      <p:ext uri="{BB962C8B-B14F-4D97-AF65-F5344CB8AC3E}">
        <p14:creationId xmlns:p14="http://schemas.microsoft.com/office/powerpoint/2010/main" val="521482500"/>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hapter Slide - Green">
    <p:bg>
      <p:bgPr>
        <a:gradFill>
          <a:gsLst>
            <a:gs pos="0">
              <a:srgbClr val="004039"/>
            </a:gs>
            <a:gs pos="100000">
              <a:srgbClr val="005A52"/>
            </a:gs>
          </a:gsLst>
          <a:lin ang="17054404" scaled="0"/>
        </a:gradFill>
        <a:effectLst/>
      </p:bgPr>
    </p:bg>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stretch>
            <a:fillRect/>
          </a:stretch>
        </p:blipFill>
        <p:spPr>
          <a:xfrm>
            <a:off x="3403600" y="8089900"/>
            <a:ext cx="20980400" cy="5626100"/>
          </a:xfrm>
          <a:prstGeom prst="rect">
            <a:avLst/>
          </a:prstGeom>
        </p:spPr>
      </p:pic>
      <p:pic>
        <p:nvPicPr>
          <p:cNvPr id="15" name="Picture 14"/>
          <p:cNvPicPr>
            <a:picLocks noChangeAspect="1"/>
          </p:cNvPicPr>
          <p:nvPr userDrawn="1"/>
        </p:nvPicPr>
        <p:blipFill>
          <a:blip r:embed="rId3"/>
          <a:stretch>
            <a:fillRect/>
          </a:stretch>
        </p:blipFill>
        <p:spPr>
          <a:xfrm>
            <a:off x="0" y="10236200"/>
            <a:ext cx="13004800" cy="3479800"/>
          </a:xfrm>
          <a:prstGeom prst="rect">
            <a:avLst/>
          </a:prstGeom>
        </p:spPr>
      </p:pic>
      <p:sp>
        <p:nvSpPr>
          <p:cNvPr id="13" name="Title Text"/>
          <p:cNvSpPr txBox="1">
            <a:spLocks noGrp="1"/>
          </p:cNvSpPr>
          <p:nvPr>
            <p:ph type="title"/>
          </p:nvPr>
        </p:nvSpPr>
        <p:spPr>
          <a:xfrm>
            <a:off x="5849708" y="4006515"/>
            <a:ext cx="16773590" cy="8145380"/>
          </a:xfrm>
          <a:prstGeom prst="rect">
            <a:avLst/>
          </a:prstGeom>
        </p:spPr>
        <p:txBody>
          <a:bodyPr anchor="t" anchorCtr="0"/>
          <a:lstStyle>
            <a:lvl1pPr algn="l">
              <a:lnSpc>
                <a:spcPct val="80000"/>
              </a:lnSpc>
              <a:defRPr sz="18000" b="0" i="0" cap="none" spc="-300">
                <a:solidFill>
                  <a:srgbClr val="FFFFFF"/>
                </a:solidFill>
                <a:latin typeface="+mn-lt"/>
                <a:ea typeface="Calibri Light" charset="0"/>
                <a:cs typeface="Calibri Light" charset="0"/>
                <a:sym typeface="Open Sans Light"/>
              </a:defRPr>
            </a:lvl1pPr>
          </a:lstStyle>
          <a:p>
            <a:r>
              <a:rPr lang="en-GB"/>
              <a:t>Click to edit Master title style</a:t>
            </a:r>
            <a:endParaRPr dirty="0"/>
          </a:p>
        </p:txBody>
      </p:sp>
      <p:pic>
        <p:nvPicPr>
          <p:cNvPr id="7"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l="6815" t="18522" r="74814" b="19072"/>
          <a:stretch/>
        </p:blipFill>
        <p:spPr>
          <a:xfrm>
            <a:off x="21704968" y="950497"/>
            <a:ext cx="1474548" cy="2009274"/>
          </a:xfrm>
          <a:prstGeom prst="rect">
            <a:avLst/>
          </a:prstGeom>
        </p:spPr>
      </p:pic>
      <p:sp>
        <p:nvSpPr>
          <p:cNvPr id="10" name="Text Placeholder 9"/>
          <p:cNvSpPr>
            <a:spLocks noGrp="1"/>
          </p:cNvSpPr>
          <p:nvPr>
            <p:ph type="body" sz="quarter" idx="11" hasCustomPrompt="1"/>
          </p:nvPr>
        </p:nvSpPr>
        <p:spPr>
          <a:xfrm>
            <a:off x="5923850" y="1608755"/>
            <a:ext cx="15208950" cy="748365"/>
          </a:xfrm>
          <a:prstGeom prst="rect">
            <a:avLst/>
          </a:prstGeom>
        </p:spPr>
        <p:txBody>
          <a:bodyPr/>
          <a:lstStyle>
            <a:lvl1pPr algn="l">
              <a:defRPr sz="2800" b="0" i="0" spc="-10" baseline="0">
                <a:solidFill>
                  <a:schemeClr val="bg1"/>
                </a:solidFill>
                <a:latin typeface="+mn-lt"/>
                <a:ea typeface="Calibri Light" charset="0"/>
                <a:cs typeface="Calibri Light" charset="0"/>
              </a:defRPr>
            </a:lvl1pPr>
          </a:lstStyle>
          <a:p>
            <a:pPr marL="0" marR="0" lvl="0" indent="0" algn="l" defTabSz="825500" eaLnBrk="1" fontAlgn="auto" latinLnBrk="0" hangingPunct="1">
              <a:lnSpc>
                <a:spcPct val="110000"/>
              </a:lnSpc>
              <a:spcBef>
                <a:spcPts val="0"/>
              </a:spcBef>
              <a:spcAft>
                <a:spcPts val="0"/>
              </a:spcAft>
              <a:buClrTx/>
              <a:buSzTx/>
              <a:buFontTx/>
              <a:buNone/>
              <a:tabLst/>
              <a:defRPr/>
            </a:pPr>
            <a:r>
              <a:rPr lang="en-US" dirty="0"/>
              <a:t>Running heading</a:t>
            </a:r>
          </a:p>
        </p:txBody>
      </p:sp>
      <p:sp>
        <p:nvSpPr>
          <p:cNvPr id="3" name="Text Placeholder 2"/>
          <p:cNvSpPr>
            <a:spLocks noGrp="1"/>
          </p:cNvSpPr>
          <p:nvPr>
            <p:ph type="body" sz="quarter" idx="12" hasCustomPrompt="1"/>
          </p:nvPr>
        </p:nvSpPr>
        <p:spPr>
          <a:xfrm>
            <a:off x="1155700" y="2706371"/>
            <a:ext cx="3708400" cy="9140724"/>
          </a:xfrm>
          <a:prstGeom prst="rect">
            <a:avLst/>
          </a:prstGeom>
        </p:spPr>
        <p:txBody>
          <a:bodyPr anchor="t"/>
          <a:lstStyle>
            <a:lvl1pPr>
              <a:defRPr sz="41000">
                <a:solidFill>
                  <a:srgbClr val="A39161"/>
                </a:solidFill>
                <a:latin typeface="+mn-lt"/>
              </a:defRPr>
            </a:lvl1pPr>
          </a:lstStyle>
          <a:p>
            <a:pPr lvl="0"/>
            <a:r>
              <a:rPr lang="en-US" dirty="0"/>
              <a:t>#</a:t>
            </a:r>
          </a:p>
        </p:txBody>
      </p:sp>
      <p:sp>
        <p:nvSpPr>
          <p:cNvPr id="9" name="Rialtas na hÉireann | Government of Ireland"/>
          <p:cNvSpPr txBox="1"/>
          <p:nvPr userDrawn="1"/>
        </p:nvSpPr>
        <p:spPr>
          <a:xfrm>
            <a:off x="5923850" y="12611805"/>
            <a:ext cx="7458773" cy="37959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1800">
                <a:solidFill>
                  <a:srgbClr val="929292"/>
                </a:solidFill>
              </a:defRPr>
            </a:lvl1pPr>
          </a:lstStyle>
          <a:p>
            <a:r>
              <a:rPr lang="en-US" b="1" dirty="0">
                <a:solidFill>
                  <a:schemeClr val="bg1">
                    <a:alpha val="45000"/>
                  </a:schemeClr>
                </a:solidFill>
                <a:latin typeface="+mn-lt"/>
              </a:rPr>
              <a:t>An </a:t>
            </a:r>
            <a:r>
              <a:rPr lang="en-US" b="1" dirty="0" err="1">
                <a:solidFill>
                  <a:schemeClr val="bg1">
                    <a:alpha val="45000"/>
                  </a:schemeClr>
                </a:solidFill>
                <a:latin typeface="+mn-lt"/>
              </a:rPr>
              <a:t>Roinn</a:t>
            </a:r>
            <a:r>
              <a:rPr lang="en-US" b="1" dirty="0">
                <a:solidFill>
                  <a:schemeClr val="bg1">
                    <a:alpha val="45000"/>
                  </a:schemeClr>
                </a:solidFill>
                <a:latin typeface="+mn-lt"/>
              </a:rPr>
              <a:t> </a:t>
            </a:r>
            <a:r>
              <a:rPr lang="en-US" b="1" dirty="0" err="1">
                <a:solidFill>
                  <a:schemeClr val="bg1">
                    <a:alpha val="45000"/>
                  </a:schemeClr>
                </a:solidFill>
                <a:latin typeface="+mn-lt"/>
              </a:rPr>
              <a:t>Oideachais</a:t>
            </a:r>
            <a:r>
              <a:rPr lang="en-US" b="1" dirty="0">
                <a:solidFill>
                  <a:schemeClr val="bg1">
                    <a:alpha val="45000"/>
                  </a:schemeClr>
                </a:solidFill>
                <a:latin typeface="+mn-lt"/>
              </a:rPr>
              <a:t> </a:t>
            </a:r>
            <a:r>
              <a:rPr lang="en-US" b="1" dirty="0" err="1">
                <a:solidFill>
                  <a:schemeClr val="bg1">
                    <a:alpha val="45000"/>
                  </a:schemeClr>
                </a:solidFill>
                <a:latin typeface="+mn-lt"/>
              </a:rPr>
              <a:t>agus</a:t>
            </a:r>
            <a:r>
              <a:rPr lang="en-US" b="1" dirty="0">
                <a:solidFill>
                  <a:schemeClr val="bg1">
                    <a:alpha val="45000"/>
                  </a:schemeClr>
                </a:solidFill>
                <a:latin typeface="+mn-lt"/>
              </a:rPr>
              <a:t> </a:t>
            </a:r>
            <a:r>
              <a:rPr lang="en-US" b="1" dirty="0" err="1">
                <a:solidFill>
                  <a:schemeClr val="bg1">
                    <a:alpha val="45000"/>
                  </a:schemeClr>
                </a:solidFill>
                <a:latin typeface="+mn-lt"/>
              </a:rPr>
              <a:t>Óige</a:t>
            </a:r>
            <a:r>
              <a:rPr lang="en-US" b="1" dirty="0">
                <a:solidFill>
                  <a:schemeClr val="bg1">
                    <a:alpha val="45000"/>
                  </a:schemeClr>
                </a:solidFill>
                <a:latin typeface="+mn-lt"/>
              </a:rPr>
              <a:t> </a:t>
            </a:r>
            <a:r>
              <a:rPr dirty="0">
                <a:solidFill>
                  <a:schemeClr val="bg1">
                    <a:alpha val="45000"/>
                  </a:schemeClr>
                </a:solidFill>
                <a:latin typeface="+mn-lt"/>
              </a:rPr>
              <a:t>| </a:t>
            </a:r>
            <a:r>
              <a:rPr lang="en-US" dirty="0">
                <a:solidFill>
                  <a:schemeClr val="bg1">
                    <a:alpha val="45000"/>
                  </a:schemeClr>
                </a:solidFill>
                <a:latin typeface="+mn-lt"/>
              </a:rPr>
              <a:t>Department of Education and Youth</a:t>
            </a:r>
            <a:endParaRPr dirty="0">
              <a:solidFill>
                <a:schemeClr val="bg1">
                  <a:alpha val="45000"/>
                </a:schemeClr>
              </a:solidFill>
              <a:latin typeface="+mn-lt"/>
            </a:endParaRPr>
          </a:p>
        </p:txBody>
      </p:sp>
    </p:spTree>
    <p:extLst>
      <p:ext uri="{BB962C8B-B14F-4D97-AF65-F5344CB8AC3E}">
        <p14:creationId xmlns:p14="http://schemas.microsoft.com/office/powerpoint/2010/main" val="410520315"/>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hapter Slide - White">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3403600" y="8089900"/>
            <a:ext cx="20980400" cy="5626100"/>
          </a:xfrm>
          <a:prstGeom prst="rect">
            <a:avLst/>
          </a:prstGeom>
        </p:spPr>
      </p:pic>
      <p:pic>
        <p:nvPicPr>
          <p:cNvPr id="11" name="Picture 10"/>
          <p:cNvPicPr>
            <a:picLocks noChangeAspect="1"/>
          </p:cNvPicPr>
          <p:nvPr userDrawn="1"/>
        </p:nvPicPr>
        <p:blipFill>
          <a:blip r:embed="rId3"/>
          <a:stretch>
            <a:fillRect/>
          </a:stretch>
        </p:blipFill>
        <p:spPr>
          <a:xfrm>
            <a:off x="0" y="10236200"/>
            <a:ext cx="13004800" cy="3479800"/>
          </a:xfrm>
          <a:prstGeom prst="rect">
            <a:avLst/>
          </a:prstGeom>
        </p:spPr>
      </p:pic>
      <p:sp>
        <p:nvSpPr>
          <p:cNvPr id="13" name="Title Text"/>
          <p:cNvSpPr txBox="1">
            <a:spLocks noGrp="1"/>
          </p:cNvSpPr>
          <p:nvPr>
            <p:ph type="title"/>
          </p:nvPr>
        </p:nvSpPr>
        <p:spPr>
          <a:xfrm>
            <a:off x="5849708" y="4006515"/>
            <a:ext cx="16773590" cy="8145380"/>
          </a:xfrm>
          <a:prstGeom prst="rect">
            <a:avLst/>
          </a:prstGeom>
        </p:spPr>
        <p:txBody>
          <a:bodyPr anchor="t" anchorCtr="0"/>
          <a:lstStyle>
            <a:lvl1pPr algn="l">
              <a:lnSpc>
                <a:spcPct val="80000"/>
              </a:lnSpc>
              <a:defRPr sz="18000" b="0" i="0" cap="none" spc="-300">
                <a:solidFill>
                  <a:srgbClr val="004D44"/>
                </a:solidFill>
                <a:latin typeface="+mn-lt"/>
                <a:ea typeface="Calibri Light" charset="0"/>
                <a:cs typeface="Calibri Light" charset="0"/>
                <a:sym typeface="Open Sans Light"/>
              </a:defRPr>
            </a:lvl1pPr>
          </a:lstStyle>
          <a:p>
            <a:r>
              <a:rPr lang="en-GB"/>
              <a:t>Click to edit Master title style</a:t>
            </a:r>
            <a:endParaRPr dirty="0"/>
          </a:p>
        </p:txBody>
      </p:sp>
      <p:pic>
        <p:nvPicPr>
          <p:cNvPr id="7"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l="6815" t="18522" r="74814" b="19072"/>
          <a:stretch/>
        </p:blipFill>
        <p:spPr>
          <a:xfrm>
            <a:off x="21704968" y="950497"/>
            <a:ext cx="1474548" cy="2009274"/>
          </a:xfrm>
          <a:prstGeom prst="rect">
            <a:avLst/>
          </a:prstGeom>
        </p:spPr>
      </p:pic>
      <p:sp>
        <p:nvSpPr>
          <p:cNvPr id="10" name="Text Placeholder 9"/>
          <p:cNvSpPr>
            <a:spLocks noGrp="1"/>
          </p:cNvSpPr>
          <p:nvPr>
            <p:ph type="body" sz="quarter" idx="11" hasCustomPrompt="1"/>
          </p:nvPr>
        </p:nvSpPr>
        <p:spPr>
          <a:xfrm>
            <a:off x="5923850" y="1608755"/>
            <a:ext cx="15208950" cy="748365"/>
          </a:xfrm>
          <a:prstGeom prst="rect">
            <a:avLst/>
          </a:prstGeom>
        </p:spPr>
        <p:txBody>
          <a:bodyPr/>
          <a:lstStyle>
            <a:lvl1pPr algn="l">
              <a:defRPr sz="2800" b="0" i="0" spc="-10" baseline="0">
                <a:solidFill>
                  <a:srgbClr val="004D44"/>
                </a:solidFill>
                <a:latin typeface="+mn-lt"/>
                <a:ea typeface="Calibri Light" charset="0"/>
                <a:cs typeface="Calibri Light" charset="0"/>
              </a:defRPr>
            </a:lvl1pPr>
          </a:lstStyle>
          <a:p>
            <a:pPr marL="0" marR="0" lvl="0" indent="0" algn="l" defTabSz="825500" eaLnBrk="1" fontAlgn="auto" latinLnBrk="0" hangingPunct="1">
              <a:lnSpc>
                <a:spcPct val="110000"/>
              </a:lnSpc>
              <a:spcBef>
                <a:spcPts val="0"/>
              </a:spcBef>
              <a:spcAft>
                <a:spcPts val="0"/>
              </a:spcAft>
              <a:buClrTx/>
              <a:buSzTx/>
              <a:buFontTx/>
              <a:buNone/>
              <a:tabLst/>
              <a:defRPr/>
            </a:pPr>
            <a:r>
              <a:rPr lang="en-US" dirty="0"/>
              <a:t>Running heading</a:t>
            </a:r>
          </a:p>
        </p:txBody>
      </p:sp>
      <p:sp>
        <p:nvSpPr>
          <p:cNvPr id="3" name="Text Placeholder 2"/>
          <p:cNvSpPr>
            <a:spLocks noGrp="1"/>
          </p:cNvSpPr>
          <p:nvPr>
            <p:ph type="body" sz="quarter" idx="12" hasCustomPrompt="1"/>
          </p:nvPr>
        </p:nvSpPr>
        <p:spPr>
          <a:xfrm>
            <a:off x="1155700" y="2706371"/>
            <a:ext cx="3708400" cy="9140724"/>
          </a:xfrm>
          <a:prstGeom prst="rect">
            <a:avLst/>
          </a:prstGeom>
        </p:spPr>
        <p:txBody>
          <a:bodyPr anchor="t"/>
          <a:lstStyle>
            <a:lvl1pPr>
              <a:defRPr sz="41000">
                <a:solidFill>
                  <a:srgbClr val="A39161"/>
                </a:solidFill>
                <a:latin typeface="+mn-lt"/>
              </a:defRPr>
            </a:lvl1pPr>
          </a:lstStyle>
          <a:p>
            <a:pPr lvl="0"/>
            <a:r>
              <a:rPr lang="en-US" dirty="0"/>
              <a:t>#</a:t>
            </a:r>
          </a:p>
        </p:txBody>
      </p:sp>
      <p:sp>
        <p:nvSpPr>
          <p:cNvPr id="12" name="Rialtas na hÉireann | Government of Ireland"/>
          <p:cNvSpPr txBox="1"/>
          <p:nvPr userDrawn="1"/>
        </p:nvSpPr>
        <p:spPr>
          <a:xfrm>
            <a:off x="5923850" y="12611805"/>
            <a:ext cx="7394653" cy="37959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1800">
                <a:solidFill>
                  <a:srgbClr val="929292"/>
                </a:solidFill>
              </a:defRPr>
            </a:lvl1pPr>
          </a:lstStyle>
          <a:p>
            <a:r>
              <a:rPr lang="en-US" b="1" dirty="0">
                <a:latin typeface="+mn-lt"/>
              </a:rPr>
              <a:t>An </a:t>
            </a:r>
            <a:r>
              <a:rPr lang="en-US" b="1" dirty="0" err="1">
                <a:latin typeface="+mn-lt"/>
              </a:rPr>
              <a:t>Roinn</a:t>
            </a:r>
            <a:r>
              <a:rPr lang="en-US" b="1" dirty="0">
                <a:latin typeface="+mn-lt"/>
              </a:rPr>
              <a:t> </a:t>
            </a:r>
            <a:r>
              <a:rPr lang="en-US" b="1" dirty="0" err="1">
                <a:latin typeface="+mn-lt"/>
              </a:rPr>
              <a:t>Oideachais</a:t>
            </a:r>
            <a:r>
              <a:rPr lang="en-US" b="1" dirty="0">
                <a:latin typeface="+mn-lt"/>
              </a:rPr>
              <a:t> </a:t>
            </a:r>
            <a:r>
              <a:rPr lang="en-US" b="1" dirty="0" err="1">
                <a:latin typeface="+mn-lt"/>
              </a:rPr>
              <a:t>agus</a:t>
            </a:r>
            <a:r>
              <a:rPr lang="en-US" b="1" dirty="0">
                <a:latin typeface="+mn-lt"/>
              </a:rPr>
              <a:t> </a:t>
            </a:r>
            <a:r>
              <a:rPr lang="en-US" b="1" dirty="0" err="1">
                <a:latin typeface="+mn-lt"/>
              </a:rPr>
              <a:t>Óige</a:t>
            </a:r>
            <a:r>
              <a:rPr lang="en-US" b="1" dirty="0">
                <a:latin typeface="+mn-lt"/>
              </a:rPr>
              <a:t> </a:t>
            </a:r>
            <a:r>
              <a:rPr dirty="0">
                <a:latin typeface="+mn-lt"/>
              </a:rPr>
              <a:t>| </a:t>
            </a:r>
            <a:r>
              <a:rPr lang="en-US" dirty="0">
                <a:latin typeface="+mn-lt"/>
              </a:rPr>
              <a:t>Department of Education and Youth</a:t>
            </a:r>
            <a:endParaRPr dirty="0">
              <a:latin typeface="+mn-lt"/>
            </a:endParaRPr>
          </a:p>
        </p:txBody>
      </p:sp>
    </p:spTree>
    <p:extLst>
      <p:ext uri="{BB962C8B-B14F-4D97-AF65-F5344CB8AC3E}">
        <p14:creationId xmlns:p14="http://schemas.microsoft.com/office/powerpoint/2010/main" val="174290664"/>
      </p:ext>
    </p:extLst>
  </p:cSld>
  <p:clrMapOvr>
    <a:overrideClrMapping bg1="lt1" tx1="dk1" bg2="lt2" tx2="dk2" accent1="accent1" accent2="accent2" accent3="accent3" accent4="accent4" accent5="accent5" accent6="accent6" hlink="hlink" folHlink="folHlink"/>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Blank (with Harp) - Green">
    <p:bg>
      <p:bgPr>
        <a:gradFill>
          <a:gsLst>
            <a:gs pos="0">
              <a:srgbClr val="004039"/>
            </a:gs>
            <a:gs pos="100000">
              <a:srgbClr val="005A52"/>
            </a:gs>
          </a:gsLst>
          <a:lin ang="17054404" scaled="0"/>
        </a:gradFill>
        <a:effectLst/>
      </p:bgPr>
    </p:bg>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stretch>
            <a:fillRect/>
          </a:stretch>
        </p:blipFill>
        <p:spPr>
          <a:xfrm>
            <a:off x="3403600" y="8089900"/>
            <a:ext cx="20980400" cy="5626100"/>
          </a:xfrm>
          <a:prstGeom prst="rect">
            <a:avLst/>
          </a:prstGeom>
        </p:spPr>
      </p:pic>
      <p:pic>
        <p:nvPicPr>
          <p:cNvPr id="15" name="Picture 14"/>
          <p:cNvPicPr>
            <a:picLocks noChangeAspect="1"/>
          </p:cNvPicPr>
          <p:nvPr userDrawn="1"/>
        </p:nvPicPr>
        <p:blipFill>
          <a:blip r:embed="rId3"/>
          <a:stretch>
            <a:fillRect/>
          </a:stretch>
        </p:blipFill>
        <p:spPr>
          <a:xfrm>
            <a:off x="0" y="10236200"/>
            <a:ext cx="13004800" cy="3479800"/>
          </a:xfrm>
          <a:prstGeom prst="rect">
            <a:avLst/>
          </a:prstGeom>
        </p:spPr>
      </p:pic>
      <p:pic>
        <p:nvPicPr>
          <p:cNvPr id="7"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l="6815" t="18522" r="74814" b="19072"/>
          <a:stretch/>
        </p:blipFill>
        <p:spPr>
          <a:xfrm>
            <a:off x="21704968" y="950497"/>
            <a:ext cx="1474548" cy="2009274"/>
          </a:xfrm>
          <a:prstGeom prst="rect">
            <a:avLst/>
          </a:prstGeom>
        </p:spPr>
      </p:pic>
      <p:sp>
        <p:nvSpPr>
          <p:cNvPr id="9" name="Body Level One…"/>
          <p:cNvSpPr txBox="1">
            <a:spLocks noGrp="1"/>
          </p:cNvSpPr>
          <p:nvPr>
            <p:ph type="body" idx="1" hasCustomPrompt="1"/>
          </p:nvPr>
        </p:nvSpPr>
        <p:spPr>
          <a:xfrm>
            <a:off x="1441451" y="3556000"/>
            <a:ext cx="19770224" cy="8752305"/>
          </a:xfrm>
          <a:prstGeom prst="rect">
            <a:avLst/>
          </a:prstGeom>
        </p:spPr>
        <p:txBody>
          <a:bodyPr numCol="1" spcCol="1039079">
            <a:normAutofit/>
          </a:bodyPr>
          <a:lstStyle>
            <a:lvl1pPr algn="l">
              <a:defRPr sz="18000" b="0" i="0" spc="-85">
                <a:solidFill>
                  <a:schemeClr val="bg1"/>
                </a:solidFill>
                <a:latin typeface="+mn-lt"/>
                <a:ea typeface="Calibri" charset="0"/>
                <a:cs typeface="Calibri" charset="0"/>
              </a:defRPr>
            </a:lvl1pPr>
            <a:lvl2pPr marL="0" indent="0" algn="l">
              <a:buClr>
                <a:schemeClr val="accent2">
                  <a:lumMod val="50000"/>
                </a:schemeClr>
              </a:buClr>
              <a:buFont typeface="Arial" charset="0"/>
              <a:buNone/>
              <a:defRPr sz="4400" b="0" i="0" spc="-85">
                <a:solidFill>
                  <a:srgbClr val="5E5E5E"/>
                </a:solidFill>
                <a:latin typeface="+mn-lt"/>
                <a:ea typeface="Calibri Light" charset="0"/>
                <a:cs typeface="Calibri Light" charset="0"/>
              </a:defRPr>
            </a:lvl2pPr>
            <a:lvl3pPr marL="1219200" indent="-609600" algn="l">
              <a:buClr>
                <a:schemeClr val="accent4">
                  <a:hueOff val="-1081314"/>
                  <a:satOff val="4338"/>
                  <a:lumOff val="-8931"/>
                </a:schemeClr>
              </a:buClr>
              <a:buSzPct val="100000"/>
              <a:buChar char="—"/>
              <a:defRPr sz="4400" b="0" i="1">
                <a:solidFill>
                  <a:srgbClr val="5E5E5E"/>
                </a:solidFill>
                <a:latin typeface="+mn-lt"/>
                <a:ea typeface="Calibri Light" charset="0"/>
                <a:cs typeface="Calibri Light" charset="0"/>
              </a:defRPr>
            </a:lvl3pPr>
            <a:lvl4pPr marL="1828800" indent="-609600" algn="l">
              <a:buClr>
                <a:srgbClr val="83BE41"/>
              </a:buClr>
              <a:buSzPct val="100000"/>
              <a:buFont typeface=".AppleSystemUIFont" charset="-120"/>
              <a:buChar char="—"/>
              <a:defRPr sz="4400" b="0" i="0">
                <a:solidFill>
                  <a:srgbClr val="5E5E5E"/>
                </a:solidFill>
                <a:latin typeface="+mn-lt"/>
                <a:ea typeface="Calibri Light" charset="0"/>
                <a:cs typeface="Calibri Light" charset="0"/>
              </a:defRPr>
            </a:lvl4pPr>
            <a:lvl5pPr marL="2413000" indent="-609600" algn="l">
              <a:buClr>
                <a:srgbClr val="929292"/>
              </a:buClr>
              <a:buSzPct val="100000"/>
              <a:buChar char="–"/>
              <a:defRPr sz="4400" b="0" i="1">
                <a:solidFill>
                  <a:srgbClr val="5E5E5E"/>
                </a:solidFill>
                <a:latin typeface="+mn-lt"/>
                <a:ea typeface="Calibri Light" charset="0"/>
                <a:cs typeface="Calibri Light" charset="0"/>
              </a:defRPr>
            </a:lvl5pPr>
          </a:lstStyle>
          <a:p>
            <a:r>
              <a:rPr lang="en-US" dirty="0"/>
              <a:t>Title Text</a:t>
            </a:r>
            <a:endParaRPr lang="en-US" sz="4800" spc="0" dirty="0">
              <a:latin typeface="+mn-lt"/>
            </a:endParaRPr>
          </a:p>
        </p:txBody>
      </p:sp>
      <p:sp>
        <p:nvSpPr>
          <p:cNvPr id="8" name="Rialtas na hÉireann | Government of Ireland"/>
          <p:cNvSpPr txBox="1"/>
          <p:nvPr userDrawn="1"/>
        </p:nvSpPr>
        <p:spPr>
          <a:xfrm>
            <a:off x="1441449" y="12611805"/>
            <a:ext cx="7805022" cy="37959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1800">
                <a:solidFill>
                  <a:srgbClr val="929292"/>
                </a:solidFill>
              </a:defRPr>
            </a:lvl1pPr>
          </a:lstStyle>
          <a:p>
            <a:fld id="{93D0CC9E-ED4E-524D-8BB9-8829151DFDE7}" type="slidenum">
              <a:rPr lang="uk-UA" b="1" smtClean="0">
                <a:solidFill>
                  <a:schemeClr val="bg1">
                    <a:alpha val="45000"/>
                  </a:schemeClr>
                </a:solidFill>
                <a:latin typeface="+mn-lt"/>
              </a:rPr>
              <a:t>‹#›</a:t>
            </a:fld>
            <a:r>
              <a:rPr lang="en-GB" b="1" dirty="0">
                <a:solidFill>
                  <a:schemeClr val="bg1">
                    <a:alpha val="45000"/>
                  </a:schemeClr>
                </a:solidFill>
                <a:latin typeface="+mn-lt"/>
              </a:rPr>
              <a:t>  </a:t>
            </a:r>
            <a:r>
              <a:rPr lang="en-US" b="1" dirty="0">
                <a:solidFill>
                  <a:schemeClr val="bg1">
                    <a:alpha val="45000"/>
                  </a:schemeClr>
                </a:solidFill>
                <a:latin typeface="+mn-lt"/>
              </a:rPr>
              <a:t>An </a:t>
            </a:r>
            <a:r>
              <a:rPr lang="en-US" b="1" dirty="0" err="1">
                <a:solidFill>
                  <a:schemeClr val="bg1">
                    <a:alpha val="45000"/>
                  </a:schemeClr>
                </a:solidFill>
                <a:latin typeface="+mn-lt"/>
              </a:rPr>
              <a:t>Roinn</a:t>
            </a:r>
            <a:r>
              <a:rPr lang="en-US" b="1" dirty="0">
                <a:solidFill>
                  <a:schemeClr val="bg1">
                    <a:alpha val="45000"/>
                  </a:schemeClr>
                </a:solidFill>
                <a:latin typeface="+mn-lt"/>
              </a:rPr>
              <a:t> </a:t>
            </a:r>
            <a:r>
              <a:rPr lang="en-US" b="1" dirty="0" err="1">
                <a:solidFill>
                  <a:schemeClr val="bg1">
                    <a:alpha val="45000"/>
                  </a:schemeClr>
                </a:solidFill>
                <a:latin typeface="+mn-lt"/>
              </a:rPr>
              <a:t>Oideachais</a:t>
            </a:r>
            <a:r>
              <a:rPr lang="en-US" b="1" dirty="0">
                <a:solidFill>
                  <a:schemeClr val="bg1">
                    <a:alpha val="45000"/>
                  </a:schemeClr>
                </a:solidFill>
                <a:latin typeface="+mn-lt"/>
              </a:rPr>
              <a:t> </a:t>
            </a:r>
            <a:r>
              <a:rPr lang="en-US" b="1" dirty="0" err="1">
                <a:solidFill>
                  <a:schemeClr val="bg1">
                    <a:alpha val="45000"/>
                  </a:schemeClr>
                </a:solidFill>
                <a:latin typeface="+mn-lt"/>
              </a:rPr>
              <a:t>agus</a:t>
            </a:r>
            <a:r>
              <a:rPr lang="en-US" b="1" dirty="0">
                <a:solidFill>
                  <a:schemeClr val="bg1">
                    <a:alpha val="45000"/>
                  </a:schemeClr>
                </a:solidFill>
                <a:latin typeface="+mn-lt"/>
              </a:rPr>
              <a:t> </a:t>
            </a:r>
            <a:r>
              <a:rPr lang="en-US" b="1" dirty="0" err="1">
                <a:solidFill>
                  <a:schemeClr val="bg1">
                    <a:alpha val="45000"/>
                  </a:schemeClr>
                </a:solidFill>
                <a:latin typeface="+mn-lt"/>
              </a:rPr>
              <a:t>Óige</a:t>
            </a:r>
            <a:r>
              <a:rPr lang="en-US" b="1" dirty="0">
                <a:solidFill>
                  <a:schemeClr val="bg1">
                    <a:alpha val="45000"/>
                  </a:schemeClr>
                </a:solidFill>
                <a:latin typeface="+mn-lt"/>
              </a:rPr>
              <a:t> </a:t>
            </a:r>
            <a:r>
              <a:rPr dirty="0">
                <a:solidFill>
                  <a:schemeClr val="bg1">
                    <a:alpha val="45000"/>
                  </a:schemeClr>
                </a:solidFill>
                <a:latin typeface="+mn-lt"/>
              </a:rPr>
              <a:t>| </a:t>
            </a:r>
            <a:r>
              <a:rPr lang="en-US" dirty="0">
                <a:solidFill>
                  <a:schemeClr val="bg1">
                    <a:alpha val="45000"/>
                  </a:schemeClr>
                </a:solidFill>
                <a:latin typeface="+mn-lt"/>
              </a:rPr>
              <a:t>Department of Education and Youth</a:t>
            </a:r>
            <a:endParaRPr dirty="0">
              <a:solidFill>
                <a:schemeClr val="bg1">
                  <a:alpha val="45000"/>
                </a:schemeClr>
              </a:solidFill>
              <a:latin typeface="+mn-lt"/>
            </a:endParaRPr>
          </a:p>
        </p:txBody>
      </p:sp>
    </p:spTree>
    <p:extLst>
      <p:ext uri="{BB962C8B-B14F-4D97-AF65-F5344CB8AC3E}">
        <p14:creationId xmlns:p14="http://schemas.microsoft.com/office/powerpoint/2010/main" val="1730965574"/>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Blank (with Harp) - White">
    <p:bg>
      <p:bgPr>
        <a:solidFill>
          <a:srgbClr val="FFFFFF"/>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3403600" y="8089900"/>
            <a:ext cx="20980400" cy="5626100"/>
          </a:xfrm>
          <a:prstGeom prst="rect">
            <a:avLst/>
          </a:prstGeom>
        </p:spPr>
      </p:pic>
      <p:pic>
        <p:nvPicPr>
          <p:cNvPr id="8" name="Picture 7"/>
          <p:cNvPicPr>
            <a:picLocks noChangeAspect="1"/>
          </p:cNvPicPr>
          <p:nvPr userDrawn="1"/>
        </p:nvPicPr>
        <p:blipFill>
          <a:blip r:embed="rId3"/>
          <a:stretch>
            <a:fillRect/>
          </a:stretch>
        </p:blipFill>
        <p:spPr>
          <a:xfrm>
            <a:off x="0" y="10236200"/>
            <a:ext cx="13004800" cy="3479800"/>
          </a:xfrm>
          <a:prstGeom prst="rect">
            <a:avLst/>
          </a:prstGeom>
        </p:spPr>
      </p:pic>
      <p:sp>
        <p:nvSpPr>
          <p:cNvPr id="43" name="Body Level One…"/>
          <p:cNvSpPr txBox="1">
            <a:spLocks noGrp="1"/>
          </p:cNvSpPr>
          <p:nvPr>
            <p:ph type="body" idx="1" hasCustomPrompt="1"/>
          </p:nvPr>
        </p:nvSpPr>
        <p:spPr>
          <a:xfrm>
            <a:off x="1441451" y="3556000"/>
            <a:ext cx="19770224" cy="8752305"/>
          </a:xfrm>
          <a:prstGeom prst="rect">
            <a:avLst/>
          </a:prstGeom>
        </p:spPr>
        <p:txBody>
          <a:bodyPr numCol="1" spcCol="1039079">
            <a:normAutofit/>
          </a:bodyPr>
          <a:lstStyle>
            <a:lvl1pPr algn="l">
              <a:defRPr sz="18000" b="0" i="0" spc="-85">
                <a:solidFill>
                  <a:srgbClr val="004D44"/>
                </a:solidFill>
                <a:latin typeface="+mn-lt"/>
                <a:ea typeface="Calibri" charset="0"/>
                <a:cs typeface="Calibri" charset="0"/>
              </a:defRPr>
            </a:lvl1pPr>
            <a:lvl2pPr marL="0" indent="0" algn="l">
              <a:buClr>
                <a:schemeClr val="accent2">
                  <a:lumMod val="50000"/>
                </a:schemeClr>
              </a:buClr>
              <a:buFont typeface="Arial" charset="0"/>
              <a:buNone/>
              <a:defRPr sz="4400" b="0" i="0" spc="-85">
                <a:solidFill>
                  <a:srgbClr val="5E5E5E"/>
                </a:solidFill>
                <a:latin typeface="+mn-lt"/>
                <a:ea typeface="Calibri Light" charset="0"/>
                <a:cs typeface="Calibri Light" charset="0"/>
              </a:defRPr>
            </a:lvl2pPr>
            <a:lvl3pPr marL="1219200" indent="-609600" algn="l">
              <a:buClr>
                <a:schemeClr val="accent4">
                  <a:hueOff val="-1081314"/>
                  <a:satOff val="4338"/>
                  <a:lumOff val="-8931"/>
                </a:schemeClr>
              </a:buClr>
              <a:buSzPct val="100000"/>
              <a:buChar char="—"/>
              <a:defRPr sz="4400" b="0" i="1">
                <a:solidFill>
                  <a:srgbClr val="5E5E5E"/>
                </a:solidFill>
                <a:latin typeface="+mn-lt"/>
                <a:ea typeface="Calibri Light" charset="0"/>
                <a:cs typeface="Calibri Light" charset="0"/>
              </a:defRPr>
            </a:lvl3pPr>
            <a:lvl4pPr marL="1828800" indent="-609600" algn="l">
              <a:buClr>
                <a:srgbClr val="83BE41"/>
              </a:buClr>
              <a:buSzPct val="100000"/>
              <a:buFont typeface=".AppleSystemUIFont" charset="-120"/>
              <a:buChar char="—"/>
              <a:defRPr sz="4400" b="0" i="0">
                <a:solidFill>
                  <a:srgbClr val="5E5E5E"/>
                </a:solidFill>
                <a:latin typeface="+mn-lt"/>
                <a:ea typeface="Calibri Light" charset="0"/>
                <a:cs typeface="Calibri Light" charset="0"/>
              </a:defRPr>
            </a:lvl4pPr>
            <a:lvl5pPr marL="2413000" indent="-609600" algn="l">
              <a:buClr>
                <a:srgbClr val="929292"/>
              </a:buClr>
              <a:buSzPct val="100000"/>
              <a:buChar char="–"/>
              <a:defRPr sz="4400" b="0" i="1">
                <a:solidFill>
                  <a:srgbClr val="5E5E5E"/>
                </a:solidFill>
                <a:latin typeface="+mn-lt"/>
                <a:ea typeface="Calibri Light" charset="0"/>
                <a:cs typeface="Calibri Light" charset="0"/>
              </a:defRPr>
            </a:lvl5pPr>
          </a:lstStyle>
          <a:p>
            <a:r>
              <a:rPr lang="en-US" dirty="0"/>
              <a:t>Title Text</a:t>
            </a:r>
            <a:endParaRPr lang="en-US" sz="4800" spc="0" dirty="0">
              <a:latin typeface="+mn-lt"/>
            </a:endParaRPr>
          </a:p>
        </p:txBody>
      </p:sp>
      <p:pic>
        <p:nvPicPr>
          <p:cNvPr id="7" name="Picture 6"/>
          <p:cNvPicPr>
            <a:picLocks noChangeAspect="1"/>
          </p:cNvPicPr>
          <p:nvPr userDrawn="1"/>
        </p:nvPicPr>
        <p:blipFill rotWithShape="1">
          <a:blip r:embed="rId4" cstate="print">
            <a:extLst>
              <a:ext uri="{28A0092B-C50C-407E-A947-70E740481C1C}">
                <a14:useLocalDpi xmlns:a14="http://schemas.microsoft.com/office/drawing/2010/main" val="0"/>
              </a:ext>
            </a:extLst>
          </a:blip>
          <a:srcRect l="6815" t="18522" r="74814" b="19072"/>
          <a:stretch/>
        </p:blipFill>
        <p:spPr>
          <a:xfrm>
            <a:off x="21704968" y="950497"/>
            <a:ext cx="1474548" cy="2009274"/>
          </a:xfrm>
          <a:prstGeom prst="rect">
            <a:avLst/>
          </a:prstGeom>
        </p:spPr>
      </p:pic>
      <p:sp>
        <p:nvSpPr>
          <p:cNvPr id="9" name="Rialtas na hÉireann | Government of Ireland"/>
          <p:cNvSpPr txBox="1"/>
          <p:nvPr userDrawn="1"/>
        </p:nvSpPr>
        <p:spPr>
          <a:xfrm>
            <a:off x="1441449" y="12611805"/>
            <a:ext cx="7805022" cy="37959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1800">
                <a:solidFill>
                  <a:srgbClr val="929292"/>
                </a:solidFill>
              </a:defRPr>
            </a:lvl1pPr>
          </a:lstStyle>
          <a:p>
            <a:fld id="{93D0CC9E-ED4E-524D-8BB9-8829151DFDE7}" type="slidenum">
              <a:rPr lang="uk-UA" b="1" smtClean="0">
                <a:latin typeface="+mn-lt"/>
              </a:rPr>
              <a:t>‹#›</a:t>
            </a:fld>
            <a:r>
              <a:rPr lang="en-GB" b="1" dirty="0">
                <a:latin typeface="+mn-lt"/>
              </a:rPr>
              <a:t>  </a:t>
            </a:r>
            <a:r>
              <a:rPr lang="en-US" b="1" dirty="0">
                <a:latin typeface="+mn-lt"/>
              </a:rPr>
              <a:t>An </a:t>
            </a:r>
            <a:r>
              <a:rPr lang="en-US" b="1" dirty="0" err="1">
                <a:latin typeface="+mn-lt"/>
              </a:rPr>
              <a:t>Roinn</a:t>
            </a:r>
            <a:r>
              <a:rPr lang="en-US" b="1" dirty="0">
                <a:latin typeface="+mn-lt"/>
              </a:rPr>
              <a:t> </a:t>
            </a:r>
            <a:r>
              <a:rPr lang="en-US" b="1" dirty="0" err="1">
                <a:latin typeface="+mn-lt"/>
              </a:rPr>
              <a:t>Oideachais</a:t>
            </a:r>
            <a:r>
              <a:rPr lang="en-US" b="1" dirty="0">
                <a:latin typeface="+mn-lt"/>
              </a:rPr>
              <a:t> </a:t>
            </a:r>
            <a:r>
              <a:rPr lang="en-US" b="1" dirty="0" err="1">
                <a:latin typeface="+mn-lt"/>
              </a:rPr>
              <a:t>agus</a:t>
            </a:r>
            <a:r>
              <a:rPr lang="en-US" b="1" dirty="0">
                <a:latin typeface="+mn-lt"/>
              </a:rPr>
              <a:t> </a:t>
            </a:r>
            <a:r>
              <a:rPr lang="en-US" b="1" dirty="0" err="1">
                <a:latin typeface="+mn-lt"/>
              </a:rPr>
              <a:t>Óige</a:t>
            </a:r>
            <a:r>
              <a:rPr lang="en-US" b="1" dirty="0">
                <a:latin typeface="+mn-lt"/>
              </a:rPr>
              <a:t> </a:t>
            </a:r>
            <a:r>
              <a:rPr dirty="0">
                <a:latin typeface="+mn-lt"/>
              </a:rPr>
              <a:t>| </a:t>
            </a:r>
            <a:r>
              <a:rPr lang="en-US" dirty="0">
                <a:latin typeface="+mn-lt"/>
              </a:rPr>
              <a:t>Department of Education and Youth</a:t>
            </a:r>
            <a:endParaRPr dirty="0">
              <a:latin typeface="+mn-lt"/>
            </a:endParaRPr>
          </a:p>
        </p:txBody>
      </p:sp>
    </p:spTree>
    <p:extLst>
      <p:ext uri="{BB962C8B-B14F-4D97-AF65-F5344CB8AC3E}">
        <p14:creationId xmlns:p14="http://schemas.microsoft.com/office/powerpoint/2010/main" val="1672440919"/>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lank (with Harp)">
    <p:bg>
      <p:bgPr>
        <a:solidFill>
          <a:srgbClr val="FFFFFF"/>
        </a:solidFill>
        <a:effectLst/>
      </p:bgPr>
    </p:bg>
    <p:spTree>
      <p:nvGrpSpPr>
        <p:cNvPr id="1" name=""/>
        <p:cNvGrpSpPr/>
        <p:nvPr/>
      </p:nvGrpSpPr>
      <p:grpSpPr>
        <a:xfrm>
          <a:off x="0" y="0"/>
          <a:ext cx="0" cy="0"/>
          <a:chOff x="0" y="0"/>
          <a:chExt cx="0" cy="0"/>
        </a:xfrm>
      </p:grpSpPr>
      <p:sp>
        <p:nvSpPr>
          <p:cNvPr id="43" name="Body Level One…"/>
          <p:cNvSpPr txBox="1">
            <a:spLocks noGrp="1"/>
          </p:cNvSpPr>
          <p:nvPr>
            <p:ph type="body" idx="1" hasCustomPrompt="1"/>
          </p:nvPr>
        </p:nvSpPr>
        <p:spPr>
          <a:xfrm>
            <a:off x="1441451" y="3556000"/>
            <a:ext cx="19770224" cy="8752305"/>
          </a:xfrm>
          <a:prstGeom prst="rect">
            <a:avLst/>
          </a:prstGeom>
        </p:spPr>
        <p:txBody>
          <a:bodyPr numCol="1" spcCol="1039079">
            <a:normAutofit/>
          </a:bodyPr>
          <a:lstStyle>
            <a:lvl1pPr algn="l">
              <a:defRPr sz="18000" b="0" i="0" spc="-85">
                <a:solidFill>
                  <a:srgbClr val="004D44"/>
                </a:solidFill>
                <a:latin typeface="+mn-lt"/>
                <a:ea typeface="Calibri" charset="0"/>
                <a:cs typeface="Calibri" charset="0"/>
              </a:defRPr>
            </a:lvl1pPr>
            <a:lvl2pPr marL="0" indent="0" algn="l">
              <a:buClr>
                <a:schemeClr val="accent2">
                  <a:lumMod val="50000"/>
                </a:schemeClr>
              </a:buClr>
              <a:buFont typeface="Arial" charset="0"/>
              <a:buNone/>
              <a:defRPr sz="4400" b="0" i="0" spc="-85">
                <a:solidFill>
                  <a:srgbClr val="5E5E5E"/>
                </a:solidFill>
                <a:latin typeface="+mn-lt"/>
                <a:ea typeface="Calibri Light" charset="0"/>
                <a:cs typeface="Calibri Light" charset="0"/>
              </a:defRPr>
            </a:lvl2pPr>
            <a:lvl3pPr marL="1219200" indent="-609600" algn="l">
              <a:buClr>
                <a:schemeClr val="accent4">
                  <a:hueOff val="-1081314"/>
                  <a:satOff val="4338"/>
                  <a:lumOff val="-8931"/>
                </a:schemeClr>
              </a:buClr>
              <a:buSzPct val="100000"/>
              <a:buChar char="—"/>
              <a:defRPr sz="4400" b="0" i="1">
                <a:solidFill>
                  <a:srgbClr val="5E5E5E"/>
                </a:solidFill>
                <a:latin typeface="+mn-lt"/>
                <a:ea typeface="Calibri Light" charset="0"/>
                <a:cs typeface="Calibri Light" charset="0"/>
              </a:defRPr>
            </a:lvl3pPr>
            <a:lvl4pPr marL="1828800" indent="-609600" algn="l">
              <a:buClr>
                <a:srgbClr val="83BE41"/>
              </a:buClr>
              <a:buSzPct val="100000"/>
              <a:buFont typeface=".AppleSystemUIFont" charset="-120"/>
              <a:buChar char="—"/>
              <a:defRPr sz="4400" b="0" i="0">
                <a:solidFill>
                  <a:srgbClr val="5E5E5E"/>
                </a:solidFill>
                <a:latin typeface="+mn-lt"/>
                <a:ea typeface="Calibri Light" charset="0"/>
                <a:cs typeface="Calibri Light" charset="0"/>
              </a:defRPr>
            </a:lvl4pPr>
            <a:lvl5pPr marL="2413000" indent="-609600" algn="l">
              <a:buClr>
                <a:srgbClr val="929292"/>
              </a:buClr>
              <a:buSzPct val="100000"/>
              <a:buChar char="–"/>
              <a:defRPr sz="4400" b="0" i="1">
                <a:solidFill>
                  <a:srgbClr val="5E5E5E"/>
                </a:solidFill>
                <a:latin typeface="+mn-lt"/>
                <a:ea typeface="Calibri Light" charset="0"/>
                <a:cs typeface="Calibri Light" charset="0"/>
              </a:defRPr>
            </a:lvl5pPr>
          </a:lstStyle>
          <a:p>
            <a:r>
              <a:rPr lang="en-US" dirty="0"/>
              <a:t>Title Text</a:t>
            </a:r>
            <a:endParaRPr lang="en-US" sz="4800" spc="0" dirty="0">
              <a:latin typeface="+mn-lt"/>
            </a:endParaRP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6815" t="18522" r="74814" b="19072"/>
          <a:stretch/>
        </p:blipFill>
        <p:spPr>
          <a:xfrm>
            <a:off x="21704968" y="950497"/>
            <a:ext cx="1474548" cy="2009274"/>
          </a:xfrm>
          <a:prstGeom prst="rect">
            <a:avLst/>
          </a:prstGeom>
        </p:spPr>
      </p:pic>
      <p:sp>
        <p:nvSpPr>
          <p:cNvPr id="5" name="Rialtas na hÉireann | Government of Ireland"/>
          <p:cNvSpPr txBox="1"/>
          <p:nvPr userDrawn="1"/>
        </p:nvSpPr>
        <p:spPr>
          <a:xfrm>
            <a:off x="1441449" y="12611805"/>
            <a:ext cx="7805022" cy="37959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1800">
                <a:solidFill>
                  <a:srgbClr val="929292"/>
                </a:solidFill>
              </a:defRPr>
            </a:lvl1pPr>
          </a:lstStyle>
          <a:p>
            <a:fld id="{93D0CC9E-ED4E-524D-8BB9-8829151DFDE7}" type="slidenum">
              <a:rPr lang="uk-UA" b="1" smtClean="0">
                <a:latin typeface="+mn-lt"/>
              </a:rPr>
              <a:t>‹#›</a:t>
            </a:fld>
            <a:r>
              <a:rPr lang="en-GB" b="1" dirty="0">
                <a:latin typeface="+mn-lt"/>
              </a:rPr>
              <a:t>  </a:t>
            </a:r>
            <a:r>
              <a:rPr lang="en-US" b="1" dirty="0">
                <a:latin typeface="+mn-lt"/>
              </a:rPr>
              <a:t>An </a:t>
            </a:r>
            <a:r>
              <a:rPr lang="en-US" b="1" dirty="0" err="1">
                <a:latin typeface="+mn-lt"/>
              </a:rPr>
              <a:t>Roinn</a:t>
            </a:r>
            <a:r>
              <a:rPr lang="en-US" b="1" dirty="0">
                <a:latin typeface="+mn-lt"/>
              </a:rPr>
              <a:t> </a:t>
            </a:r>
            <a:r>
              <a:rPr lang="en-US" b="1" dirty="0" err="1">
                <a:latin typeface="+mn-lt"/>
              </a:rPr>
              <a:t>Oideachais</a:t>
            </a:r>
            <a:r>
              <a:rPr lang="en-US" b="1" dirty="0">
                <a:latin typeface="+mn-lt"/>
              </a:rPr>
              <a:t> </a:t>
            </a:r>
            <a:r>
              <a:rPr lang="en-US" b="1" dirty="0" err="1">
                <a:latin typeface="+mn-lt"/>
              </a:rPr>
              <a:t>agus</a:t>
            </a:r>
            <a:r>
              <a:rPr lang="en-US" b="1" dirty="0">
                <a:latin typeface="+mn-lt"/>
              </a:rPr>
              <a:t> </a:t>
            </a:r>
            <a:r>
              <a:rPr lang="en-US" b="1" dirty="0" err="1">
                <a:latin typeface="+mn-lt"/>
              </a:rPr>
              <a:t>Óige</a:t>
            </a:r>
            <a:r>
              <a:rPr lang="en-US" b="1" dirty="0">
                <a:latin typeface="+mn-lt"/>
              </a:rPr>
              <a:t> </a:t>
            </a:r>
            <a:r>
              <a:rPr dirty="0">
                <a:latin typeface="+mn-lt"/>
              </a:rPr>
              <a:t>| </a:t>
            </a:r>
            <a:r>
              <a:rPr lang="en-US" dirty="0">
                <a:latin typeface="+mn-lt"/>
              </a:rPr>
              <a:t>Department of Education and Youth</a:t>
            </a:r>
            <a:endParaRPr dirty="0">
              <a:latin typeface="+mn-lt"/>
            </a:endParaRPr>
          </a:p>
        </p:txBody>
      </p:sp>
    </p:spTree>
    <p:extLst>
      <p:ext uri="{BB962C8B-B14F-4D97-AF65-F5344CB8AC3E}">
        <p14:creationId xmlns:p14="http://schemas.microsoft.com/office/powerpoint/2010/main" val="660350079"/>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xt &amp; Image">
    <p:bg>
      <p:bgPr>
        <a:solidFill>
          <a:srgbClr val="FFFFFF"/>
        </a:solidFill>
        <a:effectLst/>
      </p:bgPr>
    </p:bg>
    <p:spTree>
      <p:nvGrpSpPr>
        <p:cNvPr id="1" name=""/>
        <p:cNvGrpSpPr/>
        <p:nvPr/>
      </p:nvGrpSpPr>
      <p:grpSpPr>
        <a:xfrm>
          <a:off x="0" y="0"/>
          <a:ext cx="0" cy="0"/>
          <a:chOff x="0" y="0"/>
          <a:chExt cx="0" cy="0"/>
        </a:xfrm>
      </p:grpSpPr>
      <p:sp>
        <p:nvSpPr>
          <p:cNvPr id="42" name="Title Text"/>
          <p:cNvSpPr txBox="1">
            <a:spLocks noGrp="1"/>
          </p:cNvSpPr>
          <p:nvPr>
            <p:ph type="title" hasCustomPrompt="1"/>
          </p:nvPr>
        </p:nvSpPr>
        <p:spPr>
          <a:xfrm>
            <a:off x="1441450" y="946150"/>
            <a:ext cx="19325056" cy="2286000"/>
          </a:xfrm>
          <a:prstGeom prst="rect">
            <a:avLst/>
          </a:prstGeom>
        </p:spPr>
        <p:txBody>
          <a:bodyPr anchor="t">
            <a:normAutofit/>
          </a:bodyPr>
          <a:lstStyle>
            <a:lvl1pPr algn="l">
              <a:lnSpc>
                <a:spcPct val="80000"/>
              </a:lnSpc>
              <a:defRPr sz="6000" b="1" cap="none" spc="-180" baseline="0">
                <a:solidFill>
                  <a:srgbClr val="004E46"/>
                </a:solidFill>
                <a:latin typeface="+mn-lt"/>
                <a:ea typeface="Calibri" charset="0"/>
                <a:cs typeface="Calibri" charset="0"/>
              </a:defRPr>
            </a:lvl1pPr>
          </a:lstStyle>
          <a:p>
            <a:r>
              <a:rPr lang="en-US" dirty="0"/>
              <a:t>Title Text</a:t>
            </a:r>
            <a:endParaRPr dirty="0"/>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6815" t="18522" r="74814" b="19072"/>
          <a:stretch/>
        </p:blipFill>
        <p:spPr>
          <a:xfrm>
            <a:off x="21704968" y="950497"/>
            <a:ext cx="1474548" cy="2009274"/>
          </a:xfrm>
          <a:prstGeom prst="rect">
            <a:avLst/>
          </a:prstGeom>
        </p:spPr>
      </p:pic>
      <p:sp>
        <p:nvSpPr>
          <p:cNvPr id="6" name="Picture Placeholder 5"/>
          <p:cNvSpPr>
            <a:spLocks noGrp="1"/>
          </p:cNvSpPr>
          <p:nvPr>
            <p:ph type="pic" sz="quarter" idx="10"/>
          </p:nvPr>
        </p:nvSpPr>
        <p:spPr>
          <a:xfrm>
            <a:off x="12007850" y="3556000"/>
            <a:ext cx="11233150" cy="8644021"/>
          </a:xfrm>
          <a:prstGeom prst="rect">
            <a:avLst/>
          </a:prstGeom>
        </p:spPr>
        <p:txBody>
          <a:bodyPr/>
          <a:lstStyle>
            <a:lvl1pPr>
              <a:defRPr sz="6000">
                <a:latin typeface="+mn-lt"/>
              </a:defRPr>
            </a:lvl1pPr>
          </a:lstStyle>
          <a:p>
            <a:r>
              <a:rPr lang="en-GB"/>
              <a:t>Click icon to add picture</a:t>
            </a:r>
            <a:endParaRPr lang="en-US" dirty="0"/>
          </a:p>
        </p:txBody>
      </p:sp>
      <p:sp>
        <p:nvSpPr>
          <p:cNvPr id="8" name="Text Placeholder 4"/>
          <p:cNvSpPr>
            <a:spLocks noGrp="1"/>
          </p:cNvSpPr>
          <p:nvPr>
            <p:ph type="body" sz="quarter" idx="12"/>
          </p:nvPr>
        </p:nvSpPr>
        <p:spPr>
          <a:xfrm>
            <a:off x="1462298" y="3555999"/>
            <a:ext cx="9856787" cy="8644021"/>
          </a:xfrm>
          <a:prstGeom prst="rect">
            <a:avLst/>
          </a:prstGeom>
        </p:spPr>
        <p:txBody>
          <a:bodyPr/>
          <a:lstStyle>
            <a:lvl1pPr algn="l">
              <a:defRPr sz="6000" spc="-160" baseline="0">
                <a:solidFill>
                  <a:srgbClr val="5E5E5E"/>
                </a:solidFill>
                <a:latin typeface="+mn-lt"/>
              </a:defRPr>
            </a:lvl1pPr>
            <a:lvl2pPr marL="0" indent="-857250" algn="l">
              <a:buClr>
                <a:srgbClr val="83BE41"/>
              </a:buClr>
              <a:buFont typeface=".AppleSystemUIFont" charset="-120"/>
              <a:buChar char="—"/>
              <a:defRPr sz="6000" spc="-160" baseline="0">
                <a:solidFill>
                  <a:srgbClr val="5E5E5E"/>
                </a:solidFill>
                <a:latin typeface="+mn-lt"/>
              </a:defRPr>
            </a:lvl2pPr>
            <a:lvl3pPr marL="1440000" indent="-857250" algn="l">
              <a:buClr>
                <a:srgbClr val="83BE41"/>
              </a:buClr>
              <a:buFont typeface=".AppleSystemUIFont" charset="-120"/>
              <a:buChar char="—"/>
              <a:defRPr sz="6000" i="1" spc="-160" baseline="0">
                <a:solidFill>
                  <a:srgbClr val="5E5E5E"/>
                </a:solidFill>
                <a:latin typeface="+mn-lt"/>
              </a:defRPr>
            </a:lvl3pPr>
            <a:lvl4pPr marL="2160000" indent="-685800" algn="l">
              <a:buClr>
                <a:srgbClr val="83BE41"/>
              </a:buClr>
              <a:buFont typeface=".AppleSystemUIFont" charset="-120"/>
              <a:buChar char="—"/>
              <a:defRPr sz="4800" spc="-160" baseline="0">
                <a:solidFill>
                  <a:srgbClr val="5E5E5E"/>
                </a:solidFill>
                <a:latin typeface="+mn-lt"/>
              </a:defRPr>
            </a:lvl4pPr>
            <a:lvl5pPr marL="3060000" indent="-685800" algn="l">
              <a:buClr>
                <a:srgbClr val="83BE41"/>
              </a:buClr>
              <a:buFont typeface=".AppleSystemUIFont" charset="-120"/>
              <a:buChar char="–"/>
              <a:defRPr sz="4800" i="1" spc="-160" baseline="0">
                <a:solidFill>
                  <a:srgbClr val="5E5E5E"/>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Rialtas na hÉireann | Government of Ireland"/>
          <p:cNvSpPr txBox="1"/>
          <p:nvPr userDrawn="1"/>
        </p:nvSpPr>
        <p:spPr>
          <a:xfrm>
            <a:off x="1441449" y="12611805"/>
            <a:ext cx="7805022" cy="37959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1800">
                <a:solidFill>
                  <a:srgbClr val="929292"/>
                </a:solidFill>
              </a:defRPr>
            </a:lvl1pPr>
          </a:lstStyle>
          <a:p>
            <a:fld id="{93D0CC9E-ED4E-524D-8BB9-8829151DFDE7}" type="slidenum">
              <a:rPr lang="uk-UA" b="1" smtClean="0">
                <a:latin typeface="+mn-lt"/>
              </a:rPr>
              <a:t>‹#›</a:t>
            </a:fld>
            <a:r>
              <a:rPr lang="en-GB" b="1" dirty="0">
                <a:latin typeface="+mn-lt"/>
              </a:rPr>
              <a:t>  </a:t>
            </a:r>
            <a:r>
              <a:rPr lang="en-US" b="1" dirty="0">
                <a:latin typeface="+mn-lt"/>
              </a:rPr>
              <a:t>An </a:t>
            </a:r>
            <a:r>
              <a:rPr lang="en-US" b="1" dirty="0" err="1">
                <a:latin typeface="+mn-lt"/>
              </a:rPr>
              <a:t>Roinn</a:t>
            </a:r>
            <a:r>
              <a:rPr lang="en-US" b="1" dirty="0">
                <a:latin typeface="+mn-lt"/>
              </a:rPr>
              <a:t> </a:t>
            </a:r>
            <a:r>
              <a:rPr lang="en-US" b="1" dirty="0" err="1">
                <a:latin typeface="+mn-lt"/>
              </a:rPr>
              <a:t>Oideachais</a:t>
            </a:r>
            <a:r>
              <a:rPr lang="en-US" b="1" dirty="0">
                <a:latin typeface="+mn-lt"/>
              </a:rPr>
              <a:t> </a:t>
            </a:r>
            <a:r>
              <a:rPr lang="en-US" b="1" dirty="0" err="1">
                <a:latin typeface="+mn-lt"/>
              </a:rPr>
              <a:t>agus</a:t>
            </a:r>
            <a:r>
              <a:rPr lang="en-US" b="1" dirty="0">
                <a:latin typeface="+mn-lt"/>
              </a:rPr>
              <a:t> </a:t>
            </a:r>
            <a:r>
              <a:rPr lang="en-US" b="1" dirty="0" err="1">
                <a:latin typeface="+mn-lt"/>
              </a:rPr>
              <a:t>Óige</a:t>
            </a:r>
            <a:r>
              <a:rPr lang="en-US" b="1" dirty="0">
                <a:latin typeface="+mn-lt"/>
              </a:rPr>
              <a:t> </a:t>
            </a:r>
            <a:r>
              <a:rPr dirty="0">
                <a:latin typeface="+mn-lt"/>
              </a:rPr>
              <a:t>| </a:t>
            </a:r>
            <a:r>
              <a:rPr lang="en-US" dirty="0">
                <a:latin typeface="+mn-lt"/>
              </a:rPr>
              <a:t>Department of Education and Youth</a:t>
            </a:r>
            <a:endParaRPr dirty="0">
              <a:latin typeface="+mn-lt"/>
            </a:endParaRPr>
          </a:p>
        </p:txBody>
      </p:sp>
    </p:spTree>
    <p:extLst>
      <p:ext uri="{BB962C8B-B14F-4D97-AF65-F5344CB8AC3E}">
        <p14:creationId xmlns:p14="http://schemas.microsoft.com/office/powerpoint/2010/main" val="508275984"/>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xt &amp; Image (Alt)">
    <p:bg>
      <p:bgPr>
        <a:solidFill>
          <a:srgbClr val="FFFFFF"/>
        </a:solidFill>
        <a:effectLst/>
      </p:bgPr>
    </p:bg>
    <p:spTree>
      <p:nvGrpSpPr>
        <p:cNvPr id="1" name=""/>
        <p:cNvGrpSpPr/>
        <p:nvPr/>
      </p:nvGrpSpPr>
      <p:grpSpPr>
        <a:xfrm>
          <a:off x="0" y="0"/>
          <a:ext cx="0" cy="0"/>
          <a:chOff x="0" y="0"/>
          <a:chExt cx="0" cy="0"/>
        </a:xfrm>
      </p:grpSpPr>
      <p:sp>
        <p:nvSpPr>
          <p:cNvPr id="42" name="Title Text"/>
          <p:cNvSpPr txBox="1">
            <a:spLocks noGrp="1"/>
          </p:cNvSpPr>
          <p:nvPr>
            <p:ph type="title" hasCustomPrompt="1"/>
          </p:nvPr>
        </p:nvSpPr>
        <p:spPr>
          <a:xfrm>
            <a:off x="1441450" y="2157112"/>
            <a:ext cx="9877339" cy="2901242"/>
          </a:xfrm>
          <a:prstGeom prst="rect">
            <a:avLst/>
          </a:prstGeom>
        </p:spPr>
        <p:txBody>
          <a:bodyPr anchor="t">
            <a:normAutofit/>
          </a:bodyPr>
          <a:lstStyle>
            <a:lvl1pPr algn="l">
              <a:lnSpc>
                <a:spcPct val="80000"/>
              </a:lnSpc>
              <a:defRPr sz="6000" b="1" cap="none" spc="0">
                <a:solidFill>
                  <a:srgbClr val="004E46"/>
                </a:solidFill>
                <a:latin typeface="+mn-lt"/>
                <a:ea typeface="Calibri" charset="0"/>
                <a:cs typeface="Calibri" charset="0"/>
              </a:defRPr>
            </a:lvl1pPr>
          </a:lstStyle>
          <a:p>
            <a:r>
              <a:rPr lang="en-US" dirty="0"/>
              <a:t>Title Text</a:t>
            </a:r>
            <a:endParaRPr dirty="0"/>
          </a:p>
        </p:txBody>
      </p:sp>
      <p:sp>
        <p:nvSpPr>
          <p:cNvPr id="6" name="Picture Placeholder 5"/>
          <p:cNvSpPr>
            <a:spLocks noGrp="1"/>
          </p:cNvSpPr>
          <p:nvPr>
            <p:ph type="pic" sz="quarter" idx="10"/>
          </p:nvPr>
        </p:nvSpPr>
        <p:spPr>
          <a:xfrm>
            <a:off x="12007850" y="835377"/>
            <a:ext cx="11642982" cy="11397898"/>
          </a:xfrm>
          <a:prstGeom prst="rect">
            <a:avLst/>
          </a:prstGeom>
        </p:spPr>
        <p:txBody>
          <a:bodyPr/>
          <a:lstStyle>
            <a:lvl1pPr>
              <a:defRPr sz="6000">
                <a:latin typeface="+mn-lt"/>
              </a:defRPr>
            </a:lvl1pPr>
          </a:lstStyle>
          <a:p>
            <a:r>
              <a:rPr lang="en-GB"/>
              <a:t>Click icon to add picture</a:t>
            </a:r>
            <a:endParaRPr lang="en-US" dirty="0"/>
          </a:p>
        </p:txBody>
      </p:sp>
      <p:sp>
        <p:nvSpPr>
          <p:cNvPr id="3" name="Text Placeholder 2"/>
          <p:cNvSpPr>
            <a:spLocks noGrp="1"/>
          </p:cNvSpPr>
          <p:nvPr>
            <p:ph type="body" sz="quarter" idx="11"/>
          </p:nvPr>
        </p:nvSpPr>
        <p:spPr>
          <a:xfrm>
            <a:off x="1441450" y="946150"/>
            <a:ext cx="9877258" cy="808509"/>
          </a:xfrm>
          <a:prstGeom prst="rect">
            <a:avLst/>
          </a:prstGeom>
        </p:spPr>
        <p:txBody>
          <a:bodyPr>
            <a:normAutofit/>
          </a:bodyPr>
          <a:lstStyle>
            <a:lvl1pPr algn="l">
              <a:defRPr sz="2400" b="1" spc="-50" baseline="0">
                <a:solidFill>
                  <a:srgbClr val="B3B6A7"/>
                </a:solidFill>
                <a:latin typeface="+mn-lt"/>
              </a:defRPr>
            </a:lvl1pPr>
            <a:lvl2pPr algn="l">
              <a:defRPr sz="3500" b="1">
                <a:latin typeface="+mn-lt"/>
              </a:defRPr>
            </a:lvl2pPr>
            <a:lvl3pPr algn="l">
              <a:defRPr sz="3500" b="1">
                <a:latin typeface="+mn-lt"/>
              </a:defRPr>
            </a:lvl3pPr>
            <a:lvl4pPr algn="l">
              <a:defRPr sz="3500" b="1">
                <a:latin typeface="+mn-lt"/>
              </a:defRPr>
            </a:lvl4pPr>
            <a:lvl5pPr algn="l">
              <a:defRPr sz="3500" b="1">
                <a:latin typeface="+mn-lt"/>
              </a:defRPr>
            </a:lvl5pPr>
          </a:lstStyle>
          <a:p>
            <a:pPr lvl="0"/>
            <a:r>
              <a:rPr lang="en-GB" dirty="0"/>
              <a:t>Click to edit Master text styles</a:t>
            </a:r>
          </a:p>
        </p:txBody>
      </p:sp>
      <p:sp>
        <p:nvSpPr>
          <p:cNvPr id="5" name="Text Placeholder 4"/>
          <p:cNvSpPr>
            <a:spLocks noGrp="1"/>
          </p:cNvSpPr>
          <p:nvPr>
            <p:ph type="body" sz="quarter" idx="12"/>
          </p:nvPr>
        </p:nvSpPr>
        <p:spPr>
          <a:xfrm>
            <a:off x="1462088" y="5362575"/>
            <a:ext cx="9856787" cy="6870700"/>
          </a:xfrm>
          <a:prstGeom prst="rect">
            <a:avLst/>
          </a:prstGeom>
        </p:spPr>
        <p:txBody>
          <a:bodyPr/>
          <a:lstStyle>
            <a:lvl1pPr algn="l">
              <a:defRPr sz="6000" spc="-160" baseline="0">
                <a:solidFill>
                  <a:srgbClr val="5E5E5E"/>
                </a:solidFill>
                <a:latin typeface="+mn-lt"/>
              </a:defRPr>
            </a:lvl1pPr>
            <a:lvl2pPr marL="0" indent="-857250" algn="l">
              <a:buClr>
                <a:srgbClr val="83BE41"/>
              </a:buClr>
              <a:buFont typeface=".AppleSystemUIFont" charset="-120"/>
              <a:buChar char="—"/>
              <a:defRPr sz="6000" spc="-160" baseline="0">
                <a:solidFill>
                  <a:srgbClr val="5E5E5E"/>
                </a:solidFill>
                <a:latin typeface="+mn-lt"/>
              </a:defRPr>
            </a:lvl2pPr>
            <a:lvl3pPr marL="1440000" indent="-857250" algn="l">
              <a:buClr>
                <a:srgbClr val="83BE41"/>
              </a:buClr>
              <a:buFont typeface=".AppleSystemUIFont" charset="-120"/>
              <a:buChar char="—"/>
              <a:defRPr sz="6000" i="1" spc="-160" baseline="0">
                <a:solidFill>
                  <a:srgbClr val="5E5E5E"/>
                </a:solidFill>
                <a:latin typeface="+mn-lt"/>
              </a:defRPr>
            </a:lvl3pPr>
            <a:lvl4pPr marL="2160000" indent="-685800" algn="l">
              <a:buClr>
                <a:srgbClr val="83BE41"/>
              </a:buClr>
              <a:buFont typeface=".AppleSystemUIFont" charset="-120"/>
              <a:buChar char="—"/>
              <a:defRPr sz="4800" spc="-160" baseline="0">
                <a:solidFill>
                  <a:srgbClr val="5E5E5E"/>
                </a:solidFill>
                <a:latin typeface="+mn-lt"/>
              </a:defRPr>
            </a:lvl4pPr>
            <a:lvl5pPr marL="3060000" indent="-685800" algn="l">
              <a:buClr>
                <a:srgbClr val="83BE41"/>
              </a:buClr>
              <a:buFont typeface=".AppleSystemUIFont" charset="-120"/>
              <a:buChar char="–"/>
              <a:defRPr sz="4800" i="1" spc="-160" baseline="0">
                <a:solidFill>
                  <a:srgbClr val="5E5E5E"/>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Rialtas na hÉireann | Government of Ireland"/>
          <p:cNvSpPr txBox="1"/>
          <p:nvPr userDrawn="1"/>
        </p:nvSpPr>
        <p:spPr>
          <a:xfrm>
            <a:off x="1441449" y="12611805"/>
            <a:ext cx="7805022" cy="37959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1800">
                <a:solidFill>
                  <a:srgbClr val="929292"/>
                </a:solidFill>
              </a:defRPr>
            </a:lvl1pPr>
          </a:lstStyle>
          <a:p>
            <a:fld id="{93D0CC9E-ED4E-524D-8BB9-8829151DFDE7}" type="slidenum">
              <a:rPr lang="uk-UA" b="1" smtClean="0">
                <a:latin typeface="+mn-lt"/>
              </a:rPr>
              <a:t>‹#›</a:t>
            </a:fld>
            <a:r>
              <a:rPr lang="en-GB" b="1" dirty="0">
                <a:latin typeface="+mn-lt"/>
              </a:rPr>
              <a:t>  </a:t>
            </a:r>
            <a:r>
              <a:rPr lang="en-US" b="1" dirty="0">
                <a:latin typeface="+mn-lt"/>
              </a:rPr>
              <a:t>An </a:t>
            </a:r>
            <a:r>
              <a:rPr lang="en-US" b="1" dirty="0" err="1">
                <a:latin typeface="+mn-lt"/>
              </a:rPr>
              <a:t>Roinn</a:t>
            </a:r>
            <a:r>
              <a:rPr lang="en-US" b="1" dirty="0">
                <a:latin typeface="+mn-lt"/>
              </a:rPr>
              <a:t> </a:t>
            </a:r>
            <a:r>
              <a:rPr lang="en-US" b="1" dirty="0" err="1">
                <a:latin typeface="+mn-lt"/>
              </a:rPr>
              <a:t>Oideachais</a:t>
            </a:r>
            <a:r>
              <a:rPr lang="en-US" b="1" dirty="0">
                <a:latin typeface="+mn-lt"/>
              </a:rPr>
              <a:t> </a:t>
            </a:r>
            <a:r>
              <a:rPr lang="en-US" b="1" dirty="0" err="1">
                <a:latin typeface="+mn-lt"/>
              </a:rPr>
              <a:t>agus</a:t>
            </a:r>
            <a:r>
              <a:rPr lang="en-US" b="1" dirty="0">
                <a:latin typeface="+mn-lt"/>
              </a:rPr>
              <a:t> </a:t>
            </a:r>
            <a:r>
              <a:rPr lang="en-US" b="1" dirty="0" err="1">
                <a:latin typeface="+mn-lt"/>
              </a:rPr>
              <a:t>Óige</a:t>
            </a:r>
            <a:r>
              <a:rPr lang="en-US" b="1" dirty="0">
                <a:latin typeface="+mn-lt"/>
              </a:rPr>
              <a:t> </a:t>
            </a:r>
            <a:r>
              <a:rPr dirty="0">
                <a:latin typeface="+mn-lt"/>
              </a:rPr>
              <a:t>| </a:t>
            </a:r>
            <a:r>
              <a:rPr lang="en-US" dirty="0">
                <a:latin typeface="+mn-lt"/>
              </a:rPr>
              <a:t>Department of Education and Youth</a:t>
            </a:r>
            <a:endParaRPr dirty="0">
              <a:latin typeface="+mn-lt"/>
            </a:endParaRPr>
          </a:p>
        </p:txBody>
      </p:sp>
    </p:spTree>
    <p:extLst>
      <p:ext uri="{BB962C8B-B14F-4D97-AF65-F5344CB8AC3E}">
        <p14:creationId xmlns:p14="http://schemas.microsoft.com/office/powerpoint/2010/main" val="1241443098"/>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xt &amp; Multiple Images">
    <p:bg>
      <p:bgPr>
        <a:solidFill>
          <a:srgbClr val="FFFFFF"/>
        </a:solidFill>
        <a:effectLst/>
      </p:bgPr>
    </p:bg>
    <p:spTree>
      <p:nvGrpSpPr>
        <p:cNvPr id="1" name=""/>
        <p:cNvGrpSpPr/>
        <p:nvPr/>
      </p:nvGrpSpPr>
      <p:grpSpPr>
        <a:xfrm>
          <a:off x="0" y="0"/>
          <a:ext cx="0" cy="0"/>
          <a:chOff x="0" y="0"/>
          <a:chExt cx="0" cy="0"/>
        </a:xfrm>
      </p:grpSpPr>
      <p:sp>
        <p:nvSpPr>
          <p:cNvPr id="42" name="Title Text"/>
          <p:cNvSpPr txBox="1">
            <a:spLocks noGrp="1"/>
          </p:cNvSpPr>
          <p:nvPr>
            <p:ph type="title" hasCustomPrompt="1"/>
          </p:nvPr>
        </p:nvSpPr>
        <p:spPr>
          <a:xfrm>
            <a:off x="1441450" y="946150"/>
            <a:ext cx="19325056" cy="2286000"/>
          </a:xfrm>
          <a:prstGeom prst="rect">
            <a:avLst/>
          </a:prstGeom>
        </p:spPr>
        <p:txBody>
          <a:bodyPr anchor="t">
            <a:normAutofit/>
          </a:bodyPr>
          <a:lstStyle>
            <a:lvl1pPr algn="l">
              <a:lnSpc>
                <a:spcPct val="80000"/>
              </a:lnSpc>
              <a:defRPr sz="6000" b="1" cap="none" spc="-180" baseline="0">
                <a:solidFill>
                  <a:srgbClr val="004E46"/>
                </a:solidFill>
                <a:latin typeface="+mn-lt"/>
                <a:ea typeface="Calibri" charset="0"/>
                <a:cs typeface="Calibri" charset="0"/>
              </a:defRPr>
            </a:lvl1pPr>
          </a:lstStyle>
          <a:p>
            <a:r>
              <a:rPr lang="en-US" dirty="0"/>
              <a:t>Title Text</a:t>
            </a:r>
            <a:endParaRPr dirty="0"/>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6815" t="18522" r="74814" b="19072"/>
          <a:stretch/>
        </p:blipFill>
        <p:spPr>
          <a:xfrm>
            <a:off x="21704968" y="950497"/>
            <a:ext cx="1474548" cy="2009274"/>
          </a:xfrm>
          <a:prstGeom prst="rect">
            <a:avLst/>
          </a:prstGeom>
        </p:spPr>
      </p:pic>
      <p:sp>
        <p:nvSpPr>
          <p:cNvPr id="6" name="Picture Placeholder 5"/>
          <p:cNvSpPr>
            <a:spLocks noGrp="1"/>
          </p:cNvSpPr>
          <p:nvPr>
            <p:ph type="pic" sz="quarter" idx="10"/>
          </p:nvPr>
        </p:nvSpPr>
        <p:spPr>
          <a:xfrm>
            <a:off x="12007850" y="3555998"/>
            <a:ext cx="11233150" cy="4231643"/>
          </a:xfrm>
          <a:prstGeom prst="rect">
            <a:avLst/>
          </a:prstGeom>
        </p:spPr>
        <p:txBody>
          <a:bodyPr/>
          <a:lstStyle>
            <a:lvl1pPr>
              <a:defRPr sz="6000">
                <a:latin typeface="+mn-lt"/>
              </a:defRPr>
            </a:lvl1pPr>
          </a:lstStyle>
          <a:p>
            <a:r>
              <a:rPr lang="en-GB"/>
              <a:t>Click icon to add picture</a:t>
            </a:r>
            <a:endParaRPr lang="en-US" dirty="0"/>
          </a:p>
        </p:txBody>
      </p:sp>
      <p:sp>
        <p:nvSpPr>
          <p:cNvPr id="8" name="Picture Placeholder 5"/>
          <p:cNvSpPr>
            <a:spLocks noGrp="1"/>
          </p:cNvSpPr>
          <p:nvPr>
            <p:ph type="pic" sz="quarter" idx="11"/>
          </p:nvPr>
        </p:nvSpPr>
        <p:spPr>
          <a:xfrm>
            <a:off x="12007849" y="8060021"/>
            <a:ext cx="5472000" cy="4140000"/>
          </a:xfrm>
          <a:prstGeom prst="rect">
            <a:avLst/>
          </a:prstGeom>
        </p:spPr>
        <p:txBody>
          <a:bodyPr/>
          <a:lstStyle>
            <a:lvl1pPr>
              <a:defRPr sz="6000">
                <a:latin typeface="+mn-lt"/>
              </a:defRPr>
            </a:lvl1pPr>
          </a:lstStyle>
          <a:p>
            <a:r>
              <a:rPr lang="en-GB"/>
              <a:t>Click icon to add picture</a:t>
            </a:r>
            <a:endParaRPr lang="en-US" dirty="0"/>
          </a:p>
        </p:txBody>
      </p:sp>
      <p:sp>
        <p:nvSpPr>
          <p:cNvPr id="9" name="Picture Placeholder 5"/>
          <p:cNvSpPr>
            <a:spLocks noGrp="1"/>
          </p:cNvSpPr>
          <p:nvPr>
            <p:ph type="pic" sz="quarter" idx="12"/>
          </p:nvPr>
        </p:nvSpPr>
        <p:spPr>
          <a:xfrm>
            <a:off x="17769000" y="8060021"/>
            <a:ext cx="5472000" cy="4140000"/>
          </a:xfrm>
          <a:prstGeom prst="rect">
            <a:avLst/>
          </a:prstGeom>
        </p:spPr>
        <p:txBody>
          <a:bodyPr/>
          <a:lstStyle>
            <a:lvl1pPr>
              <a:defRPr sz="6000">
                <a:latin typeface="+mn-lt"/>
              </a:defRPr>
            </a:lvl1pPr>
          </a:lstStyle>
          <a:p>
            <a:r>
              <a:rPr lang="en-GB"/>
              <a:t>Click icon to add picture</a:t>
            </a:r>
            <a:endParaRPr lang="en-US" dirty="0"/>
          </a:p>
        </p:txBody>
      </p:sp>
      <p:sp>
        <p:nvSpPr>
          <p:cNvPr id="10" name="Text Placeholder 4"/>
          <p:cNvSpPr>
            <a:spLocks noGrp="1"/>
          </p:cNvSpPr>
          <p:nvPr>
            <p:ph type="body" sz="quarter" idx="13"/>
          </p:nvPr>
        </p:nvSpPr>
        <p:spPr>
          <a:xfrm>
            <a:off x="1441450" y="3555997"/>
            <a:ext cx="9856787" cy="8644023"/>
          </a:xfrm>
          <a:prstGeom prst="rect">
            <a:avLst/>
          </a:prstGeom>
        </p:spPr>
        <p:txBody>
          <a:bodyPr/>
          <a:lstStyle>
            <a:lvl1pPr algn="l">
              <a:defRPr sz="6000" spc="-160" baseline="0">
                <a:solidFill>
                  <a:srgbClr val="5E5E5E"/>
                </a:solidFill>
                <a:latin typeface="+mn-lt"/>
              </a:defRPr>
            </a:lvl1pPr>
            <a:lvl2pPr marL="0" indent="-857250" algn="l">
              <a:buClr>
                <a:srgbClr val="83BE41"/>
              </a:buClr>
              <a:buFont typeface=".AppleSystemUIFont" charset="-120"/>
              <a:buChar char="—"/>
              <a:defRPr sz="6000" spc="-160" baseline="0">
                <a:solidFill>
                  <a:srgbClr val="5E5E5E"/>
                </a:solidFill>
                <a:latin typeface="+mn-lt"/>
              </a:defRPr>
            </a:lvl2pPr>
            <a:lvl3pPr marL="1440000" indent="-857250" algn="l">
              <a:buClr>
                <a:srgbClr val="83BE41"/>
              </a:buClr>
              <a:buFont typeface=".AppleSystemUIFont" charset="-120"/>
              <a:buChar char="—"/>
              <a:defRPr sz="6000" i="1" spc="-160" baseline="0">
                <a:solidFill>
                  <a:srgbClr val="5E5E5E"/>
                </a:solidFill>
                <a:latin typeface="+mn-lt"/>
              </a:defRPr>
            </a:lvl3pPr>
            <a:lvl4pPr marL="2160000" indent="-685800" algn="l">
              <a:buClr>
                <a:srgbClr val="83BE41"/>
              </a:buClr>
              <a:buFont typeface=".AppleSystemUIFont" charset="-120"/>
              <a:buChar char="—"/>
              <a:defRPr sz="4800" spc="-160" baseline="0">
                <a:solidFill>
                  <a:srgbClr val="5E5E5E"/>
                </a:solidFill>
                <a:latin typeface="+mn-lt"/>
              </a:defRPr>
            </a:lvl4pPr>
            <a:lvl5pPr marL="3060000" indent="-685800" algn="l">
              <a:buClr>
                <a:srgbClr val="83BE41"/>
              </a:buClr>
              <a:buFont typeface=".AppleSystemUIFont" charset="-120"/>
              <a:buChar char="–"/>
              <a:defRPr sz="4800" i="1" spc="-160" baseline="0">
                <a:solidFill>
                  <a:srgbClr val="5E5E5E"/>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Rialtas na hÉireann | Government of Ireland"/>
          <p:cNvSpPr txBox="1"/>
          <p:nvPr userDrawn="1"/>
        </p:nvSpPr>
        <p:spPr>
          <a:xfrm>
            <a:off x="1441449" y="12611805"/>
            <a:ext cx="7805022" cy="37959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1800">
                <a:solidFill>
                  <a:srgbClr val="929292"/>
                </a:solidFill>
              </a:defRPr>
            </a:lvl1pPr>
          </a:lstStyle>
          <a:p>
            <a:fld id="{93D0CC9E-ED4E-524D-8BB9-8829151DFDE7}" type="slidenum">
              <a:rPr lang="uk-UA" b="1" smtClean="0">
                <a:latin typeface="+mn-lt"/>
              </a:rPr>
              <a:t>‹#›</a:t>
            </a:fld>
            <a:r>
              <a:rPr lang="en-GB" b="1" dirty="0">
                <a:latin typeface="+mn-lt"/>
              </a:rPr>
              <a:t>  </a:t>
            </a:r>
            <a:r>
              <a:rPr lang="en-US" b="1" dirty="0">
                <a:latin typeface="+mn-lt"/>
              </a:rPr>
              <a:t>An </a:t>
            </a:r>
            <a:r>
              <a:rPr lang="en-US" b="1" dirty="0" err="1">
                <a:latin typeface="+mn-lt"/>
              </a:rPr>
              <a:t>Roinn</a:t>
            </a:r>
            <a:r>
              <a:rPr lang="en-US" b="1" dirty="0">
                <a:latin typeface="+mn-lt"/>
              </a:rPr>
              <a:t> </a:t>
            </a:r>
            <a:r>
              <a:rPr lang="en-US" b="1" dirty="0" err="1">
                <a:latin typeface="+mn-lt"/>
              </a:rPr>
              <a:t>Oideachais</a:t>
            </a:r>
            <a:r>
              <a:rPr lang="en-US" b="1" dirty="0">
                <a:latin typeface="+mn-lt"/>
              </a:rPr>
              <a:t> </a:t>
            </a:r>
            <a:r>
              <a:rPr lang="en-US" b="1" dirty="0" err="1">
                <a:latin typeface="+mn-lt"/>
              </a:rPr>
              <a:t>agus</a:t>
            </a:r>
            <a:r>
              <a:rPr lang="en-US" b="1" dirty="0">
                <a:latin typeface="+mn-lt"/>
              </a:rPr>
              <a:t> </a:t>
            </a:r>
            <a:r>
              <a:rPr lang="en-US" b="1" dirty="0" err="1">
                <a:latin typeface="+mn-lt"/>
              </a:rPr>
              <a:t>Óige</a:t>
            </a:r>
            <a:r>
              <a:rPr lang="en-US" b="1" dirty="0">
                <a:latin typeface="+mn-lt"/>
              </a:rPr>
              <a:t> </a:t>
            </a:r>
            <a:r>
              <a:rPr dirty="0">
                <a:latin typeface="+mn-lt"/>
              </a:rPr>
              <a:t>| </a:t>
            </a:r>
            <a:r>
              <a:rPr lang="en-US" dirty="0">
                <a:latin typeface="+mn-lt"/>
              </a:rPr>
              <a:t>Department of Education and Youth</a:t>
            </a:r>
            <a:endParaRPr dirty="0">
              <a:latin typeface="+mn-lt"/>
            </a:endParaRPr>
          </a:p>
        </p:txBody>
      </p:sp>
    </p:spTree>
    <p:extLst>
      <p:ext uri="{BB962C8B-B14F-4D97-AF65-F5344CB8AC3E}">
        <p14:creationId xmlns:p14="http://schemas.microsoft.com/office/powerpoint/2010/main" val="659740968"/>
      </p:ext>
    </p:extLst>
  </p:cSld>
  <p:clrMapOvr>
    <a:masterClrMapping/>
  </p:clrMapOvr>
  <p:transition spd="med"/>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reserve="1">
  <p:cSld name="Blank – Green">
    <p:bg>
      <p:bgPr>
        <a:gradFill>
          <a:gsLst>
            <a:gs pos="0">
              <a:srgbClr val="004039"/>
            </a:gs>
            <a:gs pos="100000">
              <a:srgbClr val="005A52"/>
            </a:gs>
          </a:gsLst>
          <a:lin ang="17054404" scaled="0"/>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1823739"/>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lank - White">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176536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Body Level One…"/>
          <p:cNvSpPr txBox="1"/>
          <p:nvPr/>
        </p:nvSpPr>
        <p:spPr>
          <a:xfrm>
            <a:off x="3708970" y="9482323"/>
            <a:ext cx="18897030" cy="30068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ormAutofit/>
          </a:bodyPr>
          <a:lstStyle>
            <a:lvl1pPr algn="l" defTabSz="800735">
              <a:lnSpc>
                <a:spcPct val="120000"/>
              </a:lnSpc>
              <a:defRPr sz="3104">
                <a:solidFill>
                  <a:srgbClr val="FFFFFF"/>
                </a:solidFill>
              </a:defRPr>
            </a:lvl1pPr>
            <a:lvl2pPr indent="0" algn="l" defTabSz="800735">
              <a:lnSpc>
                <a:spcPct val="120000"/>
              </a:lnSpc>
              <a:buClr>
                <a:srgbClr val="FFFFFF"/>
              </a:buClr>
              <a:defRPr sz="3104">
                <a:solidFill>
                  <a:srgbClr val="FFFFFF"/>
                </a:solidFill>
                <a:latin typeface="Georgia"/>
                <a:ea typeface="Georgia"/>
                <a:cs typeface="Georgia"/>
                <a:sym typeface="Georgia"/>
              </a:defRPr>
            </a:lvl2pPr>
            <a:lvl3pPr indent="443484" algn="l" defTabSz="800735">
              <a:lnSpc>
                <a:spcPct val="120000"/>
              </a:lnSpc>
              <a:defRPr sz="3104" i="1">
                <a:solidFill>
                  <a:srgbClr val="FFFFFF"/>
                </a:solidFill>
              </a:defRPr>
            </a:lvl3pPr>
            <a:lvl4pPr indent="665226" algn="l" defTabSz="800735">
              <a:lnSpc>
                <a:spcPct val="120000"/>
              </a:lnSpc>
              <a:defRPr sz="3104" i="1">
                <a:solidFill>
                  <a:srgbClr val="FFFFFF"/>
                </a:solidFill>
                <a:latin typeface="Georgia"/>
                <a:ea typeface="Georgia"/>
                <a:cs typeface="Georgia"/>
                <a:sym typeface="Georgia"/>
              </a:defRPr>
            </a:lvl4pPr>
            <a:lvl5pPr indent="886968" algn="l" defTabSz="800735">
              <a:lnSpc>
                <a:spcPct val="120000"/>
              </a:lnSpc>
              <a:defRPr sz="3104" i="1">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6" name="Rialtas na hÉireann | Government of Ireland"/>
          <p:cNvSpPr txBox="1"/>
          <p:nvPr/>
        </p:nvSpPr>
        <p:spPr>
          <a:xfrm>
            <a:off x="1441449" y="12611805"/>
            <a:ext cx="6509795" cy="37959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l">
              <a:defRPr sz="1800">
                <a:solidFill>
                  <a:srgbClr val="929292"/>
                </a:solidFill>
              </a:defRPr>
            </a:lvl1pPr>
          </a:lstStyle>
          <a:p>
            <a:fld id="{93D0CC9E-ED4E-524D-8BB9-8829151DFDE7}" type="slidenum">
              <a:rPr lang="uk-UA" b="1" smtClean="0">
                <a:latin typeface="+mn-lt"/>
              </a:rPr>
              <a:t>‹#›</a:t>
            </a:fld>
            <a:r>
              <a:rPr lang="en-GB" b="1" dirty="0">
                <a:latin typeface="+mn-lt"/>
              </a:rPr>
              <a:t>  </a:t>
            </a:r>
            <a:r>
              <a:rPr b="1" dirty="0">
                <a:latin typeface="+mn-lt"/>
              </a:rPr>
              <a:t>Rialtas na hÉireann</a:t>
            </a:r>
            <a:r>
              <a:rPr lang="en-GB" baseline="0" dirty="0">
                <a:latin typeface="+mn-lt"/>
              </a:rPr>
              <a:t> </a:t>
            </a:r>
            <a:r>
              <a:rPr dirty="0">
                <a:latin typeface="+mn-lt"/>
              </a:rPr>
              <a:t>| </a:t>
            </a:r>
            <a:r>
              <a:rPr lang="en-US" dirty="0">
                <a:latin typeface="+mn-lt"/>
              </a:rPr>
              <a:t>Department of Education and Youth</a:t>
            </a:r>
            <a:endParaRPr dirty="0">
              <a:latin typeface="+mn-lt"/>
            </a:endParaRPr>
          </a:p>
        </p:txBody>
      </p:sp>
      <p:pic>
        <p:nvPicPr>
          <p:cNvPr id="9" name="Picture 8"/>
          <p:cNvPicPr>
            <a:picLocks noChangeAspect="1"/>
          </p:cNvPicPr>
          <p:nvPr userDrawn="1"/>
        </p:nvPicPr>
        <p:blipFill rotWithShape="1">
          <a:blip r:embed="rId14" cstate="print">
            <a:extLst>
              <a:ext uri="{28A0092B-C50C-407E-A947-70E740481C1C}">
                <a14:useLocalDpi xmlns:a14="http://schemas.microsoft.com/office/drawing/2010/main" val="0"/>
              </a:ext>
            </a:extLst>
          </a:blip>
          <a:srcRect l="6815" t="18522" r="74814" b="19072"/>
          <a:stretch/>
        </p:blipFill>
        <p:spPr>
          <a:xfrm>
            <a:off x="21704968" y="950497"/>
            <a:ext cx="1474548" cy="2009274"/>
          </a:xfrm>
          <a:prstGeom prst="rect">
            <a:avLst/>
          </a:prstGeom>
        </p:spPr>
      </p:pic>
      <p:sp>
        <p:nvSpPr>
          <p:cNvPr id="3" name="Text Placeholder 2"/>
          <p:cNvSpPr>
            <a:spLocks noGrp="1"/>
          </p:cNvSpPr>
          <p:nvPr>
            <p:ph type="body" idx="1"/>
          </p:nvPr>
        </p:nvSpPr>
        <p:spPr>
          <a:xfrm>
            <a:off x="1441449" y="3651250"/>
            <a:ext cx="19252867" cy="87026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 Third level</a:t>
            </a:r>
          </a:p>
          <a:p>
            <a:pPr lvl="3"/>
            <a:r>
              <a:rPr lang="en-US" dirty="0"/>
              <a:t>  Fourth level</a:t>
            </a:r>
          </a:p>
          <a:p>
            <a:pPr lvl="4"/>
            <a:r>
              <a:rPr lang="en-US" dirty="0"/>
              <a:t> Fifth level</a:t>
            </a:r>
          </a:p>
        </p:txBody>
      </p:sp>
      <p:sp>
        <p:nvSpPr>
          <p:cNvPr id="4" name="Title Placeholder 3"/>
          <p:cNvSpPr>
            <a:spLocks noGrp="1"/>
          </p:cNvSpPr>
          <p:nvPr>
            <p:ph type="title"/>
          </p:nvPr>
        </p:nvSpPr>
        <p:spPr>
          <a:xfrm>
            <a:off x="1411042" y="742245"/>
            <a:ext cx="19283274" cy="2286000"/>
          </a:xfrm>
          <a:prstGeom prst="rect">
            <a:avLst/>
          </a:prstGeom>
        </p:spPr>
        <p:txBody>
          <a:bodyPr vert="horz" lIns="91440" tIns="45720" rIns="91440" bIns="45720" rtlCol="0" anchor="t">
            <a:normAutofit/>
          </a:bodyPr>
          <a:lstStyle/>
          <a:p>
            <a:r>
              <a:rPr lang="en-US" dirty="0"/>
              <a:t>Title Text</a:t>
            </a:r>
          </a:p>
        </p:txBody>
      </p:sp>
    </p:spTree>
  </p:cSld>
  <p:clrMap bg1="lt1" tx1="dk1" bg2="lt2" tx2="dk2" accent1="accent1" accent2="accent2" accent3="accent3" accent4="accent4" accent5="accent5" accent6="accent6" hlink="hlink" folHlink="folHlink"/>
  <p:sldLayoutIdLst>
    <p:sldLayoutId id="2147483649" r:id="rId1"/>
    <p:sldLayoutId id="2147483662" r:id="rId2"/>
    <p:sldLayoutId id="2147483658" r:id="rId3"/>
    <p:sldLayoutId id="2147483663" r:id="rId4"/>
    <p:sldLayoutId id="2147483665" r:id="rId5"/>
    <p:sldLayoutId id="2147483664" r:id="rId6"/>
    <p:sldLayoutId id="2147483666" r:id="rId7"/>
    <p:sldLayoutId id="2147483660" r:id="rId8"/>
    <p:sldLayoutId id="2147483669" r:id="rId9"/>
    <p:sldLayoutId id="2147483668" r:id="rId10"/>
    <p:sldLayoutId id="2147483659" r:id="rId11"/>
    <p:sldLayoutId id="2147483667" r:id="rId12"/>
  </p:sldLayoutIdLst>
  <p:transition spd="med"/>
  <p:txStyles>
    <p:titleStyle>
      <a:lvl1pPr marL="0" marR="0" indent="0" algn="l" defTabSz="825500" eaLnBrk="1" latinLnBrk="0" hangingPunct="1">
        <a:lnSpc>
          <a:spcPct val="100000"/>
        </a:lnSpc>
        <a:spcBef>
          <a:spcPts val="0"/>
        </a:spcBef>
        <a:spcAft>
          <a:spcPts val="0"/>
        </a:spcAft>
        <a:buClrTx/>
        <a:buSzTx/>
        <a:buFontTx/>
        <a:buNone/>
        <a:tabLst/>
        <a:defRPr sz="6000" b="1" i="0" u="none" strike="noStrike" cap="none" spc="-180" baseline="0">
          <a:ln>
            <a:noFill/>
          </a:ln>
          <a:solidFill>
            <a:srgbClr val="004D44"/>
          </a:solidFill>
          <a:uFillTx/>
          <a:latin typeface="+mn-lt"/>
          <a:ea typeface="Open Sans"/>
          <a:cs typeface="Open Sans"/>
          <a:sym typeface="Open Sans"/>
        </a:defRPr>
      </a:lvl1pPr>
      <a:lvl2pPr marL="0" marR="0" indent="228600" algn="ctr" defTabSz="825500" eaLnBrk="1" latinLnBrk="0" hangingPunct="1">
        <a:lnSpc>
          <a:spcPct val="100000"/>
        </a:lnSpc>
        <a:spcBef>
          <a:spcPts val="0"/>
        </a:spcBef>
        <a:spcAft>
          <a:spcPts val="0"/>
        </a:spcAft>
        <a:buClrTx/>
        <a:buSzTx/>
        <a:buFontTx/>
        <a:buNone/>
        <a:tabLst/>
        <a:defRPr sz="5700" b="1" i="0" u="none" strike="noStrike" cap="all" spc="513" baseline="0">
          <a:ln>
            <a:noFill/>
          </a:ln>
          <a:solidFill>
            <a:srgbClr val="9B895A"/>
          </a:solidFill>
          <a:uFillTx/>
          <a:latin typeface="Open Sans"/>
          <a:ea typeface="Open Sans"/>
          <a:cs typeface="Open Sans"/>
          <a:sym typeface="Open Sans"/>
        </a:defRPr>
      </a:lvl2pPr>
      <a:lvl3pPr marL="0" marR="0" indent="457200" algn="ctr" defTabSz="825500" eaLnBrk="1" latinLnBrk="0" hangingPunct="1">
        <a:lnSpc>
          <a:spcPct val="100000"/>
        </a:lnSpc>
        <a:spcBef>
          <a:spcPts val="0"/>
        </a:spcBef>
        <a:spcAft>
          <a:spcPts val="0"/>
        </a:spcAft>
        <a:buClrTx/>
        <a:buSzTx/>
        <a:buFontTx/>
        <a:buNone/>
        <a:tabLst/>
        <a:defRPr sz="5700" b="1" i="0" u="none" strike="noStrike" cap="all" spc="513" baseline="0">
          <a:ln>
            <a:noFill/>
          </a:ln>
          <a:solidFill>
            <a:srgbClr val="9B895A"/>
          </a:solidFill>
          <a:uFillTx/>
          <a:latin typeface="Open Sans"/>
          <a:ea typeface="Open Sans"/>
          <a:cs typeface="Open Sans"/>
          <a:sym typeface="Open Sans"/>
        </a:defRPr>
      </a:lvl3pPr>
      <a:lvl4pPr marL="0" marR="0" indent="685800" algn="ctr" defTabSz="825500" eaLnBrk="1" latinLnBrk="0" hangingPunct="1">
        <a:lnSpc>
          <a:spcPct val="100000"/>
        </a:lnSpc>
        <a:spcBef>
          <a:spcPts val="0"/>
        </a:spcBef>
        <a:spcAft>
          <a:spcPts val="0"/>
        </a:spcAft>
        <a:buClrTx/>
        <a:buSzTx/>
        <a:buFontTx/>
        <a:buNone/>
        <a:tabLst/>
        <a:defRPr sz="5700" b="1" i="0" u="none" strike="noStrike" cap="all" spc="513" baseline="0">
          <a:ln>
            <a:noFill/>
          </a:ln>
          <a:solidFill>
            <a:srgbClr val="9B895A"/>
          </a:solidFill>
          <a:uFillTx/>
          <a:latin typeface="Open Sans"/>
          <a:ea typeface="Open Sans"/>
          <a:cs typeface="Open Sans"/>
          <a:sym typeface="Open Sans"/>
        </a:defRPr>
      </a:lvl4pPr>
      <a:lvl5pPr marL="0" marR="0" indent="914400" algn="ctr" defTabSz="825500" eaLnBrk="1" latinLnBrk="0" hangingPunct="1">
        <a:lnSpc>
          <a:spcPct val="100000"/>
        </a:lnSpc>
        <a:spcBef>
          <a:spcPts val="0"/>
        </a:spcBef>
        <a:spcAft>
          <a:spcPts val="0"/>
        </a:spcAft>
        <a:buClrTx/>
        <a:buSzTx/>
        <a:buFontTx/>
        <a:buNone/>
        <a:tabLst/>
        <a:defRPr sz="5700" b="1" i="0" u="none" strike="noStrike" cap="all" spc="513" baseline="0">
          <a:ln>
            <a:noFill/>
          </a:ln>
          <a:solidFill>
            <a:srgbClr val="9B895A"/>
          </a:solidFill>
          <a:uFillTx/>
          <a:latin typeface="Open Sans"/>
          <a:ea typeface="Open Sans"/>
          <a:cs typeface="Open Sans"/>
          <a:sym typeface="Open Sans"/>
        </a:defRPr>
      </a:lvl5pPr>
      <a:lvl6pPr marL="0" marR="0" indent="1143000" algn="ctr" defTabSz="825500" eaLnBrk="1" latinLnBrk="0" hangingPunct="1">
        <a:lnSpc>
          <a:spcPct val="100000"/>
        </a:lnSpc>
        <a:spcBef>
          <a:spcPts val="0"/>
        </a:spcBef>
        <a:spcAft>
          <a:spcPts val="0"/>
        </a:spcAft>
        <a:buClrTx/>
        <a:buSzTx/>
        <a:buFontTx/>
        <a:buNone/>
        <a:tabLst/>
        <a:defRPr sz="5700" b="1" i="0" u="none" strike="noStrike" cap="all" spc="513" baseline="0">
          <a:ln>
            <a:noFill/>
          </a:ln>
          <a:solidFill>
            <a:srgbClr val="9B895A"/>
          </a:solidFill>
          <a:uFillTx/>
          <a:latin typeface="Open Sans"/>
          <a:ea typeface="Open Sans"/>
          <a:cs typeface="Open Sans"/>
          <a:sym typeface="Open Sans"/>
        </a:defRPr>
      </a:lvl6pPr>
      <a:lvl7pPr marL="0" marR="0" indent="1371600" algn="ctr" defTabSz="825500" eaLnBrk="1" latinLnBrk="0" hangingPunct="1">
        <a:lnSpc>
          <a:spcPct val="100000"/>
        </a:lnSpc>
        <a:spcBef>
          <a:spcPts val="0"/>
        </a:spcBef>
        <a:spcAft>
          <a:spcPts val="0"/>
        </a:spcAft>
        <a:buClrTx/>
        <a:buSzTx/>
        <a:buFontTx/>
        <a:buNone/>
        <a:tabLst/>
        <a:defRPr sz="5700" b="1" i="0" u="none" strike="noStrike" cap="all" spc="513" baseline="0">
          <a:ln>
            <a:noFill/>
          </a:ln>
          <a:solidFill>
            <a:srgbClr val="9B895A"/>
          </a:solidFill>
          <a:uFillTx/>
          <a:latin typeface="Open Sans"/>
          <a:ea typeface="Open Sans"/>
          <a:cs typeface="Open Sans"/>
          <a:sym typeface="Open Sans"/>
        </a:defRPr>
      </a:lvl7pPr>
      <a:lvl8pPr marL="0" marR="0" indent="1600200" algn="ctr" defTabSz="825500" eaLnBrk="1" latinLnBrk="0" hangingPunct="1">
        <a:lnSpc>
          <a:spcPct val="100000"/>
        </a:lnSpc>
        <a:spcBef>
          <a:spcPts val="0"/>
        </a:spcBef>
        <a:spcAft>
          <a:spcPts val="0"/>
        </a:spcAft>
        <a:buClrTx/>
        <a:buSzTx/>
        <a:buFontTx/>
        <a:buNone/>
        <a:tabLst/>
        <a:defRPr sz="5700" b="1" i="0" u="none" strike="noStrike" cap="all" spc="513" baseline="0">
          <a:ln>
            <a:noFill/>
          </a:ln>
          <a:solidFill>
            <a:srgbClr val="9B895A"/>
          </a:solidFill>
          <a:uFillTx/>
          <a:latin typeface="Open Sans"/>
          <a:ea typeface="Open Sans"/>
          <a:cs typeface="Open Sans"/>
          <a:sym typeface="Open Sans"/>
        </a:defRPr>
      </a:lvl8pPr>
      <a:lvl9pPr marL="0" marR="0" indent="1828800" algn="ctr" defTabSz="825500" eaLnBrk="1" latinLnBrk="0" hangingPunct="1">
        <a:lnSpc>
          <a:spcPct val="100000"/>
        </a:lnSpc>
        <a:spcBef>
          <a:spcPts val="0"/>
        </a:spcBef>
        <a:spcAft>
          <a:spcPts val="0"/>
        </a:spcAft>
        <a:buClrTx/>
        <a:buSzTx/>
        <a:buFontTx/>
        <a:buNone/>
        <a:tabLst/>
        <a:defRPr sz="5700" b="1" i="0" u="none" strike="noStrike" cap="all" spc="513" baseline="0">
          <a:ln>
            <a:noFill/>
          </a:ln>
          <a:solidFill>
            <a:srgbClr val="9B895A"/>
          </a:solidFill>
          <a:uFillTx/>
          <a:latin typeface="Open Sans"/>
          <a:ea typeface="Open Sans"/>
          <a:cs typeface="Open Sans"/>
          <a:sym typeface="Open Sans"/>
        </a:defRPr>
      </a:lvl9pPr>
    </p:titleStyle>
    <p:bodyStyle>
      <a:lvl1pPr marL="0" marR="0" indent="0" algn="l" defTabSz="825500" eaLnBrk="1" fontAlgn="auto" latinLnBrk="0" hangingPunct="1">
        <a:lnSpc>
          <a:spcPct val="110000"/>
        </a:lnSpc>
        <a:spcBef>
          <a:spcPts val="0"/>
        </a:spcBef>
        <a:spcAft>
          <a:spcPts val="0"/>
        </a:spcAft>
        <a:buClrTx/>
        <a:buSzTx/>
        <a:buFontTx/>
        <a:buNone/>
        <a:tabLst/>
        <a:defRPr sz="8800" b="0" i="0" u="none" strike="noStrike" cap="none" spc="-150" baseline="0">
          <a:ln>
            <a:noFill/>
          </a:ln>
          <a:solidFill>
            <a:srgbClr val="5E5E5E"/>
          </a:solidFill>
          <a:uFillTx/>
          <a:latin typeface="+mn-lt"/>
          <a:ea typeface="Open Sans"/>
          <a:cs typeface="Open Sans"/>
          <a:sym typeface="Open Sans"/>
        </a:defRPr>
      </a:lvl1pPr>
      <a:lvl2pPr marL="0" marR="0" indent="228600" algn="l" defTabSz="825500" eaLnBrk="1" fontAlgn="auto" latinLnBrk="0" hangingPunct="1">
        <a:lnSpc>
          <a:spcPct val="110000"/>
        </a:lnSpc>
        <a:spcBef>
          <a:spcPts val="0"/>
        </a:spcBef>
        <a:spcAft>
          <a:spcPts val="0"/>
        </a:spcAft>
        <a:buClrTx/>
        <a:buSzTx/>
        <a:buFontTx/>
        <a:buNone/>
        <a:tabLst/>
        <a:defRPr sz="6000" b="0" i="0" u="none" strike="noStrike" cap="none" spc="-150" baseline="0">
          <a:ln>
            <a:noFill/>
          </a:ln>
          <a:solidFill>
            <a:srgbClr val="5E5E5E"/>
          </a:solidFill>
          <a:uFillTx/>
          <a:latin typeface="+mn-lt"/>
          <a:ea typeface="Open Sans"/>
          <a:cs typeface="Open Sans"/>
          <a:sym typeface="Open Sans"/>
        </a:defRPr>
      </a:lvl2pPr>
      <a:lvl3pPr marL="1440000" marR="0" indent="-857250" algn="l" defTabSz="825500" eaLnBrk="1" fontAlgn="auto" latinLnBrk="0" hangingPunct="1">
        <a:lnSpc>
          <a:spcPct val="110000"/>
        </a:lnSpc>
        <a:spcBef>
          <a:spcPts val="0"/>
        </a:spcBef>
        <a:spcAft>
          <a:spcPts val="0"/>
        </a:spcAft>
        <a:buClr>
          <a:srgbClr val="83BE41"/>
        </a:buClr>
        <a:buSzTx/>
        <a:buFont typeface=".AppleSystemUIFont" charset="-120"/>
        <a:buChar char="—"/>
        <a:tabLst/>
        <a:defRPr sz="6000" b="0" i="1" u="none" strike="noStrike" cap="none" spc="-150" baseline="0">
          <a:ln>
            <a:noFill/>
          </a:ln>
          <a:solidFill>
            <a:srgbClr val="5E5E5E"/>
          </a:solidFill>
          <a:uFillTx/>
          <a:latin typeface="+mn-lt"/>
          <a:ea typeface="Open Sans"/>
          <a:cs typeface="Open Sans"/>
          <a:sym typeface="Open Sans"/>
        </a:defRPr>
      </a:lvl3pPr>
      <a:lvl4pPr marL="2160000" marR="0" indent="-685800" algn="l" defTabSz="825500" eaLnBrk="1" fontAlgn="auto" latinLnBrk="0" hangingPunct="1">
        <a:lnSpc>
          <a:spcPct val="110000"/>
        </a:lnSpc>
        <a:spcBef>
          <a:spcPts val="0"/>
        </a:spcBef>
        <a:spcAft>
          <a:spcPts val="0"/>
        </a:spcAft>
        <a:buClr>
          <a:srgbClr val="83BE41"/>
        </a:buClr>
        <a:buSzTx/>
        <a:buFont typeface=".AppleSystemUIFont" charset="-120"/>
        <a:buChar char="—"/>
        <a:tabLst/>
        <a:defRPr sz="4800" b="0" i="0" u="none" strike="noStrike" cap="none" spc="-150" baseline="0">
          <a:ln>
            <a:noFill/>
          </a:ln>
          <a:solidFill>
            <a:srgbClr val="5E5E5E"/>
          </a:solidFill>
          <a:uFillTx/>
          <a:latin typeface="+mn-lt"/>
          <a:ea typeface="Open Sans"/>
          <a:cs typeface="Open Sans"/>
          <a:sym typeface="Open Sans"/>
        </a:defRPr>
      </a:lvl4pPr>
      <a:lvl5pPr marL="2880000" marR="0" indent="-685800" algn="l" defTabSz="825500" eaLnBrk="1" fontAlgn="auto" latinLnBrk="0" hangingPunct="1">
        <a:lnSpc>
          <a:spcPct val="110000"/>
        </a:lnSpc>
        <a:spcBef>
          <a:spcPts val="0"/>
        </a:spcBef>
        <a:spcAft>
          <a:spcPts val="0"/>
        </a:spcAft>
        <a:buClr>
          <a:srgbClr val="83BE41"/>
        </a:buClr>
        <a:buSzTx/>
        <a:buFont typeface=".AppleSystemUIFont" charset="-120"/>
        <a:buChar char="–"/>
        <a:tabLst/>
        <a:defRPr sz="4800" b="0" i="1" u="none" strike="noStrike" cap="none" spc="-150" baseline="0">
          <a:ln>
            <a:noFill/>
          </a:ln>
          <a:solidFill>
            <a:srgbClr val="5E5E5E"/>
          </a:solidFill>
          <a:uFillTx/>
          <a:latin typeface="+mn-lt"/>
          <a:ea typeface="Open Sans"/>
          <a:cs typeface="Open Sans"/>
          <a:sym typeface="Open Sans"/>
        </a:defRPr>
      </a:lvl5pPr>
      <a:lvl6pPr marL="0" marR="0" indent="1143000" algn="ctr" defTabSz="825500" eaLnBrk="1" latinLnBrk="0" hangingPunct="1">
        <a:lnSpc>
          <a:spcPct val="110000"/>
        </a:lnSpc>
        <a:spcBef>
          <a:spcPts val="0"/>
        </a:spcBef>
        <a:spcAft>
          <a:spcPts val="0"/>
        </a:spcAft>
        <a:buClrTx/>
        <a:buSzTx/>
        <a:buFontTx/>
        <a:buNone/>
        <a:tabLst/>
        <a:defRPr sz="10300" b="0" i="0" u="none" strike="noStrike" cap="none" spc="-206" baseline="0">
          <a:ln>
            <a:noFill/>
          </a:ln>
          <a:solidFill>
            <a:srgbClr val="004E46"/>
          </a:solidFill>
          <a:uFillTx/>
          <a:latin typeface="Open Sans"/>
          <a:ea typeface="Open Sans"/>
          <a:cs typeface="Open Sans"/>
          <a:sym typeface="Open Sans"/>
        </a:defRPr>
      </a:lvl6pPr>
      <a:lvl7pPr marL="0" marR="0" indent="1371600" algn="ctr" defTabSz="825500" eaLnBrk="1" latinLnBrk="0" hangingPunct="1">
        <a:lnSpc>
          <a:spcPct val="110000"/>
        </a:lnSpc>
        <a:spcBef>
          <a:spcPts val="0"/>
        </a:spcBef>
        <a:spcAft>
          <a:spcPts val="0"/>
        </a:spcAft>
        <a:buClrTx/>
        <a:buSzTx/>
        <a:buFontTx/>
        <a:buNone/>
        <a:tabLst/>
        <a:defRPr sz="10300" b="0" i="0" u="none" strike="noStrike" cap="none" spc="-206" baseline="0">
          <a:ln>
            <a:noFill/>
          </a:ln>
          <a:solidFill>
            <a:srgbClr val="004E46"/>
          </a:solidFill>
          <a:uFillTx/>
          <a:latin typeface="Open Sans"/>
          <a:ea typeface="Open Sans"/>
          <a:cs typeface="Open Sans"/>
          <a:sym typeface="Open Sans"/>
        </a:defRPr>
      </a:lvl7pPr>
      <a:lvl8pPr marL="0" marR="0" indent="1600200" algn="ctr" defTabSz="825500" eaLnBrk="1" latinLnBrk="0" hangingPunct="1">
        <a:lnSpc>
          <a:spcPct val="110000"/>
        </a:lnSpc>
        <a:spcBef>
          <a:spcPts val="0"/>
        </a:spcBef>
        <a:spcAft>
          <a:spcPts val="0"/>
        </a:spcAft>
        <a:buClrTx/>
        <a:buSzTx/>
        <a:buFontTx/>
        <a:buNone/>
        <a:tabLst/>
        <a:defRPr sz="10300" b="0" i="0" u="none" strike="noStrike" cap="none" spc="-206" baseline="0">
          <a:ln>
            <a:noFill/>
          </a:ln>
          <a:solidFill>
            <a:srgbClr val="004E46"/>
          </a:solidFill>
          <a:uFillTx/>
          <a:latin typeface="Open Sans"/>
          <a:ea typeface="Open Sans"/>
          <a:cs typeface="Open Sans"/>
          <a:sym typeface="Open Sans"/>
        </a:defRPr>
      </a:lvl8pPr>
      <a:lvl9pPr marL="0" marR="0" indent="1828800" algn="ctr" defTabSz="825500" eaLnBrk="1" latinLnBrk="0" hangingPunct="1">
        <a:lnSpc>
          <a:spcPct val="110000"/>
        </a:lnSpc>
        <a:spcBef>
          <a:spcPts val="0"/>
        </a:spcBef>
        <a:spcAft>
          <a:spcPts val="0"/>
        </a:spcAft>
        <a:buClrTx/>
        <a:buSzTx/>
        <a:buFontTx/>
        <a:buNone/>
        <a:tabLst/>
        <a:defRPr sz="10300" b="0" i="0" u="none" strike="noStrike" cap="none" spc="-206" baseline="0">
          <a:ln>
            <a:noFill/>
          </a:ln>
          <a:solidFill>
            <a:srgbClr val="004E46"/>
          </a:solidFill>
          <a:uFillTx/>
          <a:latin typeface="Open Sans"/>
          <a:ea typeface="Open Sans"/>
          <a:cs typeface="Open Sans"/>
          <a:sym typeface="Open Sans"/>
        </a:defRPr>
      </a:lvl9pPr>
    </p:bodyStyle>
    <p:otherStyle>
      <a:lvl1pPr marL="0" marR="0" indent="0" algn="r" defTabSz="825500" eaLnBrk="1" latinLnBrk="0" hangingPunct="1">
        <a:lnSpc>
          <a:spcPct val="100000"/>
        </a:lnSpc>
        <a:spcBef>
          <a:spcPts val="0"/>
        </a:spcBef>
        <a:spcAft>
          <a:spcPts val="0"/>
        </a:spcAft>
        <a:buClrTx/>
        <a:buSzTx/>
        <a:buFontTx/>
        <a:buNone/>
        <a:tabLst/>
        <a:defRPr sz="2500" b="0" i="0" u="none" strike="noStrike" cap="none" spc="0" baseline="0">
          <a:ln>
            <a:noFill/>
          </a:ln>
          <a:solidFill>
            <a:schemeClr val="tx1"/>
          </a:solidFill>
          <a:uFillTx/>
          <a:latin typeface="+mn-lt"/>
          <a:ea typeface="+mn-ea"/>
          <a:cs typeface="+mn-cs"/>
          <a:sym typeface="Open Sans"/>
        </a:defRPr>
      </a:lvl1pPr>
      <a:lvl2pPr marL="0" marR="0" indent="228600" algn="r" defTabSz="825500" eaLnBrk="1" latinLnBrk="0" hangingPunct="1">
        <a:lnSpc>
          <a:spcPct val="100000"/>
        </a:lnSpc>
        <a:spcBef>
          <a:spcPts val="0"/>
        </a:spcBef>
        <a:spcAft>
          <a:spcPts val="0"/>
        </a:spcAft>
        <a:buClrTx/>
        <a:buSzTx/>
        <a:buFontTx/>
        <a:buNone/>
        <a:tabLst/>
        <a:defRPr sz="2500" b="0" i="0" u="none" strike="noStrike" cap="none" spc="0" baseline="0">
          <a:ln>
            <a:noFill/>
          </a:ln>
          <a:solidFill>
            <a:schemeClr val="tx1"/>
          </a:solidFill>
          <a:uFillTx/>
          <a:latin typeface="+mn-lt"/>
          <a:ea typeface="+mn-ea"/>
          <a:cs typeface="+mn-cs"/>
          <a:sym typeface="Open Sans"/>
        </a:defRPr>
      </a:lvl2pPr>
      <a:lvl3pPr marL="0" marR="0" indent="457200" algn="r" defTabSz="825500" eaLnBrk="1" latinLnBrk="0" hangingPunct="1">
        <a:lnSpc>
          <a:spcPct val="100000"/>
        </a:lnSpc>
        <a:spcBef>
          <a:spcPts val="0"/>
        </a:spcBef>
        <a:spcAft>
          <a:spcPts val="0"/>
        </a:spcAft>
        <a:buClrTx/>
        <a:buSzTx/>
        <a:buFontTx/>
        <a:buNone/>
        <a:tabLst/>
        <a:defRPr sz="2500" b="0" i="0" u="none" strike="noStrike" cap="none" spc="0" baseline="0">
          <a:ln>
            <a:noFill/>
          </a:ln>
          <a:solidFill>
            <a:schemeClr val="tx1"/>
          </a:solidFill>
          <a:uFillTx/>
          <a:latin typeface="+mn-lt"/>
          <a:ea typeface="+mn-ea"/>
          <a:cs typeface="+mn-cs"/>
          <a:sym typeface="Open Sans"/>
        </a:defRPr>
      </a:lvl3pPr>
      <a:lvl4pPr marL="0" marR="0" indent="685800" algn="r" defTabSz="825500" eaLnBrk="1" latinLnBrk="0" hangingPunct="1">
        <a:lnSpc>
          <a:spcPct val="100000"/>
        </a:lnSpc>
        <a:spcBef>
          <a:spcPts val="0"/>
        </a:spcBef>
        <a:spcAft>
          <a:spcPts val="0"/>
        </a:spcAft>
        <a:buClrTx/>
        <a:buSzTx/>
        <a:buFontTx/>
        <a:buNone/>
        <a:tabLst/>
        <a:defRPr sz="2500" b="0" i="0" u="none" strike="noStrike" cap="none" spc="0" baseline="0">
          <a:ln>
            <a:noFill/>
          </a:ln>
          <a:solidFill>
            <a:schemeClr val="tx1"/>
          </a:solidFill>
          <a:uFillTx/>
          <a:latin typeface="+mn-lt"/>
          <a:ea typeface="+mn-ea"/>
          <a:cs typeface="+mn-cs"/>
          <a:sym typeface="Open Sans"/>
        </a:defRPr>
      </a:lvl4pPr>
      <a:lvl5pPr marL="0" marR="0" indent="914400" algn="r" defTabSz="825500" eaLnBrk="1" latinLnBrk="0" hangingPunct="1">
        <a:lnSpc>
          <a:spcPct val="100000"/>
        </a:lnSpc>
        <a:spcBef>
          <a:spcPts val="0"/>
        </a:spcBef>
        <a:spcAft>
          <a:spcPts val="0"/>
        </a:spcAft>
        <a:buClrTx/>
        <a:buSzTx/>
        <a:buFontTx/>
        <a:buNone/>
        <a:tabLst/>
        <a:defRPr sz="2500" b="0" i="0" u="none" strike="noStrike" cap="none" spc="0" baseline="0">
          <a:ln>
            <a:noFill/>
          </a:ln>
          <a:solidFill>
            <a:schemeClr val="tx1"/>
          </a:solidFill>
          <a:uFillTx/>
          <a:latin typeface="+mn-lt"/>
          <a:ea typeface="+mn-ea"/>
          <a:cs typeface="+mn-cs"/>
          <a:sym typeface="Open Sans"/>
        </a:defRPr>
      </a:lvl5pPr>
      <a:lvl6pPr marL="0" marR="0" indent="1143000" algn="r" defTabSz="825500" eaLnBrk="1" latinLnBrk="0" hangingPunct="1">
        <a:lnSpc>
          <a:spcPct val="100000"/>
        </a:lnSpc>
        <a:spcBef>
          <a:spcPts val="0"/>
        </a:spcBef>
        <a:spcAft>
          <a:spcPts val="0"/>
        </a:spcAft>
        <a:buClrTx/>
        <a:buSzTx/>
        <a:buFontTx/>
        <a:buNone/>
        <a:tabLst/>
        <a:defRPr sz="2500" b="0" i="0" u="none" strike="noStrike" cap="none" spc="0" baseline="0">
          <a:ln>
            <a:noFill/>
          </a:ln>
          <a:solidFill>
            <a:schemeClr val="tx1"/>
          </a:solidFill>
          <a:uFillTx/>
          <a:latin typeface="+mn-lt"/>
          <a:ea typeface="+mn-ea"/>
          <a:cs typeface="+mn-cs"/>
          <a:sym typeface="Open Sans"/>
        </a:defRPr>
      </a:lvl6pPr>
      <a:lvl7pPr marL="0" marR="0" indent="1371600" algn="r" defTabSz="825500" eaLnBrk="1" latinLnBrk="0" hangingPunct="1">
        <a:lnSpc>
          <a:spcPct val="100000"/>
        </a:lnSpc>
        <a:spcBef>
          <a:spcPts val="0"/>
        </a:spcBef>
        <a:spcAft>
          <a:spcPts val="0"/>
        </a:spcAft>
        <a:buClrTx/>
        <a:buSzTx/>
        <a:buFontTx/>
        <a:buNone/>
        <a:tabLst/>
        <a:defRPr sz="2500" b="0" i="0" u="none" strike="noStrike" cap="none" spc="0" baseline="0">
          <a:ln>
            <a:noFill/>
          </a:ln>
          <a:solidFill>
            <a:schemeClr val="tx1"/>
          </a:solidFill>
          <a:uFillTx/>
          <a:latin typeface="+mn-lt"/>
          <a:ea typeface="+mn-ea"/>
          <a:cs typeface="+mn-cs"/>
          <a:sym typeface="Open Sans"/>
        </a:defRPr>
      </a:lvl7pPr>
      <a:lvl8pPr marL="0" marR="0" indent="1600200" algn="r" defTabSz="825500" eaLnBrk="1" latinLnBrk="0" hangingPunct="1">
        <a:lnSpc>
          <a:spcPct val="100000"/>
        </a:lnSpc>
        <a:spcBef>
          <a:spcPts val="0"/>
        </a:spcBef>
        <a:spcAft>
          <a:spcPts val="0"/>
        </a:spcAft>
        <a:buClrTx/>
        <a:buSzTx/>
        <a:buFontTx/>
        <a:buNone/>
        <a:tabLst/>
        <a:defRPr sz="2500" b="0" i="0" u="none" strike="noStrike" cap="none" spc="0" baseline="0">
          <a:ln>
            <a:noFill/>
          </a:ln>
          <a:solidFill>
            <a:schemeClr val="tx1"/>
          </a:solidFill>
          <a:uFillTx/>
          <a:latin typeface="+mn-lt"/>
          <a:ea typeface="+mn-ea"/>
          <a:cs typeface="+mn-cs"/>
          <a:sym typeface="Open Sans"/>
        </a:defRPr>
      </a:lvl8pPr>
      <a:lvl9pPr marL="0" marR="0" indent="1828800" algn="r" defTabSz="825500" eaLnBrk="1" latinLnBrk="0" hangingPunct="1">
        <a:lnSpc>
          <a:spcPct val="100000"/>
        </a:lnSpc>
        <a:spcBef>
          <a:spcPts val="0"/>
        </a:spcBef>
        <a:spcAft>
          <a:spcPts val="0"/>
        </a:spcAft>
        <a:buClrTx/>
        <a:buSzTx/>
        <a:buFontTx/>
        <a:buNone/>
        <a:tabLst/>
        <a:defRPr sz="2500" b="0" i="0" u="none" strike="noStrike" cap="none" spc="0" baseline="0">
          <a:ln>
            <a:noFill/>
          </a:ln>
          <a:solidFill>
            <a:schemeClr val="tx1"/>
          </a:solidFill>
          <a:uFillTx/>
          <a:latin typeface="+mn-lt"/>
          <a:ea typeface="+mn-ea"/>
          <a:cs typeface="+mn-cs"/>
          <a:sym typeface="Open San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8.png"/><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9.png"/><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hyperlink" Target="https://www.gov.ie/en/publication/a77d9-student-participation-in-education/#student-participation-implementation-plan" TargetMode="External"/><Relationship Id="rId1" Type="http://schemas.openxmlformats.org/officeDocument/2006/relationships/slideLayout" Target="../slideLayouts/slideLayout8.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emf"/><Relationship Id="rId2" Type="http://schemas.openxmlformats.org/officeDocument/2006/relationships/image" Target="../media/image27.png"/><Relationship Id="rId1" Type="http://schemas.openxmlformats.org/officeDocument/2006/relationships/slideLayout" Target="../slideLayouts/slideLayout8.xml"/><Relationship Id="rId6" Type="http://schemas.openxmlformats.org/officeDocument/2006/relationships/image" Target="../media/image31.emf"/><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8.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2.png"/><Relationship Id="rId2" Type="http://schemas.openxmlformats.org/officeDocument/2006/relationships/diagramData" Target="../diagrams/data4.xml"/><Relationship Id="rId1" Type="http://schemas.openxmlformats.org/officeDocument/2006/relationships/slideLayout" Target="../slideLayouts/slideLayout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slideLayout" Target="../slideLayouts/slideLayout8.xml"/><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8.xml"/><Relationship Id="rId4" Type="http://schemas.openxmlformats.org/officeDocument/2006/relationships/hyperlink" Target="https://www.youtube.com/watch?v=m8mx1jlzX_U" TargetMode="Externa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6.xml"/><Relationship Id="rId13" Type="http://schemas.openxmlformats.org/officeDocument/2006/relationships/image" Target="../media/image45.png"/><Relationship Id="rId3" Type="http://schemas.openxmlformats.org/officeDocument/2006/relationships/diagramLayout" Target="../diagrams/layout5.xml"/><Relationship Id="rId7" Type="http://schemas.openxmlformats.org/officeDocument/2006/relationships/diagramData" Target="../diagrams/data6.xml"/><Relationship Id="rId12" Type="http://schemas.openxmlformats.org/officeDocument/2006/relationships/image" Target="../media/image44.png"/><Relationship Id="rId2" Type="http://schemas.openxmlformats.org/officeDocument/2006/relationships/diagramData" Target="../diagrams/data5.xml"/><Relationship Id="rId1" Type="http://schemas.openxmlformats.org/officeDocument/2006/relationships/slideLayout" Target="../slideLayouts/slideLayout8.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diagramLayout" Target="../diagrams/layout7.xml"/><Relationship Id="rId7" Type="http://schemas.openxmlformats.org/officeDocument/2006/relationships/image" Target="../media/image46.png"/><Relationship Id="rId2" Type="http://schemas.openxmlformats.org/officeDocument/2006/relationships/diagramData" Target="../diagrams/data7.xml"/><Relationship Id="rId1" Type="http://schemas.openxmlformats.org/officeDocument/2006/relationships/slideLayout" Target="../slideLayouts/slideLayout8.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48.png"/><Relationship Id="rId2" Type="http://schemas.openxmlformats.org/officeDocument/2006/relationships/diagramData" Target="../diagrams/data8.xml"/><Relationship Id="rId1" Type="http://schemas.openxmlformats.org/officeDocument/2006/relationships/slideLayout" Target="../slideLayouts/slideLayout8.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hyperlink" Target="mailto:oci@education.gov.ie" TargetMode="External"/><Relationship Id="rId2" Type="http://schemas.openxmlformats.org/officeDocument/2006/relationships/image" Target="../media/image49.png"/><Relationship Id="rId1" Type="http://schemas.openxmlformats.org/officeDocument/2006/relationships/slideLayout" Target="../slideLayouts/slideLayout8.xml"/><Relationship Id="rId5" Type="http://schemas.openxmlformats.org/officeDocument/2006/relationships/image" Target="../media/image51.png"/><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8344" y="3190608"/>
            <a:ext cx="18897030" cy="5239142"/>
          </a:xfrm>
        </p:spPr>
        <p:txBody>
          <a:bodyPr>
            <a:noAutofit/>
          </a:bodyPr>
          <a:lstStyle/>
          <a:p>
            <a:r>
              <a:rPr lang="en-US" sz="10000" dirty="0"/>
              <a:t>The participation of children and young people in inspection – </a:t>
            </a:r>
            <a:br>
              <a:rPr lang="en-US" sz="10000" dirty="0"/>
            </a:br>
            <a:r>
              <a:rPr lang="en-US" sz="10000" dirty="0"/>
              <a:t>a journey</a:t>
            </a:r>
          </a:p>
        </p:txBody>
      </p:sp>
      <p:sp>
        <p:nvSpPr>
          <p:cNvPr id="3" name="Text Placeholder 2"/>
          <p:cNvSpPr>
            <a:spLocks noGrp="1"/>
          </p:cNvSpPr>
          <p:nvPr>
            <p:ph type="body" sz="quarter" idx="1"/>
          </p:nvPr>
        </p:nvSpPr>
        <p:spPr/>
        <p:txBody>
          <a:bodyPr>
            <a:normAutofit/>
          </a:bodyPr>
          <a:lstStyle/>
          <a:p>
            <a:r>
              <a:rPr lang="en-US" sz="4000" dirty="0" err="1"/>
              <a:t>Dr</a:t>
            </a:r>
            <a:r>
              <a:rPr lang="en-US" sz="4000" dirty="0"/>
              <a:t> Suzanne Conneely, Department of Education and Youth Inspectorate Ireland</a:t>
            </a:r>
          </a:p>
          <a:p>
            <a:r>
              <a:rPr lang="en-US" sz="4000" dirty="0"/>
              <a:t>October 2026</a:t>
            </a:r>
          </a:p>
        </p:txBody>
      </p:sp>
    </p:spTree>
    <p:extLst>
      <p:ext uri="{BB962C8B-B14F-4D97-AF65-F5344CB8AC3E}">
        <p14:creationId xmlns:p14="http://schemas.microsoft.com/office/powerpoint/2010/main" val="513898689"/>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0"/>
            <a:ext cx="22952764" cy="12056806"/>
            <a:chOff x="0" y="0"/>
            <a:chExt cx="22952764" cy="12056806"/>
          </a:xfrm>
        </p:grpSpPr>
        <p:sp>
          <p:nvSpPr>
            <p:cNvPr id="6" name="Title 1"/>
            <p:cNvSpPr txBox="1">
              <a:spLocks/>
            </p:cNvSpPr>
            <p:nvPr/>
          </p:nvSpPr>
          <p:spPr>
            <a:xfrm>
              <a:off x="2796676" y="1659194"/>
              <a:ext cx="12321519" cy="1256506"/>
            </a:xfrm>
            <a:prstGeom prst="rect">
              <a:avLst/>
            </a:prstGeom>
          </p:spPr>
          <p:txBody>
            <a:bodyPr vert="horz" lIns="91440" tIns="45720" rIns="91440" bIns="45720" rtlCol="0" anchor="t">
              <a:noAutofit/>
            </a:bodyPr>
            <a:lstStyle>
              <a:lvl1pPr marL="0" marR="0" indent="0" algn="l" defTabSz="825500" eaLnBrk="1" latinLnBrk="0" hangingPunct="1">
                <a:lnSpc>
                  <a:spcPct val="100000"/>
                </a:lnSpc>
                <a:spcBef>
                  <a:spcPts val="0"/>
                </a:spcBef>
                <a:spcAft>
                  <a:spcPts val="0"/>
                </a:spcAft>
                <a:buClrTx/>
                <a:buSzTx/>
                <a:buFontTx/>
                <a:buNone/>
                <a:tabLst/>
                <a:defRPr sz="9600" b="1" i="0" u="none" strike="noStrike" cap="none" spc="-180" baseline="0">
                  <a:ln>
                    <a:noFill/>
                  </a:ln>
                  <a:solidFill>
                    <a:srgbClr val="004D44"/>
                  </a:solidFill>
                  <a:uFillTx/>
                  <a:latin typeface="+mn-lt"/>
                  <a:ea typeface="Open Sans"/>
                  <a:cs typeface="Open Sans"/>
                  <a:sym typeface="Open Sans"/>
                </a:defRPr>
              </a:lvl1pPr>
              <a:lvl2pPr marL="0" marR="0" indent="228600" algn="ctr" defTabSz="825500" eaLnBrk="1" latinLnBrk="0" hangingPunct="1">
                <a:lnSpc>
                  <a:spcPct val="100000"/>
                </a:lnSpc>
                <a:spcBef>
                  <a:spcPts val="0"/>
                </a:spcBef>
                <a:spcAft>
                  <a:spcPts val="0"/>
                </a:spcAft>
                <a:buClrTx/>
                <a:buSzTx/>
                <a:buFontTx/>
                <a:buNone/>
                <a:tabLst/>
                <a:defRPr sz="5700" b="1" i="0" u="none" strike="noStrike" cap="all" spc="513" baseline="0">
                  <a:ln>
                    <a:noFill/>
                  </a:ln>
                  <a:solidFill>
                    <a:srgbClr val="9B895A"/>
                  </a:solidFill>
                  <a:uFillTx/>
                  <a:latin typeface="Open Sans"/>
                  <a:ea typeface="Open Sans"/>
                  <a:cs typeface="Open Sans"/>
                  <a:sym typeface="Open Sans"/>
                </a:defRPr>
              </a:lvl2pPr>
              <a:lvl3pPr marL="0" marR="0" indent="457200" algn="ctr" defTabSz="825500" eaLnBrk="1" latinLnBrk="0" hangingPunct="1">
                <a:lnSpc>
                  <a:spcPct val="100000"/>
                </a:lnSpc>
                <a:spcBef>
                  <a:spcPts val="0"/>
                </a:spcBef>
                <a:spcAft>
                  <a:spcPts val="0"/>
                </a:spcAft>
                <a:buClrTx/>
                <a:buSzTx/>
                <a:buFontTx/>
                <a:buNone/>
                <a:tabLst/>
                <a:defRPr sz="5700" b="1" i="0" u="none" strike="noStrike" cap="all" spc="513" baseline="0">
                  <a:ln>
                    <a:noFill/>
                  </a:ln>
                  <a:solidFill>
                    <a:srgbClr val="9B895A"/>
                  </a:solidFill>
                  <a:uFillTx/>
                  <a:latin typeface="Open Sans"/>
                  <a:ea typeface="Open Sans"/>
                  <a:cs typeface="Open Sans"/>
                  <a:sym typeface="Open Sans"/>
                </a:defRPr>
              </a:lvl3pPr>
              <a:lvl4pPr marL="0" marR="0" indent="685800" algn="ctr" defTabSz="825500" eaLnBrk="1" latinLnBrk="0" hangingPunct="1">
                <a:lnSpc>
                  <a:spcPct val="100000"/>
                </a:lnSpc>
                <a:spcBef>
                  <a:spcPts val="0"/>
                </a:spcBef>
                <a:spcAft>
                  <a:spcPts val="0"/>
                </a:spcAft>
                <a:buClrTx/>
                <a:buSzTx/>
                <a:buFontTx/>
                <a:buNone/>
                <a:tabLst/>
                <a:defRPr sz="5700" b="1" i="0" u="none" strike="noStrike" cap="all" spc="513" baseline="0">
                  <a:ln>
                    <a:noFill/>
                  </a:ln>
                  <a:solidFill>
                    <a:srgbClr val="9B895A"/>
                  </a:solidFill>
                  <a:uFillTx/>
                  <a:latin typeface="Open Sans"/>
                  <a:ea typeface="Open Sans"/>
                  <a:cs typeface="Open Sans"/>
                  <a:sym typeface="Open Sans"/>
                </a:defRPr>
              </a:lvl4pPr>
              <a:lvl5pPr marL="0" marR="0" indent="914400" algn="ctr" defTabSz="825500" eaLnBrk="1" latinLnBrk="0" hangingPunct="1">
                <a:lnSpc>
                  <a:spcPct val="100000"/>
                </a:lnSpc>
                <a:spcBef>
                  <a:spcPts val="0"/>
                </a:spcBef>
                <a:spcAft>
                  <a:spcPts val="0"/>
                </a:spcAft>
                <a:buClrTx/>
                <a:buSzTx/>
                <a:buFontTx/>
                <a:buNone/>
                <a:tabLst/>
                <a:defRPr sz="5700" b="1" i="0" u="none" strike="noStrike" cap="all" spc="513" baseline="0">
                  <a:ln>
                    <a:noFill/>
                  </a:ln>
                  <a:solidFill>
                    <a:srgbClr val="9B895A"/>
                  </a:solidFill>
                  <a:uFillTx/>
                  <a:latin typeface="Open Sans"/>
                  <a:ea typeface="Open Sans"/>
                  <a:cs typeface="Open Sans"/>
                  <a:sym typeface="Open Sans"/>
                </a:defRPr>
              </a:lvl5pPr>
              <a:lvl6pPr marL="0" marR="0" indent="1143000" algn="ctr" defTabSz="825500" eaLnBrk="1" latinLnBrk="0" hangingPunct="1">
                <a:lnSpc>
                  <a:spcPct val="100000"/>
                </a:lnSpc>
                <a:spcBef>
                  <a:spcPts val="0"/>
                </a:spcBef>
                <a:spcAft>
                  <a:spcPts val="0"/>
                </a:spcAft>
                <a:buClrTx/>
                <a:buSzTx/>
                <a:buFontTx/>
                <a:buNone/>
                <a:tabLst/>
                <a:defRPr sz="5700" b="1" i="0" u="none" strike="noStrike" cap="all" spc="513" baseline="0">
                  <a:ln>
                    <a:noFill/>
                  </a:ln>
                  <a:solidFill>
                    <a:srgbClr val="9B895A"/>
                  </a:solidFill>
                  <a:uFillTx/>
                  <a:latin typeface="Open Sans"/>
                  <a:ea typeface="Open Sans"/>
                  <a:cs typeface="Open Sans"/>
                  <a:sym typeface="Open Sans"/>
                </a:defRPr>
              </a:lvl6pPr>
              <a:lvl7pPr marL="0" marR="0" indent="1371600" algn="ctr" defTabSz="825500" eaLnBrk="1" latinLnBrk="0" hangingPunct="1">
                <a:lnSpc>
                  <a:spcPct val="100000"/>
                </a:lnSpc>
                <a:spcBef>
                  <a:spcPts val="0"/>
                </a:spcBef>
                <a:spcAft>
                  <a:spcPts val="0"/>
                </a:spcAft>
                <a:buClrTx/>
                <a:buSzTx/>
                <a:buFontTx/>
                <a:buNone/>
                <a:tabLst/>
                <a:defRPr sz="5700" b="1" i="0" u="none" strike="noStrike" cap="all" spc="513" baseline="0">
                  <a:ln>
                    <a:noFill/>
                  </a:ln>
                  <a:solidFill>
                    <a:srgbClr val="9B895A"/>
                  </a:solidFill>
                  <a:uFillTx/>
                  <a:latin typeface="Open Sans"/>
                  <a:ea typeface="Open Sans"/>
                  <a:cs typeface="Open Sans"/>
                  <a:sym typeface="Open Sans"/>
                </a:defRPr>
              </a:lvl7pPr>
              <a:lvl8pPr marL="0" marR="0" indent="1600200" algn="ctr" defTabSz="825500" eaLnBrk="1" latinLnBrk="0" hangingPunct="1">
                <a:lnSpc>
                  <a:spcPct val="100000"/>
                </a:lnSpc>
                <a:spcBef>
                  <a:spcPts val="0"/>
                </a:spcBef>
                <a:spcAft>
                  <a:spcPts val="0"/>
                </a:spcAft>
                <a:buClrTx/>
                <a:buSzTx/>
                <a:buFontTx/>
                <a:buNone/>
                <a:tabLst/>
                <a:defRPr sz="5700" b="1" i="0" u="none" strike="noStrike" cap="all" spc="513" baseline="0">
                  <a:ln>
                    <a:noFill/>
                  </a:ln>
                  <a:solidFill>
                    <a:srgbClr val="9B895A"/>
                  </a:solidFill>
                  <a:uFillTx/>
                  <a:latin typeface="Open Sans"/>
                  <a:ea typeface="Open Sans"/>
                  <a:cs typeface="Open Sans"/>
                  <a:sym typeface="Open Sans"/>
                </a:defRPr>
              </a:lvl8pPr>
              <a:lvl9pPr marL="0" marR="0" indent="1828800" algn="ctr" defTabSz="825500" eaLnBrk="1" latinLnBrk="0" hangingPunct="1">
                <a:lnSpc>
                  <a:spcPct val="100000"/>
                </a:lnSpc>
                <a:spcBef>
                  <a:spcPts val="0"/>
                </a:spcBef>
                <a:spcAft>
                  <a:spcPts val="0"/>
                </a:spcAft>
                <a:buClrTx/>
                <a:buSzTx/>
                <a:buFontTx/>
                <a:buNone/>
                <a:tabLst/>
                <a:defRPr sz="5700" b="1" i="0" u="none" strike="noStrike" cap="all" spc="513" baseline="0">
                  <a:ln>
                    <a:noFill/>
                  </a:ln>
                  <a:solidFill>
                    <a:srgbClr val="9B895A"/>
                  </a:solidFill>
                  <a:uFillTx/>
                  <a:latin typeface="Open Sans"/>
                  <a:ea typeface="Open Sans"/>
                  <a:cs typeface="Open Sans"/>
                  <a:sym typeface="Open Sans"/>
                </a:defRPr>
              </a:lvl9pPr>
            </a:lstStyle>
            <a:p>
              <a:r>
                <a:rPr lang="en-IE" sz="6000" dirty="0">
                  <a:latin typeface="+mj-lt"/>
                </a:rPr>
                <a:t>Today …</a:t>
              </a:r>
              <a:br>
                <a:rPr lang="en-IE" sz="2800" b="0" dirty="0">
                  <a:latin typeface="+mj-lt"/>
                </a:rPr>
              </a:br>
              <a:r>
                <a:rPr lang="en-IE" sz="2800" dirty="0">
                  <a:latin typeface="+mj-lt"/>
                </a:rPr>
                <a:t> </a:t>
              </a:r>
              <a:br>
                <a:rPr lang="en-IE" sz="2800" dirty="0">
                  <a:latin typeface="+mj-lt"/>
                </a:rPr>
              </a:br>
              <a:r>
                <a:rPr lang="en-IE" sz="2800" dirty="0">
                  <a:latin typeface="+mj-lt"/>
                </a:rPr>
                <a:t> </a:t>
              </a:r>
            </a:p>
          </p:txBody>
        </p:sp>
        <p:graphicFrame>
          <p:nvGraphicFramePr>
            <p:cNvPr id="7" name="Diagram 6"/>
            <p:cNvGraphicFramePr/>
            <p:nvPr>
              <p:extLst>
                <p:ext uri="{D42A27DB-BD31-4B8C-83A1-F6EECF244321}">
                  <p14:modId xmlns:p14="http://schemas.microsoft.com/office/powerpoint/2010/main" val="3500109537"/>
                </p:ext>
              </p:extLst>
            </p:nvPr>
          </p:nvGraphicFramePr>
          <p:xfrm>
            <a:off x="1431236" y="2960119"/>
            <a:ext cx="7215807" cy="86090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p:cNvSpPr/>
            <p:nvPr/>
          </p:nvSpPr>
          <p:spPr>
            <a:xfrm>
              <a:off x="0" y="0"/>
              <a:ext cx="9272016" cy="984885"/>
            </a:xfrm>
            <a:prstGeom prst="rect">
              <a:avLst/>
            </a:prstGeom>
            <a:solidFill>
              <a:srgbClr val="004D4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R="0" indent="0" algn="ctr" defTabSz="825500" rtl="0" fontAlgn="auto" latinLnBrk="0" hangingPunct="0">
                <a:spcBef>
                  <a:spcPts val="600"/>
                </a:spcBef>
                <a:spcAft>
                  <a:spcPts val="600"/>
                </a:spcAft>
                <a:buClrTx/>
                <a:buSzTx/>
                <a:buFontTx/>
                <a:buNone/>
                <a:tabLst/>
              </a:pPr>
              <a:r>
                <a:rPr kumimoji="0" lang="en-IE" sz="5400" b="1" i="0" u="none" strike="noStrike" cap="none" spc="0" normalizeH="0" baseline="0" dirty="0">
                  <a:ln>
                    <a:noFill/>
                  </a:ln>
                  <a:solidFill>
                    <a:srgbClr val="FFFFFF"/>
                  </a:solidFill>
                  <a:effectLst/>
                  <a:uFillTx/>
                  <a:latin typeface="+mn-lt"/>
                  <a:ea typeface="+mn-ea"/>
                  <a:cs typeface="+mn-cs"/>
                  <a:sym typeface="Helvetica Neue Medium"/>
                </a:rPr>
                <a:t>Introduction</a:t>
              </a:r>
              <a:endParaRPr kumimoji="0" lang="en-IE" sz="4800" b="1" i="0" u="none" strike="noStrike" cap="none" spc="0" normalizeH="0" baseline="0" dirty="0">
                <a:ln>
                  <a:noFill/>
                </a:ln>
                <a:solidFill>
                  <a:srgbClr val="FFFFFF"/>
                </a:solidFill>
                <a:effectLst/>
                <a:uFillTx/>
                <a:latin typeface="+mn-lt"/>
                <a:ea typeface="+mn-ea"/>
                <a:cs typeface="+mn-cs"/>
                <a:sym typeface="Helvetica Neue Medium"/>
              </a:endParaRPr>
            </a:p>
          </p:txBody>
        </p:sp>
        <p:pic>
          <p:nvPicPr>
            <p:cNvPr id="9" name="Picture 8">
              <a:extLst>
                <a:ext uri="{FF2B5EF4-FFF2-40B4-BE49-F238E27FC236}">
                  <a16:creationId xmlns:a16="http://schemas.microsoft.com/office/drawing/2014/main" id="{F87787EF-512A-D55E-671F-F6D4C2B115B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36198" y="3204576"/>
              <a:ext cx="13316566" cy="8852230"/>
            </a:xfrm>
            <a:prstGeom prst="rect">
              <a:avLst/>
            </a:prstGeom>
            <a:ln w="142875">
              <a:solidFill>
                <a:srgbClr val="A79563"/>
              </a:solidFill>
            </a:ln>
          </p:spPr>
        </p:pic>
      </p:grpSp>
    </p:spTree>
    <p:extLst>
      <p:ext uri="{BB962C8B-B14F-4D97-AF65-F5344CB8AC3E}">
        <p14:creationId xmlns:p14="http://schemas.microsoft.com/office/powerpoint/2010/main" val="162920658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10753344" cy="984885"/>
          </a:xfrm>
          <a:prstGeom prst="rect">
            <a:avLst/>
          </a:prstGeom>
          <a:solidFill>
            <a:srgbClr val="004D4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a:spcBef>
                <a:spcPts val="600"/>
              </a:spcBef>
              <a:spcAft>
                <a:spcPts val="600"/>
              </a:spcAft>
            </a:pPr>
            <a:r>
              <a:rPr lang="en-IE" sz="5400" b="1" dirty="0">
                <a:solidFill>
                  <a:srgbClr val="FFFFFF"/>
                </a:solidFill>
                <a:latin typeface="+mn-lt"/>
                <a:ea typeface="+mn-ea"/>
                <a:cs typeface="+mn-cs"/>
                <a:sym typeface="Helvetica Neue Medium"/>
              </a:rPr>
              <a:t>Inspectorate</a:t>
            </a:r>
            <a:r>
              <a:rPr kumimoji="0" lang="en-IE" sz="5400" b="1" i="0" u="none" strike="noStrike" cap="none" spc="0" normalizeH="0" baseline="0" dirty="0">
                <a:ln>
                  <a:noFill/>
                </a:ln>
                <a:solidFill>
                  <a:srgbClr val="FFFFFF"/>
                </a:solidFill>
                <a:effectLst/>
                <a:uFillTx/>
                <a:latin typeface="+mn-lt"/>
                <a:ea typeface="+mn-ea"/>
                <a:cs typeface="+mn-cs"/>
                <a:sym typeface="Helvetica Neue Medium"/>
              </a:rPr>
              <a:t> </a:t>
            </a:r>
            <a:r>
              <a:rPr lang="en-IE" sz="5400" b="1" dirty="0">
                <a:solidFill>
                  <a:srgbClr val="FFFFFF"/>
                </a:solidFill>
                <a:latin typeface="+mn-lt"/>
                <a:ea typeface="+mn-ea"/>
                <a:cs typeface="+mn-cs"/>
                <a:sym typeface="Helvetica Neue Medium"/>
              </a:rPr>
              <a:t>-</a:t>
            </a:r>
            <a:r>
              <a:rPr kumimoji="0" lang="en-IE" sz="5400" b="1" i="0" u="none" strike="noStrike" cap="none" spc="0" normalizeH="0" baseline="0" dirty="0">
                <a:ln>
                  <a:noFill/>
                </a:ln>
                <a:solidFill>
                  <a:srgbClr val="FFFFFF"/>
                </a:solidFill>
                <a:effectLst/>
                <a:uFillTx/>
                <a:latin typeface="+mn-lt"/>
                <a:ea typeface="+mn-ea"/>
                <a:cs typeface="+mn-cs"/>
                <a:sym typeface="Helvetica Neue Medium"/>
              </a:rPr>
              <a:t> Ireland</a:t>
            </a:r>
            <a:r>
              <a:rPr lang="en-IE" sz="5400" b="1" dirty="0">
                <a:solidFill>
                  <a:srgbClr val="FFFFFF"/>
                </a:solidFill>
                <a:latin typeface="+mn-lt"/>
                <a:ea typeface="+mn-ea"/>
                <a:cs typeface="+mn-cs"/>
                <a:sym typeface="Helvetica Neue Medium"/>
              </a:rPr>
              <a:t> </a:t>
            </a:r>
            <a:endParaRPr kumimoji="0" lang="en-IE" sz="5400" b="1" i="0" u="none" strike="noStrike" cap="none" spc="0" normalizeH="0" baseline="0" dirty="0">
              <a:ln>
                <a:noFill/>
              </a:ln>
              <a:solidFill>
                <a:srgbClr val="FFFFFF"/>
              </a:solidFill>
              <a:effectLst/>
              <a:uFillTx/>
              <a:latin typeface="+mn-lt"/>
              <a:ea typeface="+mn-ea"/>
              <a:cs typeface="+mn-cs"/>
              <a:sym typeface="Helvetica Neue Medium"/>
            </a:endParaRPr>
          </a:p>
        </p:txBody>
      </p:sp>
      <p:graphicFrame>
        <p:nvGraphicFramePr>
          <p:cNvPr id="14" name="Diagram 13">
            <a:extLst>
              <a:ext uri="{FF2B5EF4-FFF2-40B4-BE49-F238E27FC236}">
                <a16:creationId xmlns:a16="http://schemas.microsoft.com/office/drawing/2014/main" id="{AC49C5C6-DA62-6082-1311-D0F6CFE6FA4A}"/>
              </a:ext>
            </a:extLst>
          </p:cNvPr>
          <p:cNvGraphicFramePr/>
          <p:nvPr>
            <p:extLst>
              <p:ext uri="{D42A27DB-BD31-4B8C-83A1-F6EECF244321}">
                <p14:modId xmlns:p14="http://schemas.microsoft.com/office/powerpoint/2010/main" val="3673516265"/>
              </p:ext>
            </p:extLst>
          </p:nvPr>
        </p:nvGraphicFramePr>
        <p:xfrm>
          <a:off x="950056" y="1460579"/>
          <a:ext cx="10658848" cy="108373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5" name="Picture 14">
            <a:extLst>
              <a:ext uri="{FF2B5EF4-FFF2-40B4-BE49-F238E27FC236}">
                <a16:creationId xmlns:a16="http://schemas.microsoft.com/office/drawing/2014/main" id="{8BB2E30F-AA61-1C1A-1A46-8CBB8B3C30CC}"/>
              </a:ext>
            </a:extLst>
          </p:cNvPr>
          <p:cNvPicPr>
            <a:picLocks noChangeAspect="1"/>
          </p:cNvPicPr>
          <p:nvPr/>
        </p:nvPicPr>
        <p:blipFill>
          <a:blip r:embed="rId7"/>
          <a:stretch>
            <a:fillRect/>
          </a:stretch>
        </p:blipFill>
        <p:spPr>
          <a:xfrm>
            <a:off x="12236582" y="3001881"/>
            <a:ext cx="10773715" cy="5922663"/>
          </a:xfrm>
          <a:prstGeom prst="rect">
            <a:avLst/>
          </a:prstGeom>
          <a:ln w="79375">
            <a:solidFill>
              <a:srgbClr val="A79563"/>
            </a:solidFill>
          </a:ln>
        </p:spPr>
      </p:pic>
      <p:sp>
        <p:nvSpPr>
          <p:cNvPr id="16" name="TextBox 15">
            <a:extLst>
              <a:ext uri="{FF2B5EF4-FFF2-40B4-BE49-F238E27FC236}">
                <a16:creationId xmlns:a16="http://schemas.microsoft.com/office/drawing/2014/main" id="{A837170B-44D5-751F-511A-558719D551F4}"/>
              </a:ext>
            </a:extLst>
          </p:cNvPr>
          <p:cNvSpPr txBox="1"/>
          <p:nvPr/>
        </p:nvSpPr>
        <p:spPr>
          <a:xfrm>
            <a:off x="12450418" y="9395704"/>
            <a:ext cx="11241944" cy="26879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en-IE" sz="5600" b="1" i="0" u="none" strike="noStrike" cap="none" spc="0" normalizeH="0" baseline="0" dirty="0">
                <a:ln>
                  <a:noFill/>
                </a:ln>
                <a:solidFill>
                  <a:srgbClr val="5E5E5E"/>
                </a:solidFill>
                <a:effectLst/>
                <a:uFillTx/>
                <a:latin typeface="+mn-lt"/>
                <a:sym typeface="Open Sans"/>
              </a:rPr>
              <a:t>144</a:t>
            </a:r>
          </a:p>
          <a:p>
            <a:pPr marL="0" marR="0" indent="0" algn="l" defTabSz="825500" rtl="0" fontAlgn="auto" latinLnBrk="0" hangingPunct="0">
              <a:lnSpc>
                <a:spcPct val="100000"/>
              </a:lnSpc>
              <a:spcBef>
                <a:spcPts val="0"/>
              </a:spcBef>
              <a:spcAft>
                <a:spcPts val="0"/>
              </a:spcAft>
              <a:buClrTx/>
              <a:buSzTx/>
              <a:buFontTx/>
              <a:buNone/>
              <a:tabLst/>
            </a:pPr>
            <a:endParaRPr kumimoji="0" lang="en-IE" sz="5600" b="1" i="0" u="none" strike="noStrike" cap="none" spc="0" normalizeH="0" baseline="0" dirty="0">
              <a:ln>
                <a:noFill/>
              </a:ln>
              <a:solidFill>
                <a:srgbClr val="5E5E5E"/>
              </a:solidFill>
              <a:effectLst/>
              <a:uFillTx/>
              <a:latin typeface="+mn-lt"/>
              <a:sym typeface="Open Sans"/>
            </a:endParaRPr>
          </a:p>
          <a:p>
            <a:pPr marL="0" marR="0" indent="0" algn="l" defTabSz="825500" rtl="0" fontAlgn="auto" latinLnBrk="0" hangingPunct="0">
              <a:lnSpc>
                <a:spcPct val="100000"/>
              </a:lnSpc>
              <a:spcBef>
                <a:spcPts val="0"/>
              </a:spcBef>
              <a:spcAft>
                <a:spcPts val="0"/>
              </a:spcAft>
              <a:buClrTx/>
              <a:buSzTx/>
              <a:buFontTx/>
              <a:buNone/>
              <a:tabLst/>
            </a:pPr>
            <a:r>
              <a:rPr lang="en-IE" b="1" dirty="0">
                <a:solidFill>
                  <a:srgbClr val="5E5E5E"/>
                </a:solidFill>
                <a:latin typeface="+mn-lt"/>
              </a:rPr>
              <a:t>1831</a:t>
            </a:r>
            <a:r>
              <a:rPr lang="en-IE" dirty="0">
                <a:solidFill>
                  <a:srgbClr val="5E5E5E"/>
                </a:solidFill>
                <a:latin typeface="+mn-lt"/>
              </a:rPr>
              <a:t> – Inspectorate established</a:t>
            </a:r>
          </a:p>
        </p:txBody>
      </p:sp>
    </p:spTree>
    <p:extLst>
      <p:ext uri="{BB962C8B-B14F-4D97-AF65-F5344CB8AC3E}">
        <p14:creationId xmlns:p14="http://schemas.microsoft.com/office/powerpoint/2010/main" val="3488554130"/>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 y="0"/>
            <a:ext cx="10625328" cy="984885"/>
          </a:xfrm>
          <a:prstGeom prst="rect">
            <a:avLst/>
          </a:prstGeom>
          <a:solidFill>
            <a:srgbClr val="004D4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R="0" indent="0" algn="l" defTabSz="825500" rtl="0" fontAlgn="auto" latinLnBrk="0" hangingPunct="0">
              <a:spcBef>
                <a:spcPts val="600"/>
              </a:spcBef>
              <a:spcAft>
                <a:spcPts val="600"/>
              </a:spcAft>
              <a:buClrTx/>
              <a:buSzTx/>
              <a:buFontTx/>
              <a:buNone/>
              <a:tabLst/>
            </a:pPr>
            <a:r>
              <a:rPr kumimoji="0" lang="en-IE" sz="5400" b="1" i="0" u="none" strike="noStrike" cap="none" spc="0" normalizeH="0" baseline="0" dirty="0">
                <a:ln>
                  <a:noFill/>
                </a:ln>
                <a:solidFill>
                  <a:srgbClr val="FFFFFF"/>
                </a:solidFill>
                <a:effectLst/>
                <a:uFillTx/>
                <a:latin typeface="+mn-lt"/>
                <a:ea typeface="+mn-ea"/>
                <a:cs typeface="+mn-cs"/>
                <a:sym typeface="Helvetica Neue Medium"/>
              </a:rPr>
              <a:t>   The beginning of ‘why’? </a:t>
            </a:r>
          </a:p>
        </p:txBody>
      </p:sp>
      <p:sp>
        <p:nvSpPr>
          <p:cNvPr id="11" name="Rounded Rectangle 1">
            <a:extLst>
              <a:ext uri="{FF2B5EF4-FFF2-40B4-BE49-F238E27FC236}">
                <a16:creationId xmlns:a16="http://schemas.microsoft.com/office/drawing/2014/main" id="{AEAFFA93-9946-430E-B0DF-D1E147C6B2E1}"/>
              </a:ext>
            </a:extLst>
          </p:cNvPr>
          <p:cNvSpPr>
            <a:spLocks/>
          </p:cNvSpPr>
          <p:nvPr/>
        </p:nvSpPr>
        <p:spPr>
          <a:xfrm>
            <a:off x="2607613" y="2752226"/>
            <a:ext cx="6765850" cy="7547369"/>
          </a:xfrm>
          <a:prstGeom prst="roundRect">
            <a:avLst>
              <a:gd name="adj" fmla="val 8811"/>
            </a:avLst>
          </a:prstGeom>
          <a:solidFill>
            <a:srgbClr val="CEBF89"/>
          </a:solidFill>
          <a:ln w="57150" cap="flat">
            <a:solidFill>
              <a:srgbClr val="004D44"/>
            </a:solidFill>
            <a:miter lim="400000"/>
          </a:ln>
          <a:effectLst/>
          <a:sp3d/>
        </p:spPr>
        <p:txBody>
          <a:bodyPr rot="0" spcFirstLastPara="1" vert="horz" wrap="square" lIns="0" tIns="0" rIns="0" bIns="0" numCol="1" spcCol="38100" rtlCol="0" anchor="ctr">
            <a:noAutofit/>
          </a:bodyPr>
          <a:lstStyle/>
          <a:p>
            <a:pPr algn="ctr" hangingPunct="0"/>
            <a:r>
              <a:rPr lang="en-GB" sz="5400" b="1" dirty="0">
                <a:solidFill>
                  <a:srgbClr val="004D44"/>
                </a:solidFill>
                <a:effectLst/>
                <a:latin typeface="Open Sans" panose="020B0606030504020204" pitchFamily="34" charset="0"/>
                <a:ea typeface="Times New Roman" panose="02020603050405020304" pitchFamily="18" charset="0"/>
              </a:rPr>
              <a:t>Article 12</a:t>
            </a:r>
            <a:endParaRPr lang="en-IE" sz="5400" b="1" dirty="0">
              <a:solidFill>
                <a:srgbClr val="004D44"/>
              </a:solidFill>
              <a:effectLst/>
              <a:latin typeface="Times New Roman" panose="02020603050405020304" pitchFamily="18" charset="0"/>
              <a:ea typeface="Times New Roman" panose="02020603050405020304" pitchFamily="18" charset="0"/>
            </a:endParaRPr>
          </a:p>
          <a:p>
            <a:pPr algn="ctr" hangingPunct="0"/>
            <a:r>
              <a:rPr lang="en-GB" sz="4000" dirty="0">
                <a:solidFill>
                  <a:srgbClr val="004D44"/>
                </a:solidFill>
                <a:effectLst/>
                <a:latin typeface="Open Sans" panose="020B0606030504020204" pitchFamily="34" charset="0"/>
                <a:ea typeface="Times New Roman" panose="02020603050405020304" pitchFamily="18" charset="0"/>
              </a:rPr>
              <a:t>“Parties shall assure to the child who is capable of forming his or her own views the right to express those views freely in all matters affecting the child, the views of the child being given due weight in accordance with the age and maturity of the child”</a:t>
            </a:r>
            <a:endParaRPr lang="en-IE" sz="4000" dirty="0">
              <a:effectLst/>
              <a:latin typeface="Times New Roman" panose="02020603050405020304" pitchFamily="18" charset="0"/>
              <a:ea typeface="Times New Roman" panose="02020603050405020304" pitchFamily="18" charset="0"/>
            </a:endParaRPr>
          </a:p>
          <a:p>
            <a:pPr algn="ctr" hangingPunct="0"/>
            <a:r>
              <a:rPr lang="en-GB" sz="4000" i="1" dirty="0">
                <a:solidFill>
                  <a:srgbClr val="004D44"/>
                </a:solidFill>
                <a:effectLst/>
                <a:latin typeface="Open Sans" panose="020B0606030504020204" pitchFamily="34" charset="0"/>
                <a:ea typeface="Times New Roman" panose="02020603050405020304" pitchFamily="18" charset="0"/>
              </a:rPr>
              <a:t>UNCRC, 1989</a:t>
            </a:r>
            <a:endParaRPr lang="en-IE" sz="4000" dirty="0">
              <a:effectLst/>
              <a:latin typeface="Times New Roman" panose="02020603050405020304" pitchFamily="18" charset="0"/>
              <a:ea typeface="Times New Roman" panose="02020603050405020304" pitchFamily="18" charset="0"/>
            </a:endParaRPr>
          </a:p>
        </p:txBody>
      </p:sp>
      <p:sp>
        <p:nvSpPr>
          <p:cNvPr id="12" name="TextBox 11">
            <a:extLst>
              <a:ext uri="{FF2B5EF4-FFF2-40B4-BE49-F238E27FC236}">
                <a16:creationId xmlns:a16="http://schemas.microsoft.com/office/drawing/2014/main" id="{8001E4AD-BC9E-3C18-9FE7-963806179E5C}"/>
              </a:ext>
            </a:extLst>
          </p:cNvPr>
          <p:cNvSpPr txBox="1"/>
          <p:nvPr/>
        </p:nvSpPr>
        <p:spPr>
          <a:xfrm>
            <a:off x="10410421" y="690468"/>
            <a:ext cx="13973579" cy="1216743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IE" sz="5600" b="0" i="0" u="none" strike="noStrike" cap="none" spc="0" normalizeH="0" baseline="0" dirty="0">
              <a:ln>
                <a:noFill/>
              </a:ln>
              <a:solidFill>
                <a:srgbClr val="000000"/>
              </a:solidFill>
              <a:effectLst/>
              <a:uFillTx/>
              <a:latin typeface="Open Sans"/>
              <a:ea typeface="Open Sans"/>
              <a:cs typeface="Open Sans"/>
              <a:sym typeface="Open Sans"/>
            </a:endParaRPr>
          </a:p>
          <a:p>
            <a:pPr marL="0" marR="0" indent="0" algn="ctr" defTabSz="825500" rtl="0" fontAlgn="auto" latinLnBrk="0" hangingPunct="0">
              <a:lnSpc>
                <a:spcPct val="100000"/>
              </a:lnSpc>
              <a:spcBef>
                <a:spcPts val="0"/>
              </a:spcBef>
              <a:spcAft>
                <a:spcPts val="0"/>
              </a:spcAft>
              <a:buClrTx/>
              <a:buSzTx/>
              <a:buFontTx/>
              <a:buNone/>
              <a:tabLst/>
            </a:pPr>
            <a:endParaRPr lang="en-IE" dirty="0"/>
          </a:p>
          <a:p>
            <a:pPr marL="0" marR="0" indent="0" algn="l" defTabSz="825500" rtl="0" fontAlgn="auto" latinLnBrk="0" hangingPunct="0">
              <a:lnSpc>
                <a:spcPct val="100000"/>
              </a:lnSpc>
              <a:spcBef>
                <a:spcPts val="0"/>
              </a:spcBef>
              <a:spcAft>
                <a:spcPts val="0"/>
              </a:spcAft>
              <a:buClrTx/>
              <a:buSzTx/>
              <a:buFontTx/>
              <a:buNone/>
              <a:tabLst/>
            </a:pPr>
            <a:r>
              <a:rPr lang="en-IE" dirty="0">
                <a:solidFill>
                  <a:schemeClr val="tx1"/>
                </a:solidFill>
                <a:latin typeface="+mn-lt"/>
              </a:rPr>
              <a:t>“</a:t>
            </a:r>
            <a:r>
              <a:rPr kumimoji="0" lang="en-IE" sz="5600" b="0" i="0" u="none" strike="noStrike" cap="none" spc="0" normalizeH="0" baseline="0" dirty="0">
                <a:ln>
                  <a:noFill/>
                </a:ln>
                <a:solidFill>
                  <a:schemeClr val="tx1"/>
                </a:solidFill>
                <a:effectLst/>
                <a:uFillTx/>
                <a:latin typeface="+mn-lt"/>
                <a:sym typeface="Open Sans"/>
              </a:rPr>
              <a:t>School insp</a:t>
            </a:r>
            <a:r>
              <a:rPr lang="en-IE" dirty="0">
                <a:solidFill>
                  <a:schemeClr val="tx1"/>
                </a:solidFill>
                <a:latin typeface="+mn-lt"/>
              </a:rPr>
              <a:t>ection </a:t>
            </a:r>
            <a:r>
              <a:rPr lang="en-IE" b="1" dirty="0">
                <a:solidFill>
                  <a:schemeClr val="tx1"/>
                </a:solidFill>
                <a:latin typeface="+mn-lt"/>
              </a:rPr>
              <a:t>is a </a:t>
            </a:r>
          </a:p>
          <a:p>
            <a:pPr marL="0" marR="0" indent="0" algn="l" defTabSz="825500" rtl="0" fontAlgn="auto" latinLnBrk="0" hangingPunct="0">
              <a:lnSpc>
                <a:spcPct val="100000"/>
              </a:lnSpc>
              <a:spcBef>
                <a:spcPts val="0"/>
              </a:spcBef>
              <a:spcAft>
                <a:spcPts val="0"/>
              </a:spcAft>
              <a:buClrTx/>
              <a:buSzTx/>
              <a:buFontTx/>
              <a:buNone/>
              <a:tabLst/>
            </a:pPr>
            <a:r>
              <a:rPr lang="en-IE" b="1" dirty="0">
                <a:solidFill>
                  <a:schemeClr val="tx1"/>
                </a:solidFill>
                <a:latin typeface="+mn-lt"/>
              </a:rPr>
              <a:t>matter affecting </a:t>
            </a:r>
            <a:r>
              <a:rPr lang="en-IE" dirty="0">
                <a:solidFill>
                  <a:schemeClr val="tx1"/>
                </a:solidFill>
                <a:latin typeface="+mn-lt"/>
              </a:rPr>
              <a:t>children …. </a:t>
            </a:r>
          </a:p>
          <a:p>
            <a:pPr marL="0" marR="0" indent="0" algn="l" defTabSz="825500" rtl="0" fontAlgn="auto" latinLnBrk="0" hangingPunct="0">
              <a:lnSpc>
                <a:spcPct val="100000"/>
              </a:lnSpc>
              <a:spcBef>
                <a:spcPts val="0"/>
              </a:spcBef>
              <a:spcAft>
                <a:spcPts val="0"/>
              </a:spcAft>
              <a:buClrTx/>
              <a:buSzTx/>
              <a:buFontTx/>
              <a:buNone/>
              <a:tabLst/>
            </a:pPr>
            <a:r>
              <a:rPr lang="en-IE" dirty="0">
                <a:solidFill>
                  <a:schemeClr val="tx1"/>
                </a:solidFill>
                <a:latin typeface="+mn-lt"/>
              </a:rPr>
              <a:t>entitled to have their views sought, </a:t>
            </a:r>
          </a:p>
          <a:p>
            <a:pPr marL="0" marR="0" indent="0" algn="l" defTabSz="825500" rtl="0" fontAlgn="auto" latinLnBrk="0" hangingPunct="0">
              <a:lnSpc>
                <a:spcPct val="100000"/>
              </a:lnSpc>
              <a:spcBef>
                <a:spcPts val="0"/>
              </a:spcBef>
              <a:spcAft>
                <a:spcPts val="0"/>
              </a:spcAft>
              <a:buClrTx/>
              <a:buSzTx/>
              <a:buFontTx/>
              <a:buNone/>
              <a:tabLst/>
            </a:pPr>
            <a:r>
              <a:rPr lang="en-IE" dirty="0">
                <a:solidFill>
                  <a:schemeClr val="tx1"/>
                </a:solidFill>
                <a:latin typeface="+mn-lt"/>
              </a:rPr>
              <a:t>listened to and taken into account”</a:t>
            </a:r>
          </a:p>
          <a:p>
            <a:pPr marL="0" marR="0" indent="0" algn="l" defTabSz="825500" rtl="0" fontAlgn="auto" latinLnBrk="0" hangingPunct="0">
              <a:lnSpc>
                <a:spcPct val="100000"/>
              </a:lnSpc>
              <a:spcBef>
                <a:spcPts val="0"/>
              </a:spcBef>
              <a:spcAft>
                <a:spcPts val="0"/>
              </a:spcAft>
              <a:buClrTx/>
              <a:buSzTx/>
              <a:buFontTx/>
              <a:buNone/>
              <a:tabLst/>
            </a:pPr>
            <a:endParaRPr lang="en-IE" dirty="0">
              <a:solidFill>
                <a:srgbClr val="A79563"/>
              </a:solidFill>
              <a:latin typeface="+mn-lt"/>
            </a:endParaRPr>
          </a:p>
          <a:p>
            <a:pPr algn="l"/>
            <a:r>
              <a:rPr lang="en-IE" dirty="0">
                <a:solidFill>
                  <a:srgbClr val="A79563"/>
                </a:solidFill>
                <a:latin typeface="+mn-lt"/>
              </a:rPr>
              <a:t>2003   </a:t>
            </a:r>
            <a:r>
              <a:rPr lang="en-IE" dirty="0">
                <a:solidFill>
                  <a:srgbClr val="5E5E5E"/>
                </a:solidFill>
                <a:latin typeface="+mn-lt"/>
              </a:rPr>
              <a:t>Focus groups</a:t>
            </a:r>
          </a:p>
          <a:p>
            <a:pPr algn="l"/>
            <a:r>
              <a:rPr lang="en-IE" dirty="0">
                <a:solidFill>
                  <a:srgbClr val="A79563"/>
                </a:solidFill>
                <a:latin typeface="+mn-lt"/>
              </a:rPr>
              <a:t>2010   </a:t>
            </a:r>
            <a:r>
              <a:rPr lang="en-IE" dirty="0">
                <a:solidFill>
                  <a:srgbClr val="5E5E5E"/>
                </a:solidFill>
                <a:latin typeface="+mn-lt"/>
              </a:rPr>
              <a:t>Student surveys</a:t>
            </a:r>
          </a:p>
          <a:p>
            <a:pPr marL="914400" indent="-914400" algn="l">
              <a:buAutoNum type="arabicPlain" startAt="2018"/>
            </a:pPr>
            <a:r>
              <a:rPr lang="en-IE" dirty="0">
                <a:solidFill>
                  <a:srgbClr val="A79563"/>
                </a:solidFill>
                <a:latin typeface="+mn-lt"/>
              </a:rPr>
              <a:t>   </a:t>
            </a:r>
            <a:r>
              <a:rPr lang="en-IE" dirty="0">
                <a:solidFill>
                  <a:srgbClr val="5E5E5E"/>
                </a:solidFill>
                <a:latin typeface="+mn-lt"/>
              </a:rPr>
              <a:t>Student Participation Conference</a:t>
            </a:r>
          </a:p>
          <a:p>
            <a:pPr algn="l"/>
            <a:r>
              <a:rPr lang="en-IE" dirty="0">
                <a:solidFill>
                  <a:srgbClr val="A79563"/>
                </a:solidFill>
                <a:latin typeface="+mn-lt"/>
              </a:rPr>
              <a:t> </a:t>
            </a:r>
          </a:p>
          <a:p>
            <a:pPr marL="685800" lvl="2" indent="-685800" algn="l">
              <a:buFont typeface="Courier New" panose="02070309020205020404" pitchFamily="49" charset="0"/>
              <a:buChar char="o"/>
            </a:pPr>
            <a:r>
              <a:rPr lang="en-IE" dirty="0">
                <a:solidFill>
                  <a:srgbClr val="5E5E5E"/>
                </a:solidFill>
                <a:latin typeface="+mn-lt"/>
              </a:rPr>
              <a:t>        Research </a:t>
            </a:r>
          </a:p>
          <a:p>
            <a:pPr marL="685800" indent="-685800" algn="l">
              <a:buFont typeface="Courier New" panose="02070309020205020404" pitchFamily="49" charset="0"/>
              <a:buChar char="o"/>
            </a:pPr>
            <a:r>
              <a:rPr lang="en-IE" dirty="0">
                <a:solidFill>
                  <a:srgbClr val="5E5E5E"/>
                </a:solidFill>
                <a:latin typeface="+mn-lt"/>
              </a:rPr>
              <a:t>        Evolving context</a:t>
            </a:r>
          </a:p>
          <a:p>
            <a:pPr marL="0" marR="0" indent="0" algn="ctr" defTabSz="825500" rtl="0" fontAlgn="auto" latinLnBrk="0" hangingPunct="0">
              <a:lnSpc>
                <a:spcPct val="100000"/>
              </a:lnSpc>
              <a:spcBef>
                <a:spcPts val="0"/>
              </a:spcBef>
              <a:spcAft>
                <a:spcPts val="0"/>
              </a:spcAft>
              <a:buClrTx/>
              <a:buSzTx/>
              <a:buFontTx/>
              <a:buNone/>
              <a:tabLst/>
            </a:pPr>
            <a:endParaRPr kumimoji="0" lang="en-IE" sz="5600" b="0" i="0" u="none" strike="noStrike" cap="none" spc="0" normalizeH="0" baseline="0" dirty="0">
              <a:ln>
                <a:noFill/>
              </a:ln>
              <a:solidFill>
                <a:srgbClr val="000000"/>
              </a:solidFill>
              <a:effectLst/>
              <a:uFillTx/>
              <a:latin typeface="Open Sans"/>
              <a:ea typeface="Open Sans"/>
              <a:cs typeface="Open Sans"/>
              <a:sym typeface="Open Sans"/>
            </a:endParaRPr>
          </a:p>
        </p:txBody>
      </p:sp>
    </p:spTree>
    <p:extLst>
      <p:ext uri="{BB962C8B-B14F-4D97-AF65-F5344CB8AC3E}">
        <p14:creationId xmlns:p14="http://schemas.microsoft.com/office/powerpoint/2010/main" val="4019107481"/>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38A5DF7-A798-85D2-9192-FA0E3631DC37}"/>
              </a:ext>
            </a:extLst>
          </p:cNvPr>
          <p:cNvSpPr/>
          <p:nvPr/>
        </p:nvSpPr>
        <p:spPr>
          <a:xfrm>
            <a:off x="1" y="0"/>
            <a:ext cx="10021823" cy="984885"/>
          </a:xfrm>
          <a:prstGeom prst="rect">
            <a:avLst/>
          </a:prstGeom>
          <a:solidFill>
            <a:srgbClr val="004D4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R="0" indent="0" algn="l" defTabSz="825500" rtl="0" fontAlgn="auto" latinLnBrk="0" hangingPunct="0">
              <a:spcBef>
                <a:spcPts val="600"/>
              </a:spcBef>
              <a:spcAft>
                <a:spcPts val="600"/>
              </a:spcAft>
              <a:buClrTx/>
              <a:buSzTx/>
              <a:buFontTx/>
              <a:buNone/>
              <a:tabLst/>
            </a:pPr>
            <a:r>
              <a:rPr kumimoji="0" lang="en-IE" sz="5400" b="1" i="0" u="none" strike="noStrike" cap="none" spc="0" normalizeH="0" baseline="0" dirty="0">
                <a:ln>
                  <a:noFill/>
                </a:ln>
                <a:solidFill>
                  <a:srgbClr val="FFFFFF"/>
                </a:solidFill>
                <a:effectLst/>
                <a:uFillTx/>
                <a:latin typeface="+mn-lt"/>
                <a:ea typeface="+mn-ea"/>
                <a:cs typeface="+mn-cs"/>
                <a:sym typeface="Helvetica Neue Medium"/>
              </a:rPr>
              <a:t>   Time to reset?</a:t>
            </a:r>
          </a:p>
        </p:txBody>
      </p:sp>
      <p:pic>
        <p:nvPicPr>
          <p:cNvPr id="11" name="Picture 10">
            <a:extLst>
              <a:ext uri="{FF2B5EF4-FFF2-40B4-BE49-F238E27FC236}">
                <a16:creationId xmlns:a16="http://schemas.microsoft.com/office/drawing/2014/main" id="{ED34B1A9-F9EA-756E-1269-AAC4A0D2B3C2}"/>
              </a:ext>
            </a:extLst>
          </p:cNvPr>
          <p:cNvPicPr>
            <a:picLocks noChangeAspect="1"/>
          </p:cNvPicPr>
          <p:nvPr/>
        </p:nvPicPr>
        <p:blipFill>
          <a:blip r:embed="rId2"/>
          <a:stretch>
            <a:fillRect/>
          </a:stretch>
        </p:blipFill>
        <p:spPr>
          <a:xfrm>
            <a:off x="543836" y="2779293"/>
            <a:ext cx="11956035" cy="7947812"/>
          </a:xfrm>
          <a:prstGeom prst="rect">
            <a:avLst/>
          </a:prstGeom>
          <a:ln w="155575">
            <a:solidFill>
              <a:srgbClr val="A39161"/>
            </a:solidFill>
          </a:ln>
        </p:spPr>
      </p:pic>
      <p:sp>
        <p:nvSpPr>
          <p:cNvPr id="2" name="Rectangle 1"/>
          <p:cNvSpPr/>
          <p:nvPr/>
        </p:nvSpPr>
        <p:spPr>
          <a:xfrm>
            <a:off x="12917424" y="3531567"/>
            <a:ext cx="10655808" cy="6124754"/>
          </a:xfrm>
          <a:prstGeom prst="rect">
            <a:avLst/>
          </a:prstGeom>
        </p:spPr>
        <p:txBody>
          <a:bodyPr wrap="square">
            <a:spAutoFit/>
          </a:bodyPr>
          <a:lstStyle/>
          <a:p>
            <a:pPr algn="l"/>
            <a:r>
              <a:rPr lang="en-IE" dirty="0">
                <a:latin typeface="+mn-lt"/>
              </a:rPr>
              <a:t>Did the purpose and method </a:t>
            </a:r>
          </a:p>
          <a:p>
            <a:pPr algn="l"/>
            <a:r>
              <a:rPr lang="en-IE" dirty="0">
                <a:latin typeface="+mn-lt"/>
              </a:rPr>
              <a:t>of our engagements with children emphasise their agency sufficiently and do justice to Article 12? </a:t>
            </a:r>
          </a:p>
          <a:p>
            <a:pPr algn="l"/>
            <a:endParaRPr lang="en-IE" dirty="0">
              <a:solidFill>
                <a:srgbClr val="A79563"/>
              </a:solidFill>
              <a:latin typeface="+mn-lt"/>
            </a:endParaRPr>
          </a:p>
          <a:p>
            <a:pPr algn="l"/>
            <a:r>
              <a:rPr lang="en-IE" dirty="0">
                <a:solidFill>
                  <a:schemeClr val="tx1"/>
                </a:solidFill>
                <a:latin typeface="+mn-lt"/>
              </a:rPr>
              <a:t>A rights-respecting approach? </a:t>
            </a:r>
          </a:p>
        </p:txBody>
      </p:sp>
    </p:spTree>
    <p:extLst>
      <p:ext uri="{BB962C8B-B14F-4D97-AF65-F5344CB8AC3E}">
        <p14:creationId xmlns:p14="http://schemas.microsoft.com/office/powerpoint/2010/main" val="395360357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38A5DF7-A798-85D2-9192-FA0E3631DC37}"/>
              </a:ext>
            </a:extLst>
          </p:cNvPr>
          <p:cNvSpPr/>
          <p:nvPr/>
        </p:nvSpPr>
        <p:spPr>
          <a:xfrm>
            <a:off x="1" y="0"/>
            <a:ext cx="9985247" cy="984885"/>
          </a:xfrm>
          <a:prstGeom prst="rect">
            <a:avLst/>
          </a:prstGeom>
          <a:solidFill>
            <a:srgbClr val="004D4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R="0" indent="0" algn="l" defTabSz="825500" rtl="0" fontAlgn="auto" latinLnBrk="0" hangingPunct="0">
              <a:spcBef>
                <a:spcPts val="600"/>
              </a:spcBef>
              <a:spcAft>
                <a:spcPts val="600"/>
              </a:spcAft>
              <a:buClrTx/>
              <a:buSzTx/>
              <a:buFontTx/>
              <a:buNone/>
              <a:tabLst/>
            </a:pPr>
            <a:r>
              <a:rPr kumimoji="0" lang="en-IE" sz="5400" b="1" i="0" u="none" strike="noStrike" cap="none" spc="0" normalizeH="0" baseline="0" dirty="0">
                <a:ln>
                  <a:noFill/>
                </a:ln>
                <a:solidFill>
                  <a:srgbClr val="FFFFFF"/>
                </a:solidFill>
                <a:effectLst/>
                <a:uFillTx/>
                <a:latin typeface="+mn-lt"/>
                <a:ea typeface="+mn-ea"/>
                <a:cs typeface="+mn-cs"/>
                <a:sym typeface="Helvetica Neue Medium"/>
              </a:rPr>
              <a:t>   Time to reset?</a:t>
            </a:r>
          </a:p>
        </p:txBody>
      </p:sp>
      <p:sp>
        <p:nvSpPr>
          <p:cNvPr id="5" name="Round Diagonal Corner Rectangle 10">
            <a:extLst>
              <a:ext uri="{FF2B5EF4-FFF2-40B4-BE49-F238E27FC236}">
                <a16:creationId xmlns:a16="http://schemas.microsoft.com/office/drawing/2014/main" id="{C474FD51-2524-47B3-FF5F-FEF102A1ABED}"/>
              </a:ext>
            </a:extLst>
          </p:cNvPr>
          <p:cNvSpPr/>
          <p:nvPr/>
        </p:nvSpPr>
        <p:spPr>
          <a:xfrm>
            <a:off x="2148443" y="1270482"/>
            <a:ext cx="18626726" cy="6672803"/>
          </a:xfrm>
          <a:prstGeom prst="round2DiagRect">
            <a:avLst>
              <a:gd name="adj1" fmla="val 16667"/>
              <a:gd name="adj2" fmla="val 14486"/>
            </a:avLst>
          </a:prstGeom>
          <a:solidFill>
            <a:srgbClr val="CEBF89"/>
          </a:solidFill>
          <a:ln w="9525" cap="flat">
            <a:solidFill>
              <a:srgbClr val="004D44"/>
            </a:solidFill>
            <a:miter lim="400000"/>
          </a:ln>
          <a:effectLst/>
          <a:scene3d>
            <a:camera prst="orthographicFront">
              <a:rot lat="0" lon="0" rev="0"/>
            </a:camera>
            <a:lightRig rig="contrasting" dir="t">
              <a:rot lat="0" lon="0" rev="7800000"/>
            </a:lightRig>
          </a:scene3d>
          <a:sp3d>
            <a:bevelT w="139700" h="139700"/>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l"/>
            <a:r>
              <a:rPr lang="en-IE" sz="6000" dirty="0">
                <a:latin typeface="+mn-lt"/>
              </a:rPr>
              <a:t>A rights-respecting approach</a:t>
            </a:r>
          </a:p>
          <a:p>
            <a:pPr marL="1143000" indent="-1143000" algn="l">
              <a:buFontTx/>
              <a:buChar char="-"/>
            </a:pPr>
            <a:r>
              <a:rPr lang="en-IE" sz="3600" dirty="0">
                <a:latin typeface="+mn-lt"/>
                <a:ea typeface="Helvetica Neue"/>
                <a:cs typeface="Helvetica Neue"/>
                <a:sym typeface="Helvetica Neue"/>
              </a:rPr>
              <a:t>acknowledge fundamental right to be part of every decision that affects them, as a matter of principle</a:t>
            </a:r>
          </a:p>
          <a:p>
            <a:pPr marL="1143000" indent="-1143000" algn="l">
              <a:buFontTx/>
              <a:buChar char="-"/>
            </a:pPr>
            <a:r>
              <a:rPr lang="en-IE" sz="3600" dirty="0">
                <a:latin typeface="+mn-lt"/>
                <a:ea typeface="Helvetica Neue"/>
                <a:cs typeface="Helvetica Neue"/>
                <a:sym typeface="Helvetica Neue"/>
              </a:rPr>
              <a:t>takes their views seriously bearing in mind their age and maturity</a:t>
            </a:r>
          </a:p>
          <a:p>
            <a:pPr marL="1143000" indent="-1143000" algn="l">
              <a:buFontTx/>
              <a:buChar char="-"/>
            </a:pPr>
            <a:r>
              <a:rPr lang="en-IE" sz="3600" dirty="0">
                <a:latin typeface="+mn-lt"/>
                <a:ea typeface="Helvetica Neue"/>
                <a:cs typeface="Helvetica Neue"/>
                <a:sym typeface="Helvetica Neue"/>
              </a:rPr>
              <a:t>recognises unique and invaluable contribution</a:t>
            </a:r>
          </a:p>
          <a:p>
            <a:pPr marL="1143000" indent="-1143000" algn="l">
              <a:buFontTx/>
              <a:buChar char="-"/>
            </a:pPr>
            <a:r>
              <a:rPr lang="en-IE" sz="3600" dirty="0">
                <a:latin typeface="+mn-lt"/>
                <a:ea typeface="Helvetica Neue"/>
                <a:cs typeface="Helvetica Neue"/>
                <a:sym typeface="Helvetica Neue"/>
              </a:rPr>
              <a:t>ensure appropriate conditions for enabling children to express views, however young they are</a:t>
            </a:r>
          </a:p>
          <a:p>
            <a:pPr marL="1143000" indent="-1143000" algn="l">
              <a:buFontTx/>
              <a:buChar char="-"/>
            </a:pPr>
            <a:r>
              <a:rPr lang="en-IE" sz="3600" dirty="0">
                <a:latin typeface="+mn-lt"/>
                <a:ea typeface="Helvetica Neue"/>
                <a:cs typeface="Helvetica Neue"/>
                <a:sym typeface="Helvetica Neue"/>
              </a:rPr>
              <a:t>combat negative attitudes towards the participation of children and lead to multiple benefits including improved decision-making and outcomes (Lansdown, 2011)  </a:t>
            </a:r>
          </a:p>
        </p:txBody>
      </p:sp>
      <p:sp>
        <p:nvSpPr>
          <p:cNvPr id="6" name="TextBox 5">
            <a:extLst>
              <a:ext uri="{FF2B5EF4-FFF2-40B4-BE49-F238E27FC236}">
                <a16:creationId xmlns:a16="http://schemas.microsoft.com/office/drawing/2014/main" id="{42406C36-6E4C-18BA-2D67-E21B72FB5395}"/>
              </a:ext>
            </a:extLst>
          </p:cNvPr>
          <p:cNvSpPr txBox="1"/>
          <p:nvPr/>
        </p:nvSpPr>
        <p:spPr>
          <a:xfrm>
            <a:off x="795130" y="8915360"/>
            <a:ext cx="15067722" cy="2811026"/>
          </a:xfrm>
          <a:prstGeom prst="rect">
            <a:avLst/>
          </a:prstGeom>
          <a:noFill/>
          <a:ln w="38100" cap="flat">
            <a:solidFill>
              <a:schemeClr val="accent4">
                <a:lumMod val="5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lang="en-IE" sz="4400" dirty="0">
                <a:latin typeface="+mn-lt"/>
              </a:rPr>
              <a:t>Social child with different, though not necessarily inferior, social competencies</a:t>
            </a:r>
          </a:p>
          <a:p>
            <a:pPr marR="0" algn="l" defTabSz="825500" rtl="0" fontAlgn="auto" latinLnBrk="0" hangingPunct="0">
              <a:lnSpc>
                <a:spcPct val="100000"/>
              </a:lnSpc>
              <a:spcBef>
                <a:spcPts val="0"/>
              </a:spcBef>
              <a:spcAft>
                <a:spcPts val="0"/>
              </a:spcAft>
              <a:buClrTx/>
              <a:buSzTx/>
              <a:tabLst/>
            </a:pPr>
            <a:r>
              <a:rPr lang="en-IE" sz="4400" dirty="0">
                <a:latin typeface="+mn-lt"/>
              </a:rPr>
              <a:t>Research </a:t>
            </a:r>
            <a:r>
              <a:rPr lang="en-IE" sz="4400" i="1" dirty="0">
                <a:latin typeface="+mn-lt"/>
              </a:rPr>
              <a:t>with </a:t>
            </a:r>
            <a:r>
              <a:rPr lang="en-IE" sz="4400" dirty="0">
                <a:latin typeface="+mn-lt"/>
              </a:rPr>
              <a:t>children – taking account of their views</a:t>
            </a:r>
          </a:p>
          <a:p>
            <a:pPr marR="0" algn="l" defTabSz="825500" rtl="0" fontAlgn="auto" latinLnBrk="0" hangingPunct="0">
              <a:lnSpc>
                <a:spcPct val="100000"/>
              </a:lnSpc>
              <a:spcBef>
                <a:spcPts val="0"/>
              </a:spcBef>
              <a:spcAft>
                <a:spcPts val="0"/>
              </a:spcAft>
              <a:buClrTx/>
              <a:buSzTx/>
              <a:tabLst/>
            </a:pPr>
            <a:r>
              <a:rPr lang="en-IE" sz="4400" dirty="0">
                <a:latin typeface="+mn-lt"/>
              </a:rPr>
              <a:t>Competent and sophisticated thinkers and communicators</a:t>
            </a:r>
          </a:p>
        </p:txBody>
      </p:sp>
      <p:pic>
        <p:nvPicPr>
          <p:cNvPr id="7" name="Picture 6">
            <a:extLst>
              <a:ext uri="{FF2B5EF4-FFF2-40B4-BE49-F238E27FC236}">
                <a16:creationId xmlns:a16="http://schemas.microsoft.com/office/drawing/2014/main" id="{9F20A4B8-0B64-2089-76EA-F5BAD875B88E}"/>
              </a:ext>
            </a:extLst>
          </p:cNvPr>
          <p:cNvPicPr>
            <a:picLocks noChangeAspect="1"/>
          </p:cNvPicPr>
          <p:nvPr/>
        </p:nvPicPr>
        <p:blipFill>
          <a:blip r:embed="rId2"/>
          <a:stretch>
            <a:fillRect/>
          </a:stretch>
        </p:blipFill>
        <p:spPr>
          <a:xfrm>
            <a:off x="17318736" y="8402844"/>
            <a:ext cx="5853290" cy="3890993"/>
          </a:xfrm>
          <a:prstGeom prst="rect">
            <a:avLst/>
          </a:prstGeom>
          <a:ln w="155575">
            <a:solidFill>
              <a:srgbClr val="A39161"/>
            </a:solidFill>
          </a:ln>
        </p:spPr>
      </p:pic>
    </p:spTree>
    <p:extLst>
      <p:ext uri="{BB962C8B-B14F-4D97-AF65-F5344CB8AC3E}">
        <p14:creationId xmlns:p14="http://schemas.microsoft.com/office/powerpoint/2010/main" val="735010576"/>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60883A8-F3AC-596B-D49D-897C5B6CB344}"/>
              </a:ext>
            </a:extLst>
          </p:cNvPr>
          <p:cNvSpPr/>
          <p:nvPr/>
        </p:nvSpPr>
        <p:spPr>
          <a:xfrm>
            <a:off x="1" y="0"/>
            <a:ext cx="14977872" cy="984885"/>
          </a:xfrm>
          <a:prstGeom prst="rect">
            <a:avLst/>
          </a:prstGeom>
          <a:solidFill>
            <a:srgbClr val="004D4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R="0" indent="0" algn="ctr" defTabSz="825500" rtl="0" fontAlgn="auto" latinLnBrk="0" hangingPunct="0">
              <a:spcBef>
                <a:spcPts val="600"/>
              </a:spcBef>
              <a:spcAft>
                <a:spcPts val="600"/>
              </a:spcAft>
              <a:buClrTx/>
              <a:buSzTx/>
              <a:buFontTx/>
              <a:buNone/>
              <a:tabLst/>
            </a:pPr>
            <a:r>
              <a:rPr kumimoji="0" lang="en-IE" sz="5400" b="1" i="0" u="none" strike="noStrike" cap="none" spc="0" normalizeH="0" baseline="0" dirty="0">
                <a:ln>
                  <a:noFill/>
                </a:ln>
                <a:solidFill>
                  <a:srgbClr val="FFFFFF"/>
                </a:solidFill>
                <a:effectLst/>
                <a:uFillTx/>
                <a:latin typeface="+mn-lt"/>
                <a:ea typeface="+mn-ea"/>
                <a:cs typeface="+mn-cs"/>
                <a:sym typeface="Helvetica Neue Medium"/>
              </a:rPr>
              <a:t>Children as advisors … synergistic benefit </a:t>
            </a:r>
          </a:p>
        </p:txBody>
      </p:sp>
      <p:pic>
        <p:nvPicPr>
          <p:cNvPr id="12" name="Picture 11">
            <a:extLst>
              <a:ext uri="{FF2B5EF4-FFF2-40B4-BE49-F238E27FC236}">
                <a16:creationId xmlns:a16="http://schemas.microsoft.com/office/drawing/2014/main" id="{F1A69212-7DE8-8745-FAAE-AD90BA443C99}"/>
              </a:ext>
            </a:extLst>
          </p:cNvPr>
          <p:cNvPicPr>
            <a:picLocks noChangeAspect="1"/>
          </p:cNvPicPr>
          <p:nvPr/>
        </p:nvPicPr>
        <p:blipFill rotWithShape="1">
          <a:blip r:embed="rId2"/>
          <a:srcRect l="59788" t="28766" r="16389" b="30740"/>
          <a:stretch/>
        </p:blipFill>
        <p:spPr>
          <a:xfrm>
            <a:off x="13624560" y="2902490"/>
            <a:ext cx="8825948" cy="8438937"/>
          </a:xfrm>
          <a:prstGeom prst="rect">
            <a:avLst/>
          </a:prstGeom>
        </p:spPr>
      </p:pic>
      <p:sp>
        <p:nvSpPr>
          <p:cNvPr id="11" name="TextBox 10">
            <a:extLst>
              <a:ext uri="{FF2B5EF4-FFF2-40B4-BE49-F238E27FC236}">
                <a16:creationId xmlns:a16="http://schemas.microsoft.com/office/drawing/2014/main" id="{A8626182-C094-D946-8554-B08A7E7D8057}"/>
              </a:ext>
            </a:extLst>
          </p:cNvPr>
          <p:cNvSpPr txBox="1"/>
          <p:nvPr/>
        </p:nvSpPr>
        <p:spPr>
          <a:xfrm>
            <a:off x="812513" y="1986339"/>
            <a:ext cx="11223031" cy="6381234"/>
          </a:xfrm>
          <a:prstGeom prst="rect">
            <a:avLst/>
          </a:prstGeom>
          <a:noFill/>
          <a:ln w="57150">
            <a:solidFill>
              <a:srgbClr val="8C7D52">
                <a:alpha val="97000"/>
              </a:srgbClr>
            </a:solidFill>
          </a:ln>
        </p:spPr>
        <p:style>
          <a:lnRef idx="2">
            <a:schemeClr val="accent4"/>
          </a:lnRef>
          <a:fillRef idx="1">
            <a:schemeClr val="lt1"/>
          </a:fillRef>
          <a:effectRef idx="0">
            <a:schemeClr val="accent4"/>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algn="l"/>
            <a:r>
              <a:rPr lang="en-IE" sz="4400" dirty="0">
                <a:solidFill>
                  <a:srgbClr val="5E5E5E"/>
                </a:solidFill>
              </a:rPr>
              <a:t>A right to information and adult guidance  while views are in formation in order to be assisted in determining and expressing what will then be both a formed and informed view  (Lundy and McEvoy, 2011). </a:t>
            </a:r>
          </a:p>
          <a:p>
            <a:pPr algn="l"/>
            <a:endParaRPr lang="en-IE" sz="4400" dirty="0">
              <a:solidFill>
                <a:srgbClr val="A79563"/>
              </a:solidFill>
            </a:endParaRPr>
          </a:p>
          <a:p>
            <a:pPr marL="0" marR="0" indent="0" algn="ctr" defTabSz="825500" rtl="0" fontAlgn="auto" latinLnBrk="0" hangingPunct="0">
              <a:lnSpc>
                <a:spcPct val="100000"/>
              </a:lnSpc>
              <a:spcBef>
                <a:spcPts val="0"/>
              </a:spcBef>
              <a:spcAft>
                <a:spcPts val="0"/>
              </a:spcAft>
              <a:buClrTx/>
              <a:buSzTx/>
              <a:buFontTx/>
              <a:buNone/>
              <a:tabLst/>
            </a:pPr>
            <a:r>
              <a:rPr lang="en-IE" sz="8800" b="1" dirty="0">
                <a:solidFill>
                  <a:srgbClr val="5E5E5E"/>
                </a:solidFill>
              </a:rPr>
              <a:t>Capacity building</a:t>
            </a:r>
          </a:p>
          <a:p>
            <a:pPr marL="0" marR="0" indent="0" algn="ctr" defTabSz="825500" rtl="0" fontAlgn="auto" latinLnBrk="0" hangingPunct="0">
              <a:lnSpc>
                <a:spcPct val="100000"/>
              </a:lnSpc>
              <a:spcBef>
                <a:spcPts val="0"/>
              </a:spcBef>
              <a:spcAft>
                <a:spcPts val="0"/>
              </a:spcAft>
              <a:buClrTx/>
              <a:buSzTx/>
              <a:buFontTx/>
              <a:buNone/>
              <a:tabLst/>
            </a:pPr>
            <a:endParaRPr kumimoji="0" lang="en-IE" sz="5600" b="0" i="0" u="none" strike="noStrike" cap="none" spc="0" normalizeH="0" baseline="0" dirty="0">
              <a:ln>
                <a:noFill/>
              </a:ln>
              <a:solidFill>
                <a:srgbClr val="000000"/>
              </a:solidFill>
              <a:effectLst/>
              <a:uFillTx/>
              <a:latin typeface="Open Sans"/>
              <a:ea typeface="Open Sans"/>
              <a:cs typeface="Open Sans"/>
              <a:sym typeface="Open Sans"/>
            </a:endParaRPr>
          </a:p>
        </p:txBody>
      </p:sp>
      <p:sp>
        <p:nvSpPr>
          <p:cNvPr id="13" name="TextBox 12">
            <a:extLst>
              <a:ext uri="{FF2B5EF4-FFF2-40B4-BE49-F238E27FC236}">
                <a16:creationId xmlns:a16="http://schemas.microsoft.com/office/drawing/2014/main" id="{4A837EF9-B7B2-382A-6008-E023901B1C39}"/>
              </a:ext>
            </a:extLst>
          </p:cNvPr>
          <p:cNvSpPr txBox="1"/>
          <p:nvPr/>
        </p:nvSpPr>
        <p:spPr>
          <a:xfrm>
            <a:off x="6558920" y="9987660"/>
            <a:ext cx="8945216"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en-IE" sz="8800" b="1" i="0" u="none" strike="noStrike" cap="none" spc="0" normalizeH="0" baseline="0" dirty="0">
                <a:ln>
                  <a:noFill/>
                </a:ln>
                <a:solidFill>
                  <a:srgbClr val="5E5E5E"/>
                </a:solidFill>
                <a:effectLst/>
                <a:uFillTx/>
                <a:latin typeface="+mn-lt"/>
                <a:ea typeface="Open Sans"/>
                <a:cs typeface="Open Sans"/>
                <a:sym typeface="Open Sans"/>
              </a:rPr>
              <a:t>Voluntary</a:t>
            </a:r>
          </a:p>
        </p:txBody>
      </p:sp>
      <p:pic>
        <p:nvPicPr>
          <p:cNvPr id="14" name="Picture 13">
            <a:extLst>
              <a:ext uri="{FF2B5EF4-FFF2-40B4-BE49-F238E27FC236}">
                <a16:creationId xmlns:a16="http://schemas.microsoft.com/office/drawing/2014/main" id="{07F30278-171E-EEAA-84F3-3B53F40F3347}"/>
              </a:ext>
            </a:extLst>
          </p:cNvPr>
          <p:cNvPicPr>
            <a:picLocks noChangeAspect="1"/>
          </p:cNvPicPr>
          <p:nvPr/>
        </p:nvPicPr>
        <p:blipFill>
          <a:blip r:embed="rId3"/>
          <a:stretch>
            <a:fillRect/>
          </a:stretch>
        </p:blipFill>
        <p:spPr>
          <a:xfrm>
            <a:off x="976786" y="9208991"/>
            <a:ext cx="4937218" cy="3105930"/>
          </a:xfrm>
          <a:prstGeom prst="rect">
            <a:avLst/>
          </a:prstGeom>
          <a:ln w="142875">
            <a:solidFill>
              <a:schemeClr val="accent4">
                <a:lumMod val="50000"/>
              </a:schemeClr>
            </a:solidFill>
          </a:ln>
        </p:spPr>
      </p:pic>
    </p:spTree>
    <p:extLst>
      <p:ext uri="{BB962C8B-B14F-4D97-AF65-F5344CB8AC3E}">
        <p14:creationId xmlns:p14="http://schemas.microsoft.com/office/powerpoint/2010/main" val="257927001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60883A8-F3AC-596B-D49D-897C5B6CB344}"/>
              </a:ext>
            </a:extLst>
          </p:cNvPr>
          <p:cNvSpPr/>
          <p:nvPr/>
        </p:nvSpPr>
        <p:spPr>
          <a:xfrm>
            <a:off x="1" y="0"/>
            <a:ext cx="10735056" cy="984885"/>
          </a:xfrm>
          <a:prstGeom prst="rect">
            <a:avLst/>
          </a:prstGeom>
          <a:solidFill>
            <a:srgbClr val="004D4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algn="l">
              <a:spcBef>
                <a:spcPts val="600"/>
              </a:spcBef>
              <a:spcAft>
                <a:spcPts val="600"/>
              </a:spcAft>
            </a:pPr>
            <a:r>
              <a:rPr lang="en-IE" sz="5400" b="1" dirty="0">
                <a:solidFill>
                  <a:srgbClr val="FFFFFF"/>
                </a:solidFill>
                <a:latin typeface="+mn-lt"/>
                <a:ea typeface="+mn-ea"/>
                <a:cs typeface="+mn-cs"/>
                <a:sym typeface="Helvetica Neue Medium"/>
              </a:rPr>
              <a:t>    Supportive national context</a:t>
            </a:r>
            <a:endParaRPr kumimoji="0" lang="en-IE" sz="5400" b="1" i="0" u="none" strike="noStrike" cap="none" spc="0" normalizeH="0" baseline="0" dirty="0">
              <a:ln>
                <a:noFill/>
              </a:ln>
              <a:solidFill>
                <a:srgbClr val="FFFFFF"/>
              </a:solidFill>
              <a:effectLst/>
              <a:uFillTx/>
              <a:latin typeface="+mn-lt"/>
              <a:ea typeface="+mn-ea"/>
              <a:cs typeface="+mn-cs"/>
              <a:sym typeface="Helvetica Neue Medium"/>
            </a:endParaRPr>
          </a:p>
        </p:txBody>
      </p:sp>
      <p:sp>
        <p:nvSpPr>
          <p:cNvPr id="7" name="Text Placeholder 3"/>
          <p:cNvSpPr>
            <a:spLocks noGrp="1"/>
          </p:cNvSpPr>
          <p:nvPr>
            <p:ph type="body" sz="quarter" idx="12"/>
          </p:nvPr>
        </p:nvSpPr>
        <p:spPr>
          <a:xfrm>
            <a:off x="1002323" y="3429001"/>
            <a:ext cx="14735908" cy="8496300"/>
          </a:xfrm>
        </p:spPr>
        <p:txBody>
          <a:bodyPr>
            <a:normAutofit/>
          </a:bodyPr>
          <a:lstStyle/>
          <a:p>
            <a:pPr marL="857250" indent="-857250">
              <a:lnSpc>
                <a:spcPct val="100000"/>
              </a:lnSpc>
              <a:spcAft>
                <a:spcPts val="600"/>
              </a:spcAft>
              <a:buFont typeface="Arial" panose="020B0604020202020204" pitchFamily="34" charset="0"/>
              <a:buChar char="•"/>
            </a:pPr>
            <a:r>
              <a:rPr lang="en-IE" sz="5400" dirty="0">
                <a:solidFill>
                  <a:schemeClr val="tx1"/>
                </a:solidFill>
                <a:latin typeface="Arial" panose="020B0604020202020204" pitchFamily="34" charset="0"/>
                <a:cs typeface="Arial" panose="020B0604020202020204" pitchFamily="34" charset="0"/>
              </a:rPr>
              <a:t>2023: Young Ireland: the National Policy Framework for Children and Young People 2023-2028</a:t>
            </a:r>
          </a:p>
          <a:p>
            <a:pPr>
              <a:lnSpc>
                <a:spcPct val="100000"/>
              </a:lnSpc>
              <a:spcAft>
                <a:spcPts val="600"/>
              </a:spcAft>
            </a:pPr>
            <a:endParaRPr lang="en-IE" sz="5400" dirty="0">
              <a:solidFill>
                <a:schemeClr val="tx1"/>
              </a:solidFill>
              <a:latin typeface="Arial" panose="020B0604020202020204" pitchFamily="34" charset="0"/>
              <a:cs typeface="Arial" panose="020B0604020202020204" pitchFamily="34" charset="0"/>
            </a:endParaRPr>
          </a:p>
          <a:p>
            <a:pPr marL="857250" indent="-857250">
              <a:lnSpc>
                <a:spcPct val="100000"/>
              </a:lnSpc>
              <a:spcAft>
                <a:spcPts val="600"/>
              </a:spcAft>
              <a:buFont typeface="Arial" panose="020B0604020202020204" pitchFamily="34" charset="0"/>
              <a:buChar char="•"/>
            </a:pPr>
            <a:r>
              <a:rPr lang="en-IE" sz="5400" dirty="0">
                <a:solidFill>
                  <a:schemeClr val="tx1"/>
                </a:solidFill>
                <a:latin typeface="Arial" panose="020B0604020202020204" pitchFamily="34" charset="0"/>
                <a:cs typeface="Arial" panose="020B0604020202020204" pitchFamily="34" charset="0"/>
              </a:rPr>
              <a:t>2024: Participation of Children and Young People in Decision Making Action Plan </a:t>
            </a:r>
          </a:p>
          <a:p>
            <a:pPr>
              <a:lnSpc>
                <a:spcPct val="100000"/>
              </a:lnSpc>
              <a:spcAft>
                <a:spcPts val="600"/>
              </a:spcAft>
            </a:pPr>
            <a:r>
              <a:rPr lang="en-IE" sz="5400" dirty="0">
                <a:solidFill>
                  <a:schemeClr val="tx1"/>
                </a:solidFill>
                <a:latin typeface="Arial" panose="020B0604020202020204" pitchFamily="34" charset="0"/>
                <a:cs typeface="Arial" panose="020B0604020202020204" pitchFamily="34" charset="0"/>
              </a:rPr>
              <a:t>     2024-2028</a:t>
            </a:r>
          </a:p>
          <a:p>
            <a:pPr>
              <a:lnSpc>
                <a:spcPct val="100000"/>
              </a:lnSpc>
              <a:spcAft>
                <a:spcPts val="600"/>
              </a:spcAft>
            </a:pPr>
            <a:endParaRPr lang="en-IE" sz="5400" dirty="0">
              <a:solidFill>
                <a:schemeClr val="tx1"/>
              </a:solidFill>
              <a:latin typeface="Arial" panose="020B0604020202020204" pitchFamily="34" charset="0"/>
              <a:cs typeface="Arial" panose="020B0604020202020204" pitchFamily="34" charset="0"/>
            </a:endParaRPr>
          </a:p>
          <a:p>
            <a:pPr marL="857250" indent="-857250">
              <a:lnSpc>
                <a:spcPct val="100000"/>
              </a:lnSpc>
              <a:spcAft>
                <a:spcPts val="600"/>
              </a:spcAft>
              <a:buFont typeface="Arial" panose="020B0604020202020204" pitchFamily="34" charset="0"/>
              <a:buChar char="•"/>
            </a:pPr>
            <a:r>
              <a:rPr lang="en-IE" sz="5400" dirty="0">
                <a:solidFill>
                  <a:schemeClr val="tx1"/>
                </a:solidFill>
                <a:latin typeface="Arial" panose="020B0604020202020204" pitchFamily="34" charset="0"/>
                <a:cs typeface="Arial" panose="020B0604020202020204" pitchFamily="34" charset="0"/>
              </a:rPr>
              <a:t>National Participation Office</a:t>
            </a:r>
          </a:p>
          <a:p>
            <a:pPr marL="857250" indent="-857250">
              <a:lnSpc>
                <a:spcPct val="100000"/>
              </a:lnSpc>
              <a:spcAft>
                <a:spcPts val="600"/>
              </a:spcAft>
              <a:buFont typeface="Arial" panose="020B0604020202020204" pitchFamily="34" charset="0"/>
              <a:buChar char="•"/>
            </a:pPr>
            <a:endParaRPr lang="en-IE" sz="5400" dirty="0">
              <a:solidFill>
                <a:schemeClr val="tx1"/>
              </a:solidFill>
              <a:latin typeface="Arial" panose="020B0604020202020204" pitchFamily="34" charset="0"/>
              <a:cs typeface="Arial" panose="020B0604020202020204" pitchFamily="34" charset="0"/>
            </a:endParaRPr>
          </a:p>
          <a:p>
            <a:pPr marL="857250" indent="-857250">
              <a:lnSpc>
                <a:spcPct val="100000"/>
              </a:lnSpc>
              <a:spcAft>
                <a:spcPts val="600"/>
              </a:spcAft>
              <a:buFont typeface="Arial" panose="020B0604020202020204" pitchFamily="34" charset="0"/>
              <a:buChar char="•"/>
            </a:pPr>
            <a:endParaRPr lang="en-IE" sz="5400" dirty="0">
              <a:solidFill>
                <a:schemeClr val="tx1"/>
              </a:solidFill>
              <a:latin typeface="Arial" panose="020B0604020202020204" pitchFamily="34" charset="0"/>
              <a:cs typeface="Arial" panose="020B0604020202020204" pitchFamily="34" charset="0"/>
            </a:endParaRPr>
          </a:p>
          <a:p>
            <a:pPr marL="857250" indent="-857250">
              <a:lnSpc>
                <a:spcPct val="100000"/>
              </a:lnSpc>
              <a:spcAft>
                <a:spcPts val="600"/>
              </a:spcAft>
              <a:buFont typeface="Arial" panose="020B0604020202020204" pitchFamily="34" charset="0"/>
              <a:buChar char="•"/>
            </a:pPr>
            <a:endParaRPr lang="en-IE" sz="5400" dirty="0">
              <a:solidFill>
                <a:schemeClr val="tx1"/>
              </a:solidFill>
              <a:latin typeface="Arial" panose="020B0604020202020204" pitchFamily="34" charset="0"/>
              <a:cs typeface="Arial" panose="020B0604020202020204" pitchFamily="34" charset="0"/>
            </a:endParaRPr>
          </a:p>
          <a:p>
            <a:pPr marL="857250" indent="-857250">
              <a:lnSpc>
                <a:spcPct val="100000"/>
              </a:lnSpc>
              <a:spcAft>
                <a:spcPts val="600"/>
              </a:spcAft>
              <a:buFont typeface="Arial" panose="020B0604020202020204" pitchFamily="34" charset="0"/>
              <a:buChar char="•"/>
            </a:pPr>
            <a:endParaRPr lang="en-IE" sz="5400" dirty="0">
              <a:solidFill>
                <a:schemeClr val="tx1"/>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A8513E0C-0DD1-D0CC-23A3-77FDABE9AAB8}"/>
              </a:ext>
            </a:extLst>
          </p:cNvPr>
          <p:cNvPicPr>
            <a:picLocks noChangeAspect="1"/>
          </p:cNvPicPr>
          <p:nvPr/>
        </p:nvPicPr>
        <p:blipFill>
          <a:blip r:embed="rId2"/>
          <a:stretch>
            <a:fillRect/>
          </a:stretch>
        </p:blipFill>
        <p:spPr>
          <a:xfrm>
            <a:off x="15241235" y="3232150"/>
            <a:ext cx="6493350" cy="9269817"/>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92788766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60883A8-F3AC-596B-D49D-897C5B6CB344}"/>
              </a:ext>
            </a:extLst>
          </p:cNvPr>
          <p:cNvSpPr/>
          <p:nvPr/>
        </p:nvSpPr>
        <p:spPr>
          <a:xfrm>
            <a:off x="1" y="0"/>
            <a:ext cx="10735056" cy="984885"/>
          </a:xfrm>
          <a:prstGeom prst="rect">
            <a:avLst/>
          </a:prstGeom>
          <a:solidFill>
            <a:srgbClr val="004D4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algn="l">
              <a:spcBef>
                <a:spcPts val="600"/>
              </a:spcBef>
              <a:spcAft>
                <a:spcPts val="600"/>
              </a:spcAft>
            </a:pPr>
            <a:r>
              <a:rPr lang="en-IE" sz="5400" b="1" dirty="0">
                <a:solidFill>
                  <a:srgbClr val="FFFFFF"/>
                </a:solidFill>
                <a:latin typeface="+mn-lt"/>
                <a:ea typeface="+mn-ea"/>
                <a:cs typeface="+mn-cs"/>
                <a:sym typeface="Helvetica Neue Medium"/>
              </a:rPr>
              <a:t>    Supportive Ministry context</a:t>
            </a:r>
            <a:endParaRPr kumimoji="0" lang="en-IE" sz="5400" b="1" i="0" u="none" strike="noStrike" cap="none" spc="0" normalizeH="0" baseline="0" dirty="0">
              <a:ln>
                <a:noFill/>
              </a:ln>
              <a:solidFill>
                <a:srgbClr val="FFFFFF"/>
              </a:solidFill>
              <a:effectLst/>
              <a:uFillTx/>
              <a:latin typeface="+mn-lt"/>
              <a:ea typeface="+mn-ea"/>
              <a:cs typeface="+mn-cs"/>
              <a:sym typeface="Helvetica Neue Medium"/>
            </a:endParaRPr>
          </a:p>
        </p:txBody>
      </p:sp>
      <p:sp>
        <p:nvSpPr>
          <p:cNvPr id="6" name="Text Placeholder 3"/>
          <p:cNvSpPr>
            <a:spLocks noGrp="1"/>
          </p:cNvSpPr>
          <p:nvPr>
            <p:ph type="body" sz="quarter" idx="12"/>
          </p:nvPr>
        </p:nvSpPr>
        <p:spPr>
          <a:xfrm>
            <a:off x="894522" y="3545838"/>
            <a:ext cx="8322630" cy="8644021"/>
          </a:xfrm>
        </p:spPr>
        <p:txBody>
          <a:bodyPr>
            <a:normAutofit/>
          </a:bodyPr>
          <a:lstStyle/>
          <a:p>
            <a:pPr marL="857250" indent="-857250">
              <a:spcAft>
                <a:spcPts val="600"/>
              </a:spcAft>
              <a:buFont typeface="Arial" panose="020B0604020202020204" pitchFamily="34" charset="0"/>
              <a:buChar char="•"/>
            </a:pPr>
            <a:r>
              <a:rPr lang="en-GB" sz="5400" dirty="0"/>
              <a:t>Student Participation Unit</a:t>
            </a:r>
          </a:p>
          <a:p>
            <a:pPr>
              <a:spcAft>
                <a:spcPts val="600"/>
              </a:spcAft>
            </a:pPr>
            <a:endParaRPr lang="en-GB" sz="5400" dirty="0"/>
          </a:p>
          <a:p>
            <a:pPr marL="857250" indent="-857250">
              <a:spcAft>
                <a:spcPts val="600"/>
              </a:spcAft>
              <a:buFont typeface="Arial" panose="020B0604020202020204" pitchFamily="34" charset="0"/>
              <a:buChar char="•"/>
            </a:pPr>
            <a:r>
              <a:rPr lang="en-GB" sz="5400" dirty="0"/>
              <a:t>Student  Participation Implementation Plan</a:t>
            </a:r>
          </a:p>
          <a:p>
            <a:pPr marL="857250" indent="-857250">
              <a:spcAft>
                <a:spcPts val="600"/>
              </a:spcAft>
              <a:buFont typeface="Arial" panose="020B0604020202020204" pitchFamily="34" charset="0"/>
              <a:buChar char="•"/>
            </a:pPr>
            <a:endParaRPr lang="en-GB" sz="5400" dirty="0"/>
          </a:p>
          <a:p>
            <a:pPr marL="857250" indent="-857250">
              <a:spcAft>
                <a:spcPts val="600"/>
              </a:spcAft>
              <a:buFont typeface="Arial" panose="020B0604020202020204" pitchFamily="34" charset="0"/>
              <a:buChar char="•"/>
            </a:pPr>
            <a:r>
              <a:rPr lang="en-GB" sz="5400" dirty="0"/>
              <a:t>Convention on Education: Our schools, our future</a:t>
            </a:r>
          </a:p>
          <a:p>
            <a:pPr marL="857250" indent="-857250">
              <a:spcAft>
                <a:spcPts val="600"/>
              </a:spcAft>
              <a:buFont typeface="Arial" panose="020B0604020202020204" pitchFamily="34" charset="0"/>
              <a:buChar char="•"/>
            </a:pPr>
            <a:endParaRPr lang="en-GB" dirty="0"/>
          </a:p>
        </p:txBody>
      </p:sp>
      <p:pic>
        <p:nvPicPr>
          <p:cNvPr id="9" name="Content Placeholder 5">
            <a:extLst>
              <a:ext uri="{FF2B5EF4-FFF2-40B4-BE49-F238E27FC236}">
                <a16:creationId xmlns:a16="http://schemas.microsoft.com/office/drawing/2014/main" id="{0C1C18E5-6D16-38EB-2C7D-5134A9520530}"/>
              </a:ext>
            </a:extLst>
          </p:cNvPr>
          <p:cNvPicPr>
            <a:picLocks noChangeAspect="1"/>
          </p:cNvPicPr>
          <p:nvPr/>
        </p:nvPicPr>
        <p:blipFill>
          <a:blip r:embed="rId2"/>
          <a:srcRect r="5884"/>
          <a:stretch/>
        </p:blipFill>
        <p:spPr>
          <a:xfrm>
            <a:off x="12432304" y="1001045"/>
            <a:ext cx="8619461" cy="5856955"/>
          </a:xfrm>
          <a:prstGeom prst="rect">
            <a:avLst/>
          </a:prstGeom>
          <a:ln w="117475">
            <a:solidFill>
              <a:srgbClr val="A79563"/>
            </a:solidFill>
          </a:ln>
        </p:spPr>
      </p:pic>
      <p:pic>
        <p:nvPicPr>
          <p:cNvPr id="3" name="Picture 2">
            <a:extLst>
              <a:ext uri="{FF2B5EF4-FFF2-40B4-BE49-F238E27FC236}">
                <a16:creationId xmlns:a16="http://schemas.microsoft.com/office/drawing/2014/main" id="{2A108B97-2BA6-3897-F472-338CA7F81972}"/>
              </a:ext>
            </a:extLst>
          </p:cNvPr>
          <p:cNvPicPr>
            <a:picLocks noChangeAspect="1"/>
          </p:cNvPicPr>
          <p:nvPr/>
        </p:nvPicPr>
        <p:blipFill>
          <a:blip r:embed="rId3"/>
          <a:stretch>
            <a:fillRect/>
          </a:stretch>
        </p:blipFill>
        <p:spPr>
          <a:xfrm>
            <a:off x="12488830" y="7503722"/>
            <a:ext cx="8619460" cy="4837081"/>
          </a:xfrm>
          <a:prstGeom prst="rect">
            <a:avLst/>
          </a:prstGeom>
          <a:ln w="111125">
            <a:solidFill>
              <a:srgbClr val="A79563"/>
            </a:solidFill>
          </a:ln>
        </p:spPr>
      </p:pic>
    </p:spTree>
    <p:extLst>
      <p:ext uri="{BB962C8B-B14F-4D97-AF65-F5344CB8AC3E}">
        <p14:creationId xmlns:p14="http://schemas.microsoft.com/office/powerpoint/2010/main" val="3831784803"/>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60883A8-F3AC-596B-D49D-897C5B6CB344}"/>
              </a:ext>
            </a:extLst>
          </p:cNvPr>
          <p:cNvSpPr/>
          <p:nvPr/>
        </p:nvSpPr>
        <p:spPr>
          <a:xfrm>
            <a:off x="1" y="0"/>
            <a:ext cx="10735056" cy="984885"/>
          </a:xfrm>
          <a:prstGeom prst="rect">
            <a:avLst/>
          </a:prstGeom>
          <a:solidFill>
            <a:srgbClr val="004D4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algn="l">
              <a:spcBef>
                <a:spcPts val="600"/>
              </a:spcBef>
              <a:spcAft>
                <a:spcPts val="600"/>
              </a:spcAft>
            </a:pPr>
            <a:r>
              <a:rPr lang="en-IE" sz="5400" b="1" dirty="0">
                <a:solidFill>
                  <a:srgbClr val="FFFFFF"/>
                </a:solidFill>
                <a:latin typeface="+mn-lt"/>
                <a:ea typeface="+mn-ea"/>
                <a:cs typeface="+mn-cs"/>
                <a:sym typeface="Helvetica Neue Medium"/>
              </a:rPr>
              <a:t>    Information and Resources </a:t>
            </a:r>
            <a:endParaRPr kumimoji="0" lang="en-IE" sz="5400" b="1" i="0" u="none" strike="noStrike" cap="none" spc="0" normalizeH="0" baseline="0" dirty="0">
              <a:ln>
                <a:noFill/>
              </a:ln>
              <a:solidFill>
                <a:srgbClr val="FFFFFF"/>
              </a:solidFill>
              <a:effectLst/>
              <a:uFillTx/>
              <a:latin typeface="+mn-lt"/>
              <a:ea typeface="+mn-ea"/>
              <a:cs typeface="+mn-cs"/>
              <a:sym typeface="Helvetica Neue Medium"/>
            </a:endParaRPr>
          </a:p>
        </p:txBody>
      </p:sp>
      <p:sp>
        <p:nvSpPr>
          <p:cNvPr id="7" name="Title 1">
            <a:extLst>
              <a:ext uri="{FF2B5EF4-FFF2-40B4-BE49-F238E27FC236}">
                <a16:creationId xmlns:a16="http://schemas.microsoft.com/office/drawing/2014/main" id="{C8FE7156-06FC-47B9-51ED-AFA5F9CA6B0A}"/>
              </a:ext>
            </a:extLst>
          </p:cNvPr>
          <p:cNvSpPr txBox="1">
            <a:spLocks/>
          </p:cNvSpPr>
          <p:nvPr/>
        </p:nvSpPr>
        <p:spPr>
          <a:xfrm>
            <a:off x="1676400" y="1783477"/>
            <a:ext cx="21031200" cy="1942612"/>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IE" sz="5400" i="0" dirty="0">
              <a:solidFill>
                <a:srgbClr val="000000"/>
              </a:solidFill>
              <a:effectLst/>
              <a:latin typeface="Arial" panose="020B0604020202020204" pitchFamily="34" charset="0"/>
              <a:cs typeface="Arial" panose="020B0604020202020204" pitchFamily="34" charset="0"/>
            </a:endParaRPr>
          </a:p>
          <a:p>
            <a:r>
              <a:rPr lang="en-IE" sz="5400" i="0" dirty="0">
                <a:solidFill>
                  <a:srgbClr val="000000"/>
                </a:solidFill>
                <a:effectLst/>
                <a:latin typeface="+mn-lt"/>
                <a:cs typeface="Arial" panose="020B0604020202020204" pitchFamily="34" charset="0"/>
              </a:rPr>
              <a:t>Student Participation in Education </a:t>
            </a:r>
          </a:p>
          <a:p>
            <a:r>
              <a:rPr lang="en-IE" sz="4800" u="sng" dirty="0">
                <a:solidFill>
                  <a:srgbClr val="467886"/>
                </a:solidFill>
                <a:effectLst/>
                <a:latin typeface="+mn-lt"/>
                <a:ea typeface="Aptos" panose="020B0004020202020204" pitchFamily="34" charset="0"/>
                <a:cs typeface="Times New Roman" panose="02020603050405020304" pitchFamily="18" charset="0"/>
                <a:hlinkClick r:id="rId2"/>
              </a:rPr>
              <a:t>gov.ie - Student Participation in Education</a:t>
            </a:r>
            <a:endParaRPr lang="en-IE" sz="4800" dirty="0">
              <a:effectLst/>
              <a:latin typeface="+mn-lt"/>
              <a:ea typeface="Aptos" panose="020B0004020202020204" pitchFamily="34" charset="0"/>
              <a:cs typeface="Times New Roman" panose="02020603050405020304" pitchFamily="18" charset="0"/>
            </a:endParaRPr>
          </a:p>
          <a:p>
            <a:endParaRPr lang="en-IE" sz="7200" b="1" spc="-200" dirty="0">
              <a:solidFill>
                <a:srgbClr val="004D44"/>
              </a:solidFill>
              <a:latin typeface="Arial" panose="020B0604020202020204" pitchFamily="34" charset="0"/>
              <a:cs typeface="Arial" panose="020B0604020202020204" pitchFamily="34" charset="0"/>
            </a:endParaRPr>
          </a:p>
        </p:txBody>
      </p:sp>
      <p:grpSp>
        <p:nvGrpSpPr>
          <p:cNvPr id="3" name="Group 2"/>
          <p:cNvGrpSpPr/>
          <p:nvPr/>
        </p:nvGrpSpPr>
        <p:grpSpPr>
          <a:xfrm>
            <a:off x="1934308" y="3901730"/>
            <a:ext cx="20899973" cy="5697368"/>
            <a:chOff x="1934308" y="4626645"/>
            <a:chExt cx="20899973" cy="5697368"/>
          </a:xfrm>
        </p:grpSpPr>
        <p:grpSp>
          <p:nvGrpSpPr>
            <p:cNvPr id="8" name="Group 7"/>
            <p:cNvGrpSpPr/>
            <p:nvPr/>
          </p:nvGrpSpPr>
          <p:grpSpPr>
            <a:xfrm>
              <a:off x="1934308" y="4626646"/>
              <a:ext cx="15295609" cy="5632738"/>
              <a:chOff x="1934308" y="4626646"/>
              <a:chExt cx="15295609" cy="5632738"/>
            </a:xfrm>
          </p:grpSpPr>
          <p:pic>
            <p:nvPicPr>
              <p:cNvPr id="11" name="Picture 10">
                <a:extLst>
                  <a:ext uri="{FF2B5EF4-FFF2-40B4-BE49-F238E27FC236}">
                    <a16:creationId xmlns:a16="http://schemas.microsoft.com/office/drawing/2014/main" id="{532D2BD4-88D4-9AAB-BADA-23F930F8D8F2}"/>
                  </a:ext>
                </a:extLst>
              </p:cNvPr>
              <p:cNvPicPr>
                <a:picLocks noChangeAspect="1"/>
              </p:cNvPicPr>
              <p:nvPr/>
            </p:nvPicPr>
            <p:blipFill>
              <a:blip r:embed="rId3"/>
              <a:stretch>
                <a:fillRect/>
              </a:stretch>
            </p:blipFill>
            <p:spPr>
              <a:xfrm>
                <a:off x="1934308" y="4728609"/>
                <a:ext cx="4171369" cy="5493441"/>
              </a:xfrm>
              <a:prstGeom prst="rect">
                <a:avLst/>
              </a:prstGeom>
              <a:ln w="228600" cap="sq" cmpd="thickThin">
                <a:solidFill>
                  <a:srgbClr val="000000"/>
                </a:solidFill>
                <a:prstDash val="solid"/>
                <a:miter lim="800000"/>
              </a:ln>
              <a:effectLst>
                <a:innerShdw blurRad="76200">
                  <a:srgbClr val="000000"/>
                </a:innerShdw>
              </a:effectLst>
            </p:spPr>
          </p:pic>
          <p:pic>
            <p:nvPicPr>
              <p:cNvPr id="12" name="Picture 11">
                <a:extLst>
                  <a:ext uri="{FF2B5EF4-FFF2-40B4-BE49-F238E27FC236}">
                    <a16:creationId xmlns:a16="http://schemas.microsoft.com/office/drawing/2014/main" id="{4DA91FFE-D719-A863-970A-3C2AD4F17CDD}"/>
                  </a:ext>
                </a:extLst>
              </p:cNvPr>
              <p:cNvPicPr>
                <a:picLocks noChangeAspect="1"/>
              </p:cNvPicPr>
              <p:nvPr/>
            </p:nvPicPr>
            <p:blipFill>
              <a:blip r:embed="rId4"/>
              <a:stretch>
                <a:fillRect/>
              </a:stretch>
            </p:blipFill>
            <p:spPr>
              <a:xfrm>
                <a:off x="7564636" y="4668753"/>
                <a:ext cx="4171369" cy="5553297"/>
              </a:xfrm>
              <a:prstGeom prst="rect">
                <a:avLst/>
              </a:prstGeom>
              <a:ln w="228600" cap="sq" cmpd="thickThin">
                <a:solidFill>
                  <a:srgbClr val="000000"/>
                </a:solidFill>
                <a:prstDash val="solid"/>
                <a:miter lim="800000"/>
              </a:ln>
              <a:effectLst>
                <a:innerShdw blurRad="76200">
                  <a:srgbClr val="000000"/>
                </a:innerShdw>
              </a:effectLst>
            </p:spPr>
          </p:pic>
          <p:pic>
            <p:nvPicPr>
              <p:cNvPr id="13" name="Picture 12">
                <a:extLst>
                  <a:ext uri="{FF2B5EF4-FFF2-40B4-BE49-F238E27FC236}">
                    <a16:creationId xmlns:a16="http://schemas.microsoft.com/office/drawing/2014/main" id="{210C17FF-7E36-F4AE-E03B-A7BEA2C0853F}"/>
                  </a:ext>
                </a:extLst>
              </p:cNvPr>
              <p:cNvPicPr>
                <a:picLocks noChangeAspect="1"/>
              </p:cNvPicPr>
              <p:nvPr/>
            </p:nvPicPr>
            <p:blipFill>
              <a:blip r:embed="rId5"/>
              <a:stretch>
                <a:fillRect/>
              </a:stretch>
            </p:blipFill>
            <p:spPr>
              <a:xfrm>
                <a:off x="13325617" y="4626646"/>
                <a:ext cx="3904300" cy="5632738"/>
              </a:xfrm>
              <a:prstGeom prst="rect">
                <a:avLst/>
              </a:prstGeom>
              <a:ln w="228600" cap="sq" cmpd="thickThin">
                <a:solidFill>
                  <a:srgbClr val="000000"/>
                </a:solidFill>
                <a:prstDash val="solid"/>
                <a:miter lim="800000"/>
              </a:ln>
              <a:effectLst>
                <a:innerShdw blurRad="76200">
                  <a:srgbClr val="000000"/>
                </a:innerShdw>
              </a:effectLst>
            </p:spPr>
          </p:pic>
        </p:grpSp>
        <p:pic>
          <p:nvPicPr>
            <p:cNvPr id="14" name="Picture 13">
              <a:extLst>
                <a:ext uri="{FF2B5EF4-FFF2-40B4-BE49-F238E27FC236}">
                  <a16:creationId xmlns:a16="http://schemas.microsoft.com/office/drawing/2014/main" id="{1EE429BF-E93B-9788-A476-5BB40CFB5DAF}"/>
                </a:ext>
              </a:extLst>
            </p:cNvPr>
            <p:cNvPicPr>
              <a:picLocks noChangeAspect="1"/>
            </p:cNvPicPr>
            <p:nvPr/>
          </p:nvPicPr>
          <p:blipFill>
            <a:blip r:embed="rId6"/>
            <a:stretch>
              <a:fillRect/>
            </a:stretch>
          </p:blipFill>
          <p:spPr>
            <a:xfrm>
              <a:off x="18716454" y="4626645"/>
              <a:ext cx="4117827" cy="5697368"/>
            </a:xfrm>
            <a:prstGeom prst="rect">
              <a:avLst/>
            </a:prstGeom>
            <a:ln w="228600" cap="sq" cmpd="thickThin">
              <a:solidFill>
                <a:srgbClr val="000000"/>
              </a:solidFill>
              <a:prstDash val="solid"/>
              <a:miter lim="800000"/>
            </a:ln>
            <a:effectLst>
              <a:innerShdw blurRad="76200">
                <a:srgbClr val="000000"/>
              </a:innerShdw>
            </a:effectLst>
          </p:spPr>
        </p:pic>
      </p:grpSp>
      <p:pic>
        <p:nvPicPr>
          <p:cNvPr id="15" name="Picture 14" descr="A qr code with a logo&#10;&#10;AI-generated content may be incorrect.">
            <a:extLst>
              <a:ext uri="{FF2B5EF4-FFF2-40B4-BE49-F238E27FC236}">
                <a16:creationId xmlns:a16="http://schemas.microsoft.com/office/drawing/2014/main" id="{FFD52D12-CECC-E907-06F6-EFD93F93B9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917167" y="583107"/>
            <a:ext cx="2769221" cy="2769221"/>
          </a:xfrm>
          <a:prstGeom prst="rect">
            <a:avLst/>
          </a:prstGeom>
        </p:spPr>
      </p:pic>
      <p:grpSp>
        <p:nvGrpSpPr>
          <p:cNvPr id="16" name="Group 15"/>
          <p:cNvGrpSpPr/>
          <p:nvPr/>
        </p:nvGrpSpPr>
        <p:grpSpPr>
          <a:xfrm>
            <a:off x="2375280" y="9876703"/>
            <a:ext cx="19633439" cy="2783254"/>
            <a:chOff x="2635772" y="10621462"/>
            <a:chExt cx="19633439" cy="2783254"/>
          </a:xfrm>
        </p:grpSpPr>
        <p:pic>
          <p:nvPicPr>
            <p:cNvPr id="17" name="Picture 16" descr="A qr code with a logo&#10;&#10;AI-generated content may be incorrect.">
              <a:extLst>
                <a:ext uri="{FF2B5EF4-FFF2-40B4-BE49-F238E27FC236}">
                  <a16:creationId xmlns:a16="http://schemas.microsoft.com/office/drawing/2014/main" id="{B9AB8863-B739-00DE-6C30-B2BB7010477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47847" y="10621462"/>
              <a:ext cx="2659667" cy="2659667"/>
            </a:xfrm>
            <a:prstGeom prst="rect">
              <a:avLst/>
            </a:prstGeom>
          </p:spPr>
        </p:pic>
        <p:pic>
          <p:nvPicPr>
            <p:cNvPr id="18" name="Picture 17" descr="A qr code with a logo&#10;&#10;AI-generated content may be incorrect.">
              <a:extLst>
                <a:ext uri="{FF2B5EF4-FFF2-40B4-BE49-F238E27FC236}">
                  <a16:creationId xmlns:a16="http://schemas.microsoft.com/office/drawing/2014/main" id="{489C6A00-3B6C-E5F8-24AA-7419AA6F484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35772" y="10621462"/>
              <a:ext cx="2783254" cy="2783254"/>
            </a:xfrm>
            <a:prstGeom prst="rect">
              <a:avLst/>
            </a:prstGeom>
          </p:spPr>
        </p:pic>
        <p:pic>
          <p:nvPicPr>
            <p:cNvPr id="19" name="Picture 18" descr="A qr code with a corn on the cob&#10;&#10;AI-generated content may be incorrect.">
              <a:extLst>
                <a:ext uri="{FF2B5EF4-FFF2-40B4-BE49-F238E27FC236}">
                  <a16:creationId xmlns:a16="http://schemas.microsoft.com/office/drawing/2014/main" id="{4B751AF8-FD52-EC92-B3A8-CA11D24939F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485958" y="10621463"/>
              <a:ext cx="2783253" cy="2783253"/>
            </a:xfrm>
            <a:prstGeom prst="rect">
              <a:avLst/>
            </a:prstGeom>
          </p:spPr>
        </p:pic>
        <p:pic>
          <p:nvPicPr>
            <p:cNvPr id="20" name="Picture 19" descr="A qr code with a logo&#10;&#10;AI-generated content may be incorrect.">
              <a:extLst>
                <a:ext uri="{FF2B5EF4-FFF2-40B4-BE49-F238E27FC236}">
                  <a16:creationId xmlns:a16="http://schemas.microsoft.com/office/drawing/2014/main" id="{4F4FB4FD-C2D3-5F97-1EA3-15C8DAC0F59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3897470" y="10621462"/>
              <a:ext cx="2783254" cy="2783254"/>
            </a:xfrm>
            <a:prstGeom prst="rect">
              <a:avLst/>
            </a:prstGeom>
          </p:spPr>
        </p:pic>
      </p:grpSp>
    </p:spTree>
    <p:extLst>
      <p:ext uri="{BB962C8B-B14F-4D97-AF65-F5344CB8AC3E}">
        <p14:creationId xmlns:p14="http://schemas.microsoft.com/office/powerpoint/2010/main" val="372201225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12602095" cy="984885"/>
          </a:xfrm>
          <a:prstGeom prst="rect">
            <a:avLst/>
          </a:prstGeom>
          <a:solidFill>
            <a:srgbClr val="004D4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lvl="0" algn="l">
              <a:spcBef>
                <a:spcPts val="600"/>
              </a:spcBef>
              <a:spcAft>
                <a:spcPts val="600"/>
              </a:spcAft>
            </a:pPr>
            <a:r>
              <a:rPr kumimoji="0" lang="en-IE" sz="5400" b="1" i="0" u="none" strike="noStrike" kern="0" cap="none" spc="0" normalizeH="0" baseline="0" noProof="0" dirty="0">
                <a:ln>
                  <a:noFill/>
                </a:ln>
                <a:solidFill>
                  <a:srgbClr val="FFFFFF"/>
                </a:solidFill>
                <a:effectLst/>
                <a:uLnTx/>
                <a:uFillTx/>
                <a:latin typeface="Arial" panose="020B0604020202020204"/>
                <a:ea typeface="+mn-ea"/>
                <a:cs typeface="+mn-cs"/>
                <a:sym typeface="Helvetica Neue Medium"/>
              </a:rPr>
              <a:t>    Whole-of-government approach</a:t>
            </a:r>
          </a:p>
        </p:txBody>
      </p:sp>
      <p:sp>
        <p:nvSpPr>
          <p:cNvPr id="12" name="Round Diagonal Corner Rectangle 11"/>
          <p:cNvSpPr/>
          <p:nvPr/>
        </p:nvSpPr>
        <p:spPr>
          <a:xfrm>
            <a:off x="636105" y="9552981"/>
            <a:ext cx="23098538" cy="2712266"/>
          </a:xfrm>
          <a:prstGeom prst="round2DiagRect">
            <a:avLst/>
          </a:prstGeom>
          <a:noFill/>
          <a:ln w="63500" cap="flat">
            <a:solidFill>
              <a:srgbClr val="8C7D52"/>
            </a:solidFill>
            <a:miter lim="400000"/>
          </a:ln>
          <a:effectLst/>
          <a:scene3d>
            <a:camera prst="orthographicFront">
              <a:rot lat="0" lon="0" rev="0"/>
            </a:camera>
            <a:lightRig rig="contrasting" dir="t">
              <a:rot lat="0" lon="0" rev="7800000"/>
            </a:lightRig>
          </a:scene3d>
          <a:sp3d>
            <a:bevelT w="139700" h="139700"/>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lvl="0" indent="0" algn="l" defTabSz="825500" rtl="0" eaLnBrk="1" fontAlgn="auto" latinLnBrk="0" hangingPunct="0">
              <a:lnSpc>
                <a:spcPct val="100000"/>
              </a:lnSpc>
              <a:spcBef>
                <a:spcPts val="0"/>
              </a:spcBef>
              <a:spcAft>
                <a:spcPts val="0"/>
              </a:spcAft>
              <a:buClrTx/>
              <a:buSzTx/>
              <a:buFontTx/>
              <a:buNone/>
              <a:tabLst/>
              <a:defRPr/>
            </a:pPr>
            <a:r>
              <a:rPr lang="en-IE" sz="4800" b="1" spc="-160" dirty="0">
                <a:solidFill>
                  <a:srgbClr val="8C7D52"/>
                </a:solidFill>
                <a:latin typeface="+mn-lt"/>
              </a:rPr>
              <a:t>Inspectorate Research </a:t>
            </a:r>
          </a:p>
          <a:p>
            <a:pPr marL="0" marR="0" lvl="0" indent="0" algn="l" defTabSz="825500" rtl="0" eaLnBrk="1" fontAlgn="auto" latinLnBrk="0" hangingPunct="0">
              <a:lnSpc>
                <a:spcPct val="100000"/>
              </a:lnSpc>
              <a:spcBef>
                <a:spcPts val="0"/>
              </a:spcBef>
              <a:spcAft>
                <a:spcPts val="0"/>
              </a:spcAft>
              <a:buClrTx/>
              <a:buSzTx/>
              <a:buFontTx/>
              <a:buNone/>
              <a:tabLst/>
              <a:defRPr/>
            </a:pPr>
            <a:r>
              <a:rPr lang="en-IE" sz="4800" i="1" spc="-160" dirty="0">
                <a:solidFill>
                  <a:schemeClr val="tx1"/>
                </a:solidFill>
                <a:latin typeface="+mn-lt"/>
              </a:rPr>
              <a:t>Children's right to be heard during whole-school evaluation in Irish primary schools: students’ and teachers' perspectives</a:t>
            </a:r>
            <a:r>
              <a:rPr lang="en-IE" sz="4800" spc="-160" dirty="0">
                <a:solidFill>
                  <a:schemeClr val="tx1"/>
                </a:solidFill>
                <a:latin typeface="+mn-lt"/>
              </a:rPr>
              <a:t>. Conneely, S. (Author). July 2015 Doctoral Thesis</a:t>
            </a:r>
          </a:p>
        </p:txBody>
      </p:sp>
      <p:pic>
        <p:nvPicPr>
          <p:cNvPr id="13" name="Picture 12"/>
          <p:cNvPicPr>
            <a:picLocks noChangeAspect="1"/>
          </p:cNvPicPr>
          <p:nvPr/>
        </p:nvPicPr>
        <p:blipFill>
          <a:blip r:embed="rId2"/>
          <a:stretch>
            <a:fillRect/>
          </a:stretch>
        </p:blipFill>
        <p:spPr>
          <a:xfrm>
            <a:off x="10057645" y="1577899"/>
            <a:ext cx="11432418" cy="7126036"/>
          </a:xfrm>
          <a:prstGeom prst="rect">
            <a:avLst/>
          </a:prstGeom>
          <a:ln w="38100">
            <a:solidFill>
              <a:srgbClr val="004D44"/>
            </a:solidFill>
          </a:ln>
        </p:spPr>
      </p:pic>
      <p:sp>
        <p:nvSpPr>
          <p:cNvPr id="14" name="TextBox 13">
            <a:extLst>
              <a:ext uri="{FF2B5EF4-FFF2-40B4-BE49-F238E27FC236}">
                <a16:creationId xmlns:a16="http://schemas.microsoft.com/office/drawing/2014/main" id="{81A0F5E6-7DDC-2E6A-FB9D-F3A0778AEC39}"/>
              </a:ext>
            </a:extLst>
          </p:cNvPr>
          <p:cNvSpPr txBox="1"/>
          <p:nvPr/>
        </p:nvSpPr>
        <p:spPr>
          <a:xfrm>
            <a:off x="1312838" y="6422142"/>
            <a:ext cx="7765819" cy="31803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825500" rtl="0" eaLnBrk="1" fontAlgn="auto" latinLnBrk="0" hangingPunct="0">
              <a:lnSpc>
                <a:spcPct val="100000"/>
              </a:lnSpc>
              <a:spcBef>
                <a:spcPts val="0"/>
              </a:spcBef>
              <a:spcAft>
                <a:spcPts val="0"/>
              </a:spcAft>
              <a:buClrTx/>
              <a:buSzTx/>
              <a:buFontTx/>
              <a:buNone/>
              <a:tabLst/>
              <a:defRPr/>
            </a:pPr>
            <a:r>
              <a:rPr kumimoji="0" lang="en-IE" sz="7200" b="1" i="0" u="none" strike="noStrike" kern="0" cap="none" spc="0" normalizeH="0" baseline="0" noProof="0" dirty="0">
                <a:ln>
                  <a:noFill/>
                </a:ln>
                <a:solidFill>
                  <a:srgbClr val="5E5E5E"/>
                </a:solidFill>
                <a:effectLst/>
                <a:uLnTx/>
                <a:uFillTx/>
                <a:latin typeface="+mn-lt"/>
                <a:ea typeface="Open Sans"/>
                <a:cs typeface="Open Sans"/>
                <a:sym typeface="Open Sans"/>
              </a:rPr>
              <a:t>Lundy Model of Participation</a:t>
            </a:r>
          </a:p>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en-IE" sz="5600" b="1" i="0" u="none" strike="noStrike" kern="0" cap="none" spc="0" normalizeH="0" baseline="0" noProof="0" dirty="0">
              <a:ln>
                <a:noFill/>
              </a:ln>
              <a:solidFill>
                <a:srgbClr val="FF0000"/>
              </a:solidFill>
              <a:effectLst/>
              <a:uLnTx/>
              <a:uFillTx/>
              <a:latin typeface="Open Sans"/>
              <a:sym typeface="Open Sans"/>
            </a:endParaRPr>
          </a:p>
        </p:txBody>
      </p:sp>
      <p:pic>
        <p:nvPicPr>
          <p:cNvPr id="2" name="Picture 1"/>
          <p:cNvPicPr>
            <a:picLocks noChangeAspect="1"/>
          </p:cNvPicPr>
          <p:nvPr/>
        </p:nvPicPr>
        <p:blipFill>
          <a:blip r:embed="rId3"/>
          <a:stretch>
            <a:fillRect/>
          </a:stretch>
        </p:blipFill>
        <p:spPr>
          <a:xfrm>
            <a:off x="2800177" y="1833931"/>
            <a:ext cx="5081951" cy="4506452"/>
          </a:xfrm>
          <a:prstGeom prst="rect">
            <a:avLst/>
          </a:prstGeom>
          <a:ln w="57150">
            <a:solidFill>
              <a:srgbClr val="A79563"/>
            </a:solidFill>
          </a:ln>
        </p:spPr>
      </p:pic>
    </p:spTree>
    <p:extLst>
      <p:ext uri="{BB962C8B-B14F-4D97-AF65-F5344CB8AC3E}">
        <p14:creationId xmlns:p14="http://schemas.microsoft.com/office/powerpoint/2010/main" val="1294626698"/>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 y="-35244"/>
            <a:ext cx="11923980" cy="984885"/>
          </a:xfrm>
          <a:prstGeom prst="rect">
            <a:avLst/>
          </a:prstGeom>
          <a:solidFill>
            <a:srgbClr val="004D4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R="0" indent="0" algn="ctr" defTabSz="825500" rtl="0" fontAlgn="auto" latinLnBrk="0" hangingPunct="0">
              <a:spcBef>
                <a:spcPts val="600"/>
              </a:spcBef>
              <a:spcAft>
                <a:spcPts val="600"/>
              </a:spcAft>
              <a:buClrTx/>
              <a:buSzTx/>
              <a:buFontTx/>
              <a:buNone/>
              <a:tabLst/>
            </a:pPr>
            <a:r>
              <a:rPr kumimoji="0" lang="en-IE" sz="5400" b="1" i="0" u="none" strike="noStrike" cap="none" spc="0" normalizeH="0" baseline="0" dirty="0">
                <a:ln>
                  <a:noFill/>
                </a:ln>
                <a:solidFill>
                  <a:srgbClr val="FFFFFF"/>
                </a:solidFill>
                <a:effectLst/>
                <a:uFillTx/>
                <a:latin typeface="+mn-lt"/>
                <a:ea typeface="+mn-ea"/>
                <a:cs typeface="+mn-cs"/>
                <a:sym typeface="Helvetica Neue Medium"/>
              </a:rPr>
              <a:t>How? A three-phase approach </a:t>
            </a:r>
          </a:p>
        </p:txBody>
      </p:sp>
      <p:sp>
        <p:nvSpPr>
          <p:cNvPr id="12" name="Rectangle 11"/>
          <p:cNvSpPr/>
          <p:nvPr/>
        </p:nvSpPr>
        <p:spPr>
          <a:xfrm>
            <a:off x="499058" y="1317810"/>
            <a:ext cx="11424922" cy="1015663"/>
          </a:xfrm>
          <a:prstGeom prst="rect">
            <a:avLst/>
          </a:prstGeom>
        </p:spPr>
        <p:txBody>
          <a:bodyPr wrap="none">
            <a:spAutoFit/>
          </a:bodyPr>
          <a:lstStyle/>
          <a:p>
            <a:r>
              <a:rPr lang="en-IE" sz="6000" b="1" dirty="0">
                <a:solidFill>
                  <a:srgbClr val="004D44"/>
                </a:solidFill>
                <a:latin typeface="+mj-lt"/>
              </a:rPr>
              <a:t>Phase one: Before inspection  </a:t>
            </a:r>
          </a:p>
        </p:txBody>
      </p:sp>
      <p:graphicFrame>
        <p:nvGraphicFramePr>
          <p:cNvPr id="13" name="Diagram 12"/>
          <p:cNvGraphicFramePr/>
          <p:nvPr>
            <p:extLst>
              <p:ext uri="{D42A27DB-BD31-4B8C-83A1-F6EECF244321}">
                <p14:modId xmlns:p14="http://schemas.microsoft.com/office/powerpoint/2010/main" val="4018614705"/>
              </p:ext>
            </p:extLst>
          </p:nvPr>
        </p:nvGraphicFramePr>
        <p:xfrm>
          <a:off x="-1261035" y="2701642"/>
          <a:ext cx="12072470" cy="92246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4" name="Straight Arrow Connector 13"/>
          <p:cNvCxnSpPr>
            <a:cxnSpLocks/>
          </p:cNvCxnSpPr>
          <p:nvPr/>
        </p:nvCxnSpPr>
        <p:spPr>
          <a:xfrm>
            <a:off x="7971978" y="6209314"/>
            <a:ext cx="3381643" cy="0"/>
          </a:xfrm>
          <a:prstGeom prst="straightConnector1">
            <a:avLst/>
          </a:prstGeom>
          <a:noFill/>
          <a:ln w="82550" cap="flat">
            <a:solidFill>
              <a:srgbClr val="00585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15" name="Rounded Rectangle 14"/>
          <p:cNvSpPr/>
          <p:nvPr/>
        </p:nvSpPr>
        <p:spPr>
          <a:xfrm>
            <a:off x="12206634" y="3541247"/>
            <a:ext cx="9773319" cy="5336134"/>
          </a:xfrm>
          <a:prstGeom prst="roundRect">
            <a:avLst>
              <a:gd name="adj" fmla="val 6238"/>
            </a:avLst>
          </a:prstGeom>
          <a:noFill/>
          <a:ln w="38100" cap="flat" cmpd="sng" algn="ctr">
            <a:solidFill>
              <a:srgbClr val="A79563"/>
            </a:solidFill>
            <a:prstDash val="solid"/>
            <a:miter lim="800000"/>
          </a:ln>
          <a:effectLst/>
        </p:spPr>
        <p:txBody>
          <a:bodyPr rtlCol="0" anchor="t"/>
          <a:lstStyle/>
          <a:p>
            <a:r>
              <a:rPr lang="en-IE" sz="4000" b="1" kern="1200" dirty="0">
                <a:solidFill>
                  <a:srgbClr val="004D44"/>
                </a:solidFill>
                <a:latin typeface="+mn-lt"/>
                <a:ea typeface="Helvetica Neue"/>
                <a:cs typeface="Helvetica Neue"/>
                <a:sym typeface="Helvetica Neue"/>
              </a:rPr>
              <a:t>Phase 1</a:t>
            </a:r>
          </a:p>
          <a:p>
            <a:endParaRPr lang="en-IE" sz="4000" b="1" u="sng" kern="1200" dirty="0">
              <a:solidFill>
                <a:srgbClr val="004D44"/>
              </a:solidFill>
              <a:latin typeface="+mn-lt"/>
              <a:ea typeface="Helvetica Neue"/>
              <a:cs typeface="Helvetica Neue"/>
              <a:sym typeface="Helvetica Neue"/>
            </a:endParaRPr>
          </a:p>
          <a:p>
            <a:pPr algn="l"/>
            <a:r>
              <a:rPr lang="en-IE" sz="4000" kern="1200" dirty="0">
                <a:solidFill>
                  <a:srgbClr val="004D44"/>
                </a:solidFill>
                <a:latin typeface="+mn-lt"/>
                <a:ea typeface="Helvetica Neue"/>
                <a:cs typeface="Helvetica Neue"/>
                <a:sym typeface="Helvetica Neue"/>
              </a:rPr>
              <a:t>   </a:t>
            </a:r>
            <a:r>
              <a:rPr lang="en-IE" sz="4000" kern="1200" dirty="0">
                <a:solidFill>
                  <a:srgbClr val="5E5E5E"/>
                </a:solidFill>
                <a:latin typeface="+mn-lt"/>
                <a:ea typeface="Helvetica Neue"/>
                <a:cs typeface="Helvetica Neue"/>
                <a:sym typeface="Helvetica Neue"/>
              </a:rPr>
              <a:t>Advice from children and young people</a:t>
            </a:r>
          </a:p>
          <a:p>
            <a:pPr algn="l"/>
            <a:r>
              <a:rPr lang="en-IE" sz="4000" kern="1200" dirty="0">
                <a:solidFill>
                  <a:srgbClr val="5E5E5E"/>
                </a:solidFill>
                <a:latin typeface="+mn-lt"/>
                <a:ea typeface="Helvetica Neue"/>
                <a:cs typeface="Helvetica Neue"/>
                <a:sym typeface="Helvetica Neue"/>
              </a:rPr>
              <a:t> </a:t>
            </a:r>
          </a:p>
          <a:p>
            <a:pPr marL="857250" indent="-857250" algn="l">
              <a:buFont typeface="Arial" panose="020B0604020202020204" pitchFamily="34" charset="0"/>
              <a:buChar char="•"/>
            </a:pPr>
            <a:r>
              <a:rPr lang="en-IE" sz="4000" kern="1200" dirty="0">
                <a:solidFill>
                  <a:srgbClr val="5E5E5E"/>
                </a:solidFill>
                <a:latin typeface="+mn-lt"/>
                <a:ea typeface="Helvetica Neue"/>
                <a:cs typeface="Helvetica Neue"/>
                <a:sym typeface="Helvetica Neue"/>
              </a:rPr>
              <a:t>what information about inspection is relevant </a:t>
            </a:r>
            <a:r>
              <a:rPr lang="en-IE" sz="4000" u="sng" kern="1200" dirty="0">
                <a:solidFill>
                  <a:srgbClr val="5E5E5E"/>
                </a:solidFill>
                <a:latin typeface="+mn-lt"/>
                <a:ea typeface="Helvetica Neue"/>
                <a:cs typeface="Helvetica Neue"/>
                <a:sym typeface="Helvetica Neue"/>
              </a:rPr>
              <a:t>before</a:t>
            </a:r>
            <a:r>
              <a:rPr lang="en-IE" sz="4000" kern="1200" dirty="0">
                <a:solidFill>
                  <a:srgbClr val="5E5E5E"/>
                </a:solidFill>
                <a:latin typeface="+mn-lt"/>
                <a:ea typeface="Helvetica Neue"/>
                <a:cs typeface="Helvetica Neue"/>
                <a:sym typeface="Helvetica Neue"/>
              </a:rPr>
              <a:t> inspection happens, and the most effective ways for sharing</a:t>
            </a:r>
          </a:p>
        </p:txBody>
      </p:sp>
      <p:sp>
        <p:nvSpPr>
          <p:cNvPr id="16" name="Oval 15"/>
          <p:cNvSpPr/>
          <p:nvPr/>
        </p:nvSpPr>
        <p:spPr>
          <a:xfrm>
            <a:off x="14864933" y="8422871"/>
            <a:ext cx="5163515" cy="4927369"/>
          </a:xfrm>
          <a:prstGeom prst="ellipse">
            <a:avLst/>
          </a:prstGeom>
          <a:solidFill>
            <a:srgbClr val="A39161"/>
          </a:solidFill>
          <a:ln w="12700" cap="flat">
            <a:noFill/>
            <a:miter lim="4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r>
              <a:rPr lang="en-IE" sz="4000" kern="1200" dirty="0">
                <a:solidFill>
                  <a:schemeClr val="bg1"/>
                </a:solidFill>
                <a:latin typeface="+mn-lt"/>
                <a:ea typeface="Helvetica Neue"/>
                <a:cs typeface="Helvetica Neue"/>
                <a:sym typeface="Helvetica Neue"/>
              </a:rPr>
              <a:t>Bespoke methodology to consult in a rights-respecting and strengths-based way</a:t>
            </a:r>
            <a:endParaRPr lang="en-IE" sz="4000" dirty="0">
              <a:solidFill>
                <a:schemeClr val="bg1"/>
              </a:solidFill>
              <a:latin typeface="+mn-lt"/>
            </a:endParaRPr>
          </a:p>
        </p:txBody>
      </p:sp>
    </p:spTree>
    <p:extLst>
      <p:ext uri="{BB962C8B-B14F-4D97-AF65-F5344CB8AC3E}">
        <p14:creationId xmlns:p14="http://schemas.microsoft.com/office/powerpoint/2010/main" val="3195515727"/>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665578" y="1529796"/>
            <a:ext cx="21772131" cy="923330"/>
          </a:xfrm>
          <a:prstGeom prst="rect">
            <a:avLst/>
          </a:prstGeom>
        </p:spPr>
        <p:txBody>
          <a:bodyPr wrap="square" lIns="91440" tIns="45720" rIns="91440" bIns="45720" anchor="t">
            <a:spAutoFit/>
          </a:bodyPr>
          <a:lstStyle/>
          <a:p>
            <a:pPr algn="l"/>
            <a:r>
              <a:rPr lang="en-IE" sz="5400" b="1" dirty="0">
                <a:solidFill>
                  <a:srgbClr val="004D44"/>
                </a:solidFill>
                <a:latin typeface="+mj-lt"/>
              </a:rPr>
              <a:t>Phase 1 Resources – for early years, primary and post primary </a:t>
            </a:r>
          </a:p>
        </p:txBody>
      </p:sp>
      <p:pic>
        <p:nvPicPr>
          <p:cNvPr id="12" name="Picture 11"/>
          <p:cNvPicPr>
            <a:picLocks noChangeAspect="1"/>
          </p:cNvPicPr>
          <p:nvPr/>
        </p:nvPicPr>
        <p:blipFill>
          <a:blip r:embed="rId2"/>
          <a:stretch>
            <a:fillRect/>
          </a:stretch>
        </p:blipFill>
        <p:spPr>
          <a:xfrm>
            <a:off x="2243069" y="8801909"/>
            <a:ext cx="2598488" cy="3402602"/>
          </a:xfrm>
          <a:prstGeom prst="rect">
            <a:avLst/>
          </a:prstGeom>
          <a:ln w="28575">
            <a:solidFill>
              <a:srgbClr val="004D44"/>
            </a:solidFill>
          </a:ln>
        </p:spPr>
      </p:pic>
      <p:pic>
        <p:nvPicPr>
          <p:cNvPr id="13" name="Picture 12"/>
          <p:cNvPicPr>
            <a:picLocks noChangeAspect="1"/>
          </p:cNvPicPr>
          <p:nvPr/>
        </p:nvPicPr>
        <p:blipFill>
          <a:blip r:embed="rId3"/>
          <a:stretch>
            <a:fillRect/>
          </a:stretch>
        </p:blipFill>
        <p:spPr>
          <a:xfrm>
            <a:off x="5032260" y="8814664"/>
            <a:ext cx="2560435" cy="3425613"/>
          </a:xfrm>
          <a:prstGeom prst="rect">
            <a:avLst/>
          </a:prstGeom>
          <a:ln w="28575">
            <a:solidFill>
              <a:srgbClr val="004D44"/>
            </a:solidFill>
          </a:ln>
        </p:spPr>
      </p:pic>
      <p:pic>
        <p:nvPicPr>
          <p:cNvPr id="14" name="Picture 13"/>
          <p:cNvPicPr>
            <a:picLocks noChangeAspect="1"/>
          </p:cNvPicPr>
          <p:nvPr/>
        </p:nvPicPr>
        <p:blipFill rotWithShape="1">
          <a:blip r:embed="rId4"/>
          <a:srcRect l="41528" t="55432" r="43055" b="5555"/>
          <a:stretch/>
        </p:blipFill>
        <p:spPr>
          <a:xfrm>
            <a:off x="8735013" y="3409795"/>
            <a:ext cx="4917618" cy="6879269"/>
          </a:xfrm>
          <a:prstGeom prst="rect">
            <a:avLst/>
          </a:prstGeom>
        </p:spPr>
      </p:pic>
      <p:pic>
        <p:nvPicPr>
          <p:cNvPr id="15" name="Picture 14"/>
          <p:cNvPicPr>
            <a:picLocks noChangeAspect="1"/>
          </p:cNvPicPr>
          <p:nvPr/>
        </p:nvPicPr>
        <p:blipFill rotWithShape="1">
          <a:blip r:embed="rId5"/>
          <a:srcRect l="41528" t="24568" r="42917" b="34938"/>
          <a:stretch/>
        </p:blipFill>
        <p:spPr>
          <a:xfrm>
            <a:off x="10385386" y="6392051"/>
            <a:ext cx="4691382" cy="6561097"/>
          </a:xfrm>
          <a:prstGeom prst="rect">
            <a:avLst/>
          </a:prstGeom>
        </p:spPr>
      </p:pic>
      <p:pic>
        <p:nvPicPr>
          <p:cNvPr id="17" name="Picture 16">
            <a:extLst>
              <a:ext uri="{FF2B5EF4-FFF2-40B4-BE49-F238E27FC236}">
                <a16:creationId xmlns:a16="http://schemas.microsoft.com/office/drawing/2014/main" id="{95345B98-0109-ECF4-CA32-79DA452D96B4}"/>
              </a:ext>
            </a:extLst>
          </p:cNvPr>
          <p:cNvPicPr>
            <a:picLocks noChangeAspect="1"/>
          </p:cNvPicPr>
          <p:nvPr/>
        </p:nvPicPr>
        <p:blipFill>
          <a:blip r:embed="rId6"/>
          <a:srcRect l="4060" t="5190" r="4354" b="6832"/>
          <a:stretch/>
        </p:blipFill>
        <p:spPr>
          <a:xfrm>
            <a:off x="1162609" y="3708217"/>
            <a:ext cx="6822072" cy="4715243"/>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8" name="Picture 17">
            <a:extLst>
              <a:ext uri="{FF2B5EF4-FFF2-40B4-BE49-F238E27FC236}">
                <a16:creationId xmlns:a16="http://schemas.microsoft.com/office/drawing/2014/main" id="{127F991E-E45E-4FDC-471F-5FA6EC5897ED}"/>
              </a:ext>
            </a:extLst>
          </p:cNvPr>
          <p:cNvPicPr>
            <a:picLocks noChangeAspect="1"/>
          </p:cNvPicPr>
          <p:nvPr/>
        </p:nvPicPr>
        <p:blipFill>
          <a:blip r:embed="rId7"/>
          <a:stretch>
            <a:fillRect/>
          </a:stretch>
        </p:blipFill>
        <p:spPr>
          <a:xfrm>
            <a:off x="15369649" y="3642527"/>
            <a:ext cx="8287447" cy="4835829"/>
          </a:xfrm>
          <a:prstGeom prst="rect">
            <a:avLst/>
          </a:prstGeom>
        </p:spPr>
      </p:pic>
      <p:sp>
        <p:nvSpPr>
          <p:cNvPr id="19" name="Rectangle 18">
            <a:extLst>
              <a:ext uri="{FF2B5EF4-FFF2-40B4-BE49-F238E27FC236}">
                <a16:creationId xmlns:a16="http://schemas.microsoft.com/office/drawing/2014/main" id="{D30D2365-FF5B-A549-32B4-F7CBF74E8B32}"/>
              </a:ext>
            </a:extLst>
          </p:cNvPr>
          <p:cNvSpPr/>
          <p:nvPr/>
        </p:nvSpPr>
        <p:spPr>
          <a:xfrm>
            <a:off x="246083" y="6401221"/>
            <a:ext cx="2769702" cy="1477328"/>
          </a:xfrm>
          <a:prstGeom prst="rect">
            <a:avLst/>
          </a:prstGeom>
          <a:solidFill>
            <a:srgbClr val="6F4B99"/>
          </a:solidFill>
          <a:ln w="12700" cap="flat">
            <a:solidFill>
              <a:srgbClr val="7030A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r>
              <a:rPr lang="en-US" sz="3200" dirty="0">
                <a:solidFill>
                  <a:srgbClr val="FFFFFF"/>
                </a:solidFill>
                <a:latin typeface="+mn-lt"/>
                <a:ea typeface="+mn-ea"/>
                <a:cs typeface="Arial"/>
              </a:rPr>
              <a:t>Meet the inspector an </a:t>
            </a:r>
          </a:p>
          <a:p>
            <a:r>
              <a:rPr lang="en-US" sz="3200" dirty="0">
                <a:solidFill>
                  <a:srgbClr val="FFFFFF"/>
                </a:solidFill>
                <a:latin typeface="+mn-lt"/>
                <a:ea typeface="+mn-ea"/>
                <a:cs typeface="Arial"/>
              </a:rPr>
              <a:t>E-book</a:t>
            </a:r>
            <a:endParaRPr lang="en-US" sz="3200" b="0" i="0" u="none" strike="noStrike" cap="none" spc="0" normalizeH="0" baseline="0" dirty="0">
              <a:ln>
                <a:noFill/>
              </a:ln>
              <a:solidFill>
                <a:srgbClr val="FFFFFF"/>
              </a:solidFill>
              <a:effectLst/>
              <a:uFillTx/>
              <a:latin typeface="+mn-lt"/>
              <a:ea typeface="+mn-ea"/>
              <a:cs typeface="Arial"/>
            </a:endParaRPr>
          </a:p>
        </p:txBody>
      </p:sp>
      <p:sp>
        <p:nvSpPr>
          <p:cNvPr id="20" name="Rectangle 19">
            <a:extLst>
              <a:ext uri="{FF2B5EF4-FFF2-40B4-BE49-F238E27FC236}">
                <a16:creationId xmlns:a16="http://schemas.microsoft.com/office/drawing/2014/main" id="{D36F3245-3B6D-A67D-5C1B-14F71D7AD5C3}"/>
              </a:ext>
            </a:extLst>
          </p:cNvPr>
          <p:cNvSpPr/>
          <p:nvPr/>
        </p:nvSpPr>
        <p:spPr>
          <a:xfrm>
            <a:off x="246930" y="10023092"/>
            <a:ext cx="2769702" cy="1477328"/>
          </a:xfrm>
          <a:prstGeom prst="rect">
            <a:avLst/>
          </a:prstGeom>
          <a:solidFill>
            <a:srgbClr val="E1CF21"/>
          </a:solidFill>
          <a:ln w="12700" cap="flat">
            <a:solidFill>
              <a:schemeClr val="accent4">
                <a:lumMod val="7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r>
              <a:rPr lang="en-US" sz="3200" dirty="0">
                <a:solidFill>
                  <a:srgbClr val="FFFFFF"/>
                </a:solidFill>
                <a:latin typeface="+mn-lt"/>
                <a:ea typeface="+mn-ea"/>
                <a:cs typeface="Arial"/>
              </a:rPr>
              <a:t>A child's guide to inspection- Poster/leaflet</a:t>
            </a:r>
            <a:endParaRPr kumimoji="0" lang="en-US" sz="3200" b="0" i="0" u="none" strike="noStrike" cap="none" spc="0" normalizeH="0" baseline="0" dirty="0">
              <a:ln>
                <a:noFill/>
              </a:ln>
              <a:solidFill>
                <a:srgbClr val="FFFFFF"/>
              </a:solidFill>
              <a:effectLst/>
              <a:uFillTx/>
              <a:latin typeface="+mn-lt"/>
              <a:ea typeface="+mn-ea"/>
              <a:cs typeface="+mn-cs"/>
              <a:sym typeface="Helvetica Neue Medium"/>
            </a:endParaRPr>
          </a:p>
        </p:txBody>
      </p:sp>
      <p:sp>
        <p:nvSpPr>
          <p:cNvPr id="21" name="Rectangle 20">
            <a:extLst>
              <a:ext uri="{FF2B5EF4-FFF2-40B4-BE49-F238E27FC236}">
                <a16:creationId xmlns:a16="http://schemas.microsoft.com/office/drawing/2014/main" id="{ADEDEE07-1246-5C23-EA72-E762AF264D7F}"/>
              </a:ext>
            </a:extLst>
          </p:cNvPr>
          <p:cNvSpPr/>
          <p:nvPr/>
        </p:nvSpPr>
        <p:spPr>
          <a:xfrm>
            <a:off x="8433487" y="8794988"/>
            <a:ext cx="2769702" cy="1477328"/>
          </a:xfrm>
          <a:prstGeom prst="rect">
            <a:avLst/>
          </a:prstGeom>
          <a:solidFill>
            <a:srgbClr val="00A685"/>
          </a:solidFill>
          <a:ln w="12700" cap="flat">
            <a:solidFill>
              <a:schemeClr val="accent2">
                <a:lumMod val="7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r>
              <a:rPr lang="en-US" sz="3200" dirty="0">
                <a:solidFill>
                  <a:srgbClr val="FFFFFF"/>
                </a:solidFill>
                <a:latin typeface="+mn-lt"/>
                <a:ea typeface="+mn-ea"/>
                <a:cs typeface="Arial"/>
              </a:rPr>
              <a:t>Young persons guide to inspection </a:t>
            </a:r>
            <a:endParaRPr kumimoji="0" lang="en-US" sz="3200" b="0" i="0" u="none" strike="noStrike" cap="none" spc="0" normalizeH="0" baseline="0" dirty="0">
              <a:ln>
                <a:noFill/>
              </a:ln>
              <a:solidFill>
                <a:srgbClr val="FFFFFF"/>
              </a:solidFill>
              <a:effectLst/>
              <a:uFillTx/>
              <a:latin typeface="+mn-lt"/>
              <a:ea typeface="+mn-ea"/>
              <a:cs typeface="+mn-cs"/>
              <a:sym typeface="Helvetica Neue Medium"/>
            </a:endParaRPr>
          </a:p>
        </p:txBody>
      </p:sp>
      <p:sp>
        <p:nvSpPr>
          <p:cNvPr id="22" name="Rectangle 21">
            <a:extLst>
              <a:ext uri="{FF2B5EF4-FFF2-40B4-BE49-F238E27FC236}">
                <a16:creationId xmlns:a16="http://schemas.microsoft.com/office/drawing/2014/main" id="{0AC88024-A8DE-EE72-75DC-73A415507D38}"/>
              </a:ext>
            </a:extLst>
          </p:cNvPr>
          <p:cNvSpPr/>
          <p:nvPr/>
        </p:nvSpPr>
        <p:spPr>
          <a:xfrm>
            <a:off x="15720274" y="7113511"/>
            <a:ext cx="2769702" cy="2954655"/>
          </a:xfrm>
          <a:prstGeom prst="rect">
            <a:avLst/>
          </a:prstGeom>
          <a:solidFill>
            <a:srgbClr val="E50051"/>
          </a:solidFill>
          <a:ln w="12700" cap="flat">
            <a:solidFill>
              <a:schemeClr val="accent6">
                <a:lumMod val="7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r>
              <a:rPr lang="en-US" sz="3200" dirty="0">
                <a:solidFill>
                  <a:srgbClr val="FFFFFF"/>
                </a:solidFill>
                <a:latin typeface="+mn-lt"/>
                <a:ea typeface="+mn-ea"/>
                <a:cs typeface="Arial"/>
              </a:rPr>
              <a:t>About inspection- videos created for children and young people</a:t>
            </a:r>
            <a:endParaRPr kumimoji="0" lang="en-US" sz="3200" b="0" i="0" u="none" strike="noStrike" cap="none" spc="0" normalizeH="0" baseline="0" dirty="0">
              <a:ln>
                <a:noFill/>
              </a:ln>
              <a:solidFill>
                <a:srgbClr val="FFFFFF"/>
              </a:solidFill>
              <a:effectLst/>
              <a:uFillTx/>
              <a:latin typeface="+mn-lt"/>
              <a:ea typeface="+mn-ea"/>
              <a:cs typeface="+mn-cs"/>
              <a:sym typeface="Helvetica Neue Medium"/>
            </a:endParaRPr>
          </a:p>
        </p:txBody>
      </p:sp>
      <p:sp>
        <p:nvSpPr>
          <p:cNvPr id="23" name="Rectangle 22">
            <a:extLst>
              <a:ext uri="{FF2B5EF4-FFF2-40B4-BE49-F238E27FC236}">
                <a16:creationId xmlns:a16="http://schemas.microsoft.com/office/drawing/2014/main" id="{E486816E-1813-1E07-EA13-F205859D5343}"/>
              </a:ext>
            </a:extLst>
          </p:cNvPr>
          <p:cNvSpPr/>
          <p:nvPr/>
        </p:nvSpPr>
        <p:spPr>
          <a:xfrm>
            <a:off x="0" y="0"/>
            <a:ext cx="11203189" cy="984885"/>
          </a:xfrm>
          <a:prstGeom prst="rect">
            <a:avLst/>
          </a:prstGeom>
          <a:solidFill>
            <a:srgbClr val="004D4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R="0" indent="0" algn="l" defTabSz="825500" rtl="0" fontAlgn="auto" latinLnBrk="0" hangingPunct="0">
              <a:spcBef>
                <a:spcPts val="600"/>
              </a:spcBef>
              <a:spcAft>
                <a:spcPts val="600"/>
              </a:spcAft>
              <a:buClrTx/>
              <a:buSzTx/>
              <a:buFontTx/>
              <a:buNone/>
              <a:tabLst/>
            </a:pPr>
            <a:r>
              <a:rPr kumimoji="0" lang="en-IE" sz="5400" b="1" i="0" u="none" strike="noStrike" cap="none" spc="0" normalizeH="0" baseline="0" dirty="0">
                <a:ln>
                  <a:noFill/>
                </a:ln>
                <a:solidFill>
                  <a:srgbClr val="FFFFFF"/>
                </a:solidFill>
                <a:effectLst/>
                <a:uFillTx/>
                <a:latin typeface="+mn-lt"/>
                <a:ea typeface="+mn-ea"/>
                <a:cs typeface="+mn-cs"/>
                <a:sym typeface="Helvetica Neue Medium"/>
              </a:rPr>
              <a:t>    Resources developed</a:t>
            </a:r>
          </a:p>
        </p:txBody>
      </p:sp>
      <p:pic>
        <p:nvPicPr>
          <p:cNvPr id="2" name="Picture 1"/>
          <p:cNvPicPr>
            <a:picLocks noChangeAspect="1"/>
          </p:cNvPicPr>
          <p:nvPr/>
        </p:nvPicPr>
        <p:blipFill>
          <a:blip r:embed="rId8"/>
          <a:stretch>
            <a:fillRect/>
          </a:stretch>
        </p:blipFill>
        <p:spPr>
          <a:xfrm>
            <a:off x="19547168" y="9071683"/>
            <a:ext cx="3524712" cy="3881465"/>
          </a:xfrm>
          <a:prstGeom prst="rect">
            <a:avLst/>
          </a:prstGeom>
        </p:spPr>
      </p:pic>
    </p:spTree>
    <p:extLst>
      <p:ext uri="{BB962C8B-B14F-4D97-AF65-F5344CB8AC3E}">
        <p14:creationId xmlns:p14="http://schemas.microsoft.com/office/powerpoint/2010/main" val="2754441862"/>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445107" y="4254174"/>
            <a:ext cx="5551470" cy="7852482"/>
          </a:xfrm>
          <a:prstGeom prst="rect">
            <a:avLst/>
          </a:prstGeom>
          <a:ln w="28575">
            <a:solidFill>
              <a:srgbClr val="A39161"/>
            </a:solidFill>
          </a:ln>
        </p:spPr>
      </p:pic>
      <p:sp>
        <p:nvSpPr>
          <p:cNvPr id="11" name="Rectangle 10"/>
          <p:cNvSpPr/>
          <p:nvPr/>
        </p:nvSpPr>
        <p:spPr>
          <a:xfrm>
            <a:off x="825988" y="1481097"/>
            <a:ext cx="12560828" cy="1015663"/>
          </a:xfrm>
          <a:prstGeom prst="rect">
            <a:avLst/>
          </a:prstGeom>
        </p:spPr>
        <p:txBody>
          <a:bodyPr wrap="square">
            <a:spAutoFit/>
          </a:bodyPr>
          <a:lstStyle/>
          <a:p>
            <a:pPr algn="l"/>
            <a:r>
              <a:rPr lang="en-IE" sz="6000" b="1" dirty="0">
                <a:solidFill>
                  <a:srgbClr val="004D44"/>
                </a:solidFill>
                <a:latin typeface="+mn-lt"/>
              </a:rPr>
              <a:t>Phase 1: Participation Resources</a:t>
            </a:r>
          </a:p>
        </p:txBody>
      </p:sp>
      <p:sp>
        <p:nvSpPr>
          <p:cNvPr id="12" name="Flowchart: Manual Operation 4"/>
          <p:cNvSpPr txBox="1"/>
          <p:nvPr/>
        </p:nvSpPr>
        <p:spPr>
          <a:xfrm>
            <a:off x="14491252" y="336496"/>
            <a:ext cx="6860349" cy="4750914"/>
          </a:xfrm>
          <a:prstGeom prst="rect">
            <a:avLst/>
          </a:prstGeom>
          <a:noFill/>
          <a:ln w="28575">
            <a:solidFill>
              <a:srgbClr val="8C7D52"/>
            </a:solidFill>
          </a:ln>
        </p:spPr>
        <p:style>
          <a:lnRef idx="0">
            <a:scrgbClr r="0" g="0" b="0"/>
          </a:lnRef>
          <a:fillRef idx="0">
            <a:scrgbClr r="0" g="0" b="0"/>
          </a:fillRef>
          <a:effectRef idx="0">
            <a:scrgbClr r="0" g="0" b="0"/>
          </a:effectRef>
          <a:fontRef idx="minor">
            <a:schemeClr val="lt1"/>
          </a:fontRef>
        </p:style>
        <p:txBody>
          <a:bodyPr spcFirstLastPara="0" vert="horz" wrap="square" lIns="279400" tIns="0" rIns="278433" bIns="0" numCol="1" spcCol="1270" anchor="ctr" anchorCtr="0">
            <a:noAutofit/>
          </a:bodyPr>
          <a:lstStyle/>
          <a:p>
            <a:r>
              <a:rPr lang="en-IE" sz="6600" b="1" dirty="0">
                <a:solidFill>
                  <a:srgbClr val="005850"/>
                </a:solidFill>
                <a:ea typeface="Open Sans"/>
                <a:cs typeface="Open Sans"/>
              </a:rPr>
              <a:t>Video series  </a:t>
            </a:r>
          </a:p>
          <a:p>
            <a:r>
              <a:rPr lang="en-IE" sz="4400" dirty="0">
                <a:solidFill>
                  <a:srgbClr val="5E5E5E"/>
                </a:solidFill>
                <a:ea typeface="Open Sans"/>
                <a:cs typeface="Open Sans"/>
              </a:rPr>
              <a:t>Sharing good practice in student participation and leadership</a:t>
            </a:r>
          </a:p>
        </p:txBody>
      </p:sp>
      <p:pic>
        <p:nvPicPr>
          <p:cNvPr id="13" name="Picture 12"/>
          <p:cNvPicPr>
            <a:picLocks noChangeAspect="1"/>
          </p:cNvPicPr>
          <p:nvPr/>
        </p:nvPicPr>
        <p:blipFill rotWithShape="1">
          <a:blip r:embed="rId3"/>
          <a:srcRect l="11421" t="25163" r="38578" b="24641"/>
          <a:stretch/>
        </p:blipFill>
        <p:spPr>
          <a:xfrm>
            <a:off x="16102034" y="10150027"/>
            <a:ext cx="6835867" cy="3322708"/>
          </a:xfrm>
          <a:prstGeom prst="rect">
            <a:avLst/>
          </a:prstGeom>
          <a:ln w="88900" cap="sq" cmpd="thickThin">
            <a:solidFill>
              <a:srgbClr val="000000"/>
            </a:solidFill>
            <a:prstDash val="solid"/>
            <a:miter lim="800000"/>
          </a:ln>
          <a:effectLst>
            <a:innerShdw blurRad="76200">
              <a:srgbClr val="000000"/>
            </a:innerShdw>
          </a:effectLst>
        </p:spPr>
      </p:pic>
      <p:pic>
        <p:nvPicPr>
          <p:cNvPr id="15" name="Picture 14"/>
          <p:cNvPicPr/>
          <p:nvPr/>
        </p:nvPicPr>
        <p:blipFill rotWithShape="1">
          <a:blip r:embed="rId4"/>
          <a:srcRect l="12520" t="31909" r="39064" b="19835"/>
          <a:stretch/>
        </p:blipFill>
        <p:spPr bwMode="auto">
          <a:xfrm>
            <a:off x="825988" y="7678891"/>
            <a:ext cx="5679202" cy="3615977"/>
          </a:xfrm>
          <a:prstGeom prst="rect">
            <a:avLst/>
          </a:prstGeom>
          <a:ln w="63500" cap="sq">
            <a:solidFill>
              <a:srgbClr val="8C7D52"/>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16" name="Picture 15"/>
          <p:cNvPicPr/>
          <p:nvPr/>
        </p:nvPicPr>
        <p:blipFill rotWithShape="1">
          <a:blip r:embed="rId5"/>
          <a:srcRect l="12409" t="23242" r="39176" b="28698"/>
          <a:stretch/>
        </p:blipFill>
        <p:spPr bwMode="auto">
          <a:xfrm>
            <a:off x="790683" y="3411029"/>
            <a:ext cx="6205303" cy="34350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17" name="Picture 16"/>
          <p:cNvPicPr/>
          <p:nvPr/>
        </p:nvPicPr>
        <p:blipFill rotWithShape="1">
          <a:blip r:embed="rId6"/>
          <a:srcRect l="12630" t="25999" r="39287" b="25547"/>
          <a:stretch/>
        </p:blipFill>
        <p:spPr bwMode="auto">
          <a:xfrm>
            <a:off x="16497809" y="5401083"/>
            <a:ext cx="5679202" cy="41384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
        <p:nvSpPr>
          <p:cNvPr id="18" name="Rectangle 17">
            <a:extLst>
              <a:ext uri="{FF2B5EF4-FFF2-40B4-BE49-F238E27FC236}">
                <a16:creationId xmlns:a16="http://schemas.microsoft.com/office/drawing/2014/main" id="{B32FFBF1-8314-881B-8B8E-2D7004676C33}"/>
              </a:ext>
            </a:extLst>
          </p:cNvPr>
          <p:cNvSpPr/>
          <p:nvPr/>
        </p:nvSpPr>
        <p:spPr>
          <a:xfrm>
            <a:off x="9994606" y="2711953"/>
            <a:ext cx="2769702" cy="1969770"/>
          </a:xfrm>
          <a:prstGeom prst="rect">
            <a:avLst/>
          </a:prstGeom>
          <a:solidFill>
            <a:srgbClr val="6F4B99"/>
          </a:solidFill>
          <a:ln w="12700" cap="flat">
            <a:solidFill>
              <a:srgbClr val="A79563"/>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r>
              <a:rPr lang="en-US" sz="3200" dirty="0">
                <a:solidFill>
                  <a:srgbClr val="FFFFFF"/>
                </a:solidFill>
                <a:latin typeface="+mn-lt"/>
                <a:ea typeface="+mn-ea"/>
                <a:cs typeface="Arial"/>
              </a:rPr>
              <a:t>Chief Inspector Newsletter to children and young people</a:t>
            </a:r>
            <a:endParaRPr lang="en-US" sz="3200" b="0" i="0" u="none" strike="noStrike" cap="none" spc="0" normalizeH="0" baseline="0" dirty="0">
              <a:ln>
                <a:noFill/>
              </a:ln>
              <a:solidFill>
                <a:srgbClr val="FFFFFF"/>
              </a:solidFill>
              <a:effectLst/>
              <a:uFillTx/>
              <a:latin typeface="+mn-lt"/>
              <a:ea typeface="+mn-ea"/>
              <a:cs typeface="Arial"/>
            </a:endParaRPr>
          </a:p>
        </p:txBody>
      </p:sp>
      <p:sp>
        <p:nvSpPr>
          <p:cNvPr id="19" name="Rectangle 18">
            <a:extLst>
              <a:ext uri="{FF2B5EF4-FFF2-40B4-BE49-F238E27FC236}">
                <a16:creationId xmlns:a16="http://schemas.microsoft.com/office/drawing/2014/main" id="{BC3C1C43-5460-CD93-0605-DD683162B0B2}"/>
              </a:ext>
            </a:extLst>
          </p:cNvPr>
          <p:cNvSpPr/>
          <p:nvPr/>
        </p:nvSpPr>
        <p:spPr>
          <a:xfrm>
            <a:off x="2508484" y="2750243"/>
            <a:ext cx="2769702" cy="984885"/>
          </a:xfrm>
          <a:prstGeom prst="rect">
            <a:avLst/>
          </a:prstGeom>
          <a:solidFill>
            <a:srgbClr val="E1CF21"/>
          </a:solidFill>
          <a:ln w="12700" cap="flat">
            <a:solidFill>
              <a:srgbClr val="FFCC66"/>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r>
              <a:rPr lang="en-US" sz="3200" dirty="0">
                <a:solidFill>
                  <a:srgbClr val="FFFFFF"/>
                </a:solidFill>
                <a:latin typeface="+mn-lt"/>
                <a:ea typeface="+mn-ea"/>
                <a:cs typeface="Arial"/>
              </a:rPr>
              <a:t>Webinar for educators</a:t>
            </a:r>
            <a:endParaRPr lang="en-US" sz="3200" b="0" i="0" u="none" strike="noStrike" cap="none" spc="0" normalizeH="0" baseline="0" dirty="0">
              <a:ln>
                <a:noFill/>
              </a:ln>
              <a:solidFill>
                <a:srgbClr val="FFFFFF"/>
              </a:solidFill>
              <a:effectLst/>
              <a:uFillTx/>
              <a:latin typeface="+mn-lt"/>
              <a:ea typeface="+mn-ea"/>
              <a:cs typeface="Arial"/>
            </a:endParaRPr>
          </a:p>
        </p:txBody>
      </p:sp>
      <p:sp>
        <p:nvSpPr>
          <p:cNvPr id="20" name="Rectangle 19">
            <a:extLst>
              <a:ext uri="{FF2B5EF4-FFF2-40B4-BE49-F238E27FC236}">
                <a16:creationId xmlns:a16="http://schemas.microsoft.com/office/drawing/2014/main" id="{8AEE97E7-8227-A1B4-2202-24DD9915CA8E}"/>
              </a:ext>
            </a:extLst>
          </p:cNvPr>
          <p:cNvSpPr/>
          <p:nvPr/>
        </p:nvSpPr>
        <p:spPr>
          <a:xfrm>
            <a:off x="5355568" y="8628959"/>
            <a:ext cx="2364630" cy="3939540"/>
          </a:xfrm>
          <a:prstGeom prst="rect">
            <a:avLst/>
          </a:prstGeom>
          <a:solidFill>
            <a:srgbClr val="00A68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r>
              <a:rPr lang="en-US" sz="3200" dirty="0">
                <a:solidFill>
                  <a:srgbClr val="FFFFFF"/>
                </a:solidFill>
                <a:latin typeface="+mn-lt"/>
                <a:ea typeface="+mn-ea"/>
                <a:cs typeface="Arial"/>
              </a:rPr>
              <a:t>Students' interview with Chief Inspector about the right to be heard during inspection</a:t>
            </a:r>
            <a:endParaRPr lang="en-US" sz="3200" b="0" i="0" u="none" strike="noStrike" cap="none" spc="0" normalizeH="0" baseline="0" dirty="0">
              <a:ln>
                <a:noFill/>
              </a:ln>
              <a:solidFill>
                <a:srgbClr val="FFFFFF"/>
              </a:solidFill>
              <a:effectLst/>
              <a:uFillTx/>
              <a:latin typeface="+mn-lt"/>
              <a:ea typeface="+mn-ea"/>
              <a:cs typeface="Arial"/>
            </a:endParaRPr>
          </a:p>
        </p:txBody>
      </p:sp>
      <p:sp>
        <p:nvSpPr>
          <p:cNvPr id="21" name="Rectangle 20">
            <a:extLst>
              <a:ext uri="{FF2B5EF4-FFF2-40B4-BE49-F238E27FC236}">
                <a16:creationId xmlns:a16="http://schemas.microsoft.com/office/drawing/2014/main" id="{78596AC1-0ACA-975D-7AA0-3A589144881E}"/>
              </a:ext>
            </a:extLst>
          </p:cNvPr>
          <p:cNvSpPr/>
          <p:nvPr/>
        </p:nvSpPr>
        <p:spPr>
          <a:xfrm>
            <a:off x="0" y="0"/>
            <a:ext cx="11759184" cy="984885"/>
          </a:xfrm>
          <a:prstGeom prst="rect">
            <a:avLst/>
          </a:prstGeom>
          <a:solidFill>
            <a:srgbClr val="004D4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R="0" indent="0" algn="l" defTabSz="825500" rtl="0" fontAlgn="auto" latinLnBrk="0" hangingPunct="0">
              <a:spcBef>
                <a:spcPts val="600"/>
              </a:spcBef>
              <a:spcAft>
                <a:spcPts val="600"/>
              </a:spcAft>
              <a:buClrTx/>
              <a:buSzTx/>
              <a:buFontTx/>
              <a:buNone/>
              <a:tabLst/>
            </a:pPr>
            <a:r>
              <a:rPr kumimoji="0" lang="en-IE" sz="5400" b="1" i="0" u="none" strike="noStrike" cap="none" spc="0" normalizeH="0" baseline="0" dirty="0">
                <a:ln>
                  <a:noFill/>
                </a:ln>
                <a:solidFill>
                  <a:srgbClr val="FFFFFF"/>
                </a:solidFill>
                <a:effectLst/>
                <a:uFillTx/>
                <a:latin typeface="+mn-lt"/>
                <a:ea typeface="+mn-ea"/>
                <a:cs typeface="+mn-cs"/>
                <a:sym typeface="Helvetica Neue Medium"/>
              </a:rPr>
              <a:t>    Resources developed</a:t>
            </a:r>
          </a:p>
        </p:txBody>
      </p:sp>
    </p:spTree>
    <p:extLst>
      <p:ext uri="{BB962C8B-B14F-4D97-AF65-F5344CB8AC3E}">
        <p14:creationId xmlns:p14="http://schemas.microsoft.com/office/powerpoint/2010/main" val="1124756276"/>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9553"/>
            <a:ext cx="12143232" cy="984885"/>
          </a:xfrm>
          <a:prstGeom prst="rect">
            <a:avLst/>
          </a:prstGeom>
          <a:solidFill>
            <a:srgbClr val="004D4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R="0" indent="0" algn="l" defTabSz="825500" rtl="0" fontAlgn="auto" latinLnBrk="0" hangingPunct="0">
              <a:spcBef>
                <a:spcPts val="600"/>
              </a:spcBef>
              <a:spcAft>
                <a:spcPts val="600"/>
              </a:spcAft>
              <a:buClrTx/>
              <a:buSzTx/>
              <a:buFontTx/>
              <a:buNone/>
              <a:tabLst/>
            </a:pPr>
            <a:r>
              <a:rPr kumimoji="0" lang="en-IE" sz="5400" b="1" i="0" u="none" strike="noStrike" cap="none" spc="0" normalizeH="0" baseline="0" dirty="0">
                <a:ln>
                  <a:noFill/>
                </a:ln>
                <a:solidFill>
                  <a:srgbClr val="FFFFFF"/>
                </a:solidFill>
                <a:effectLst/>
                <a:uFillTx/>
                <a:latin typeface="+mn-lt"/>
                <a:ea typeface="+mn-ea"/>
                <a:cs typeface="+mn-cs"/>
                <a:sym typeface="Helvetica Neue Medium"/>
              </a:rPr>
              <a:t>    How? A three-phase approach </a:t>
            </a:r>
          </a:p>
        </p:txBody>
      </p:sp>
      <p:sp>
        <p:nvSpPr>
          <p:cNvPr id="12" name="Rectangle 11"/>
          <p:cNvSpPr/>
          <p:nvPr/>
        </p:nvSpPr>
        <p:spPr>
          <a:xfrm>
            <a:off x="987552" y="1453260"/>
            <a:ext cx="10995319" cy="1015663"/>
          </a:xfrm>
          <a:prstGeom prst="rect">
            <a:avLst/>
          </a:prstGeom>
        </p:spPr>
        <p:txBody>
          <a:bodyPr wrap="none">
            <a:spAutoFit/>
          </a:bodyPr>
          <a:lstStyle/>
          <a:p>
            <a:r>
              <a:rPr lang="en-IE" sz="6000" b="1" dirty="0">
                <a:solidFill>
                  <a:srgbClr val="004D44"/>
                </a:solidFill>
                <a:latin typeface="+mj-lt"/>
              </a:rPr>
              <a:t>Phase two: During Inspection</a:t>
            </a:r>
          </a:p>
        </p:txBody>
      </p:sp>
      <p:sp>
        <p:nvSpPr>
          <p:cNvPr id="13" name="Rounded Rectangle 12"/>
          <p:cNvSpPr/>
          <p:nvPr/>
        </p:nvSpPr>
        <p:spPr>
          <a:xfrm>
            <a:off x="12455434" y="1996009"/>
            <a:ext cx="8777369" cy="3903085"/>
          </a:xfrm>
          <a:prstGeom prst="roundRect">
            <a:avLst>
              <a:gd name="adj" fmla="val 6238"/>
            </a:avLst>
          </a:prstGeom>
          <a:noFill/>
          <a:ln w="38100" cap="flat" cmpd="sng" algn="ctr">
            <a:solidFill>
              <a:srgbClr val="A79563"/>
            </a:solidFill>
            <a:prstDash val="solid"/>
            <a:miter lim="800000"/>
          </a:ln>
          <a:effectLst/>
        </p:spPr>
        <p:txBody>
          <a:bodyPr rtlCol="0" anchor="t"/>
          <a:lstStyle/>
          <a:p>
            <a:r>
              <a:rPr lang="en-IE" sz="5400" b="1" kern="1200" dirty="0">
                <a:solidFill>
                  <a:srgbClr val="004D44"/>
                </a:solidFill>
                <a:latin typeface="+mn-lt"/>
                <a:ea typeface="Helvetica Neue"/>
                <a:cs typeface="Helvetica Neue"/>
                <a:sym typeface="Helvetica Neue"/>
              </a:rPr>
              <a:t>Phase 2</a:t>
            </a:r>
          </a:p>
          <a:p>
            <a:pPr defTabSz="914400">
              <a:defRPr/>
            </a:pPr>
            <a:endParaRPr lang="en-IE" sz="4000" dirty="0">
              <a:latin typeface="+mn-lt"/>
            </a:endParaRPr>
          </a:p>
          <a:p>
            <a:pPr defTabSz="914400">
              <a:defRPr/>
            </a:pPr>
            <a:r>
              <a:rPr lang="en-IE" sz="4000" dirty="0">
                <a:solidFill>
                  <a:srgbClr val="5E5E5E"/>
                </a:solidFill>
                <a:latin typeface="+mn-lt"/>
              </a:rPr>
              <a:t>How inspectors seek, </a:t>
            </a:r>
            <a:r>
              <a:rPr lang="en-GB" sz="4000" dirty="0">
                <a:solidFill>
                  <a:srgbClr val="5E5E5E"/>
                </a:solidFill>
                <a:latin typeface="+mn-lt"/>
              </a:rPr>
              <a:t>listen and take on board the views of children and young people </a:t>
            </a:r>
            <a:r>
              <a:rPr lang="en-GB" sz="4000" u="sng" dirty="0">
                <a:solidFill>
                  <a:srgbClr val="5E5E5E"/>
                </a:solidFill>
                <a:latin typeface="+mn-lt"/>
              </a:rPr>
              <a:t>during</a:t>
            </a:r>
            <a:r>
              <a:rPr lang="en-GB" sz="4000" dirty="0">
                <a:solidFill>
                  <a:srgbClr val="5E5E5E"/>
                </a:solidFill>
                <a:latin typeface="+mn-lt"/>
              </a:rPr>
              <a:t> inspection</a:t>
            </a:r>
          </a:p>
        </p:txBody>
      </p:sp>
      <p:sp>
        <p:nvSpPr>
          <p:cNvPr id="14" name="Rounded Rectangle 13"/>
          <p:cNvSpPr/>
          <p:nvPr/>
        </p:nvSpPr>
        <p:spPr>
          <a:xfrm>
            <a:off x="12143231" y="6204473"/>
            <a:ext cx="9401774" cy="2927051"/>
          </a:xfrm>
          <a:prstGeom prst="roundRect">
            <a:avLst>
              <a:gd name="adj" fmla="val 6238"/>
            </a:avLst>
          </a:prstGeom>
          <a:noFill/>
          <a:ln w="38100" cap="flat" cmpd="sng" algn="ctr">
            <a:solidFill>
              <a:srgbClr val="A79563"/>
            </a:solidFill>
            <a:prstDash val="solid"/>
            <a:miter lim="800000"/>
          </a:ln>
          <a:effectLst/>
        </p:spPr>
        <p:txBody>
          <a:bodyPr rtlCol="0" anchor="t"/>
          <a:lstStyle/>
          <a:p>
            <a:pPr defTabSz="914400">
              <a:defRPr/>
            </a:pPr>
            <a:r>
              <a:rPr lang="en-IE" sz="6000" b="1" dirty="0">
                <a:solidFill>
                  <a:srgbClr val="004D44"/>
                </a:solidFill>
                <a:latin typeface="+mn-lt"/>
              </a:rPr>
              <a:t>What is a Focus Group? </a:t>
            </a:r>
          </a:p>
          <a:p>
            <a:r>
              <a:rPr lang="en-IE" sz="4000" dirty="0">
                <a:solidFill>
                  <a:srgbClr val="5E5E5E"/>
                </a:solidFill>
                <a:latin typeface="+mn-lt"/>
              </a:rPr>
              <a:t>an empowering, emancipatory process</a:t>
            </a:r>
          </a:p>
          <a:p>
            <a:r>
              <a:rPr lang="en-IE" sz="4000" dirty="0">
                <a:solidFill>
                  <a:srgbClr val="5E5E5E"/>
                </a:solidFill>
                <a:latin typeface="+mn-lt"/>
              </a:rPr>
              <a:t>about ‘knowledge creation’ rather than ‘knowledge extraction’ </a:t>
            </a:r>
          </a:p>
          <a:p>
            <a:endParaRPr lang="en-IE" sz="4000" dirty="0">
              <a:solidFill>
                <a:schemeClr val="tx1"/>
              </a:solidFill>
            </a:endParaRPr>
          </a:p>
          <a:p>
            <a:endParaRPr lang="en-IE" sz="4000" dirty="0">
              <a:solidFill>
                <a:schemeClr val="tx1"/>
              </a:solidFill>
            </a:endParaRPr>
          </a:p>
          <a:p>
            <a:endParaRPr lang="en-IE" sz="4000" dirty="0">
              <a:solidFill>
                <a:schemeClr val="tx1"/>
              </a:solidFill>
            </a:endParaRPr>
          </a:p>
          <a:p>
            <a:r>
              <a:rPr lang="en-IE" sz="4000" dirty="0">
                <a:solidFill>
                  <a:schemeClr val="tx1"/>
                </a:solidFill>
              </a:rPr>
              <a:t> </a:t>
            </a:r>
          </a:p>
        </p:txBody>
      </p:sp>
      <p:graphicFrame>
        <p:nvGraphicFramePr>
          <p:cNvPr id="15" name="Diagram 14">
            <a:extLst>
              <a:ext uri="{FF2B5EF4-FFF2-40B4-BE49-F238E27FC236}">
                <a16:creationId xmlns:a16="http://schemas.microsoft.com/office/drawing/2014/main" id="{D2540989-FC2C-669B-2E74-E1DE83667DDB}"/>
              </a:ext>
            </a:extLst>
          </p:cNvPr>
          <p:cNvGraphicFramePr/>
          <p:nvPr>
            <p:extLst>
              <p:ext uri="{D42A27DB-BD31-4B8C-83A1-F6EECF244321}">
                <p14:modId xmlns:p14="http://schemas.microsoft.com/office/powerpoint/2010/main" val="3560144295"/>
              </p:ext>
            </p:extLst>
          </p:nvPr>
        </p:nvGraphicFramePr>
        <p:xfrm>
          <a:off x="987552" y="2267712"/>
          <a:ext cx="8579644" cy="98189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7" name="Straight Arrow Connector 16"/>
          <p:cNvCxnSpPr>
            <a:cxnSpLocks/>
          </p:cNvCxnSpPr>
          <p:nvPr/>
        </p:nvCxnSpPr>
        <p:spPr>
          <a:xfrm flipV="1">
            <a:off x="7351776" y="5577840"/>
            <a:ext cx="4389120" cy="1737360"/>
          </a:xfrm>
          <a:prstGeom prst="straightConnector1">
            <a:avLst/>
          </a:prstGeom>
          <a:noFill/>
          <a:ln w="82550" cap="flat">
            <a:solidFill>
              <a:srgbClr val="005850"/>
            </a:solidFill>
            <a:prstDash val="solid"/>
            <a:miter lim="400000"/>
            <a:tailEnd type="triangle"/>
          </a:ln>
          <a:effectLst/>
          <a:sp3d/>
        </p:spPr>
        <p:style>
          <a:lnRef idx="0">
            <a:scrgbClr r="0" g="0" b="0"/>
          </a:lnRef>
          <a:fillRef idx="0">
            <a:scrgbClr r="0" g="0" b="0"/>
          </a:fillRef>
          <a:effectRef idx="0">
            <a:scrgbClr r="0" g="0" b="0"/>
          </a:effectRef>
          <a:fontRef idx="none"/>
        </p:style>
      </p:cxnSp>
      <p:pic>
        <p:nvPicPr>
          <p:cNvPr id="9" name="Picture 8">
            <a:extLst>
              <a:ext uri="{FF2B5EF4-FFF2-40B4-BE49-F238E27FC236}">
                <a16:creationId xmlns:a16="http://schemas.microsoft.com/office/drawing/2014/main" id="{90EA2662-DF70-FF0F-48E0-34F1542C7D9D}"/>
              </a:ext>
            </a:extLst>
          </p:cNvPr>
          <p:cNvPicPr>
            <a:picLocks noChangeAspect="1"/>
          </p:cNvPicPr>
          <p:nvPr/>
        </p:nvPicPr>
        <p:blipFill>
          <a:blip r:embed="rId7"/>
          <a:stretch>
            <a:fillRect/>
          </a:stretch>
        </p:blipFill>
        <p:spPr>
          <a:xfrm>
            <a:off x="14313791" y="9729511"/>
            <a:ext cx="5429717" cy="3415753"/>
          </a:xfrm>
          <a:prstGeom prst="rect">
            <a:avLst/>
          </a:prstGeom>
          <a:ln w="142875">
            <a:solidFill>
              <a:schemeClr val="accent4">
                <a:lumMod val="50000"/>
              </a:schemeClr>
            </a:solidFill>
          </a:ln>
        </p:spPr>
      </p:pic>
    </p:spTree>
    <p:extLst>
      <p:ext uri="{BB962C8B-B14F-4D97-AF65-F5344CB8AC3E}">
        <p14:creationId xmlns:p14="http://schemas.microsoft.com/office/powerpoint/2010/main" val="2335439383"/>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140A140D-D444-69FC-F1B5-C823D6AA90EE}"/>
              </a:ext>
            </a:extLst>
          </p:cNvPr>
          <p:cNvPicPr>
            <a:picLocks noChangeAspect="1"/>
          </p:cNvPicPr>
          <p:nvPr/>
        </p:nvPicPr>
        <p:blipFill>
          <a:blip r:embed="rId2"/>
          <a:stretch>
            <a:fillRect/>
          </a:stretch>
        </p:blipFill>
        <p:spPr>
          <a:xfrm>
            <a:off x="836503" y="4206239"/>
            <a:ext cx="9021552" cy="5610041"/>
          </a:xfrm>
          <a:prstGeom prst="rect">
            <a:avLst/>
          </a:prstGeom>
        </p:spPr>
      </p:pic>
      <p:sp>
        <p:nvSpPr>
          <p:cNvPr id="12" name="Rectangle 11">
            <a:extLst>
              <a:ext uri="{FF2B5EF4-FFF2-40B4-BE49-F238E27FC236}">
                <a16:creationId xmlns:a16="http://schemas.microsoft.com/office/drawing/2014/main" id="{7F1A6A9F-251D-0A46-58D2-8B24F73329B5}"/>
              </a:ext>
            </a:extLst>
          </p:cNvPr>
          <p:cNvSpPr/>
          <p:nvPr/>
        </p:nvSpPr>
        <p:spPr>
          <a:xfrm>
            <a:off x="-1" y="0"/>
            <a:ext cx="8700407" cy="984885"/>
          </a:xfrm>
          <a:prstGeom prst="rect">
            <a:avLst/>
          </a:prstGeom>
          <a:solidFill>
            <a:srgbClr val="004D4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R="0" indent="0" algn="ctr" defTabSz="825500" rtl="0" fontAlgn="auto" latinLnBrk="0" hangingPunct="0">
              <a:spcBef>
                <a:spcPts val="600"/>
              </a:spcBef>
              <a:spcAft>
                <a:spcPts val="600"/>
              </a:spcAft>
              <a:buClrTx/>
              <a:buSzTx/>
              <a:buFontTx/>
              <a:buNone/>
              <a:tabLst/>
            </a:pPr>
            <a:r>
              <a:rPr kumimoji="0" lang="en-IE" sz="5400" b="1" i="0" u="none" strike="noStrike" cap="none" spc="0" normalizeH="0" baseline="0" dirty="0">
                <a:ln>
                  <a:noFill/>
                </a:ln>
                <a:solidFill>
                  <a:srgbClr val="FFFFFF"/>
                </a:solidFill>
                <a:effectLst/>
                <a:uFillTx/>
                <a:latin typeface="+mn-lt"/>
                <a:ea typeface="+mn-ea"/>
                <a:cs typeface="+mn-cs"/>
                <a:sym typeface="Helvetica Neue Medium"/>
              </a:rPr>
              <a:t>What we did </a:t>
            </a:r>
          </a:p>
        </p:txBody>
      </p:sp>
      <p:pic>
        <p:nvPicPr>
          <p:cNvPr id="13" name="Picture 12">
            <a:extLst>
              <a:ext uri="{FF2B5EF4-FFF2-40B4-BE49-F238E27FC236}">
                <a16:creationId xmlns:a16="http://schemas.microsoft.com/office/drawing/2014/main" id="{C7E6417D-C2B2-B79A-4CC4-5005439C6677}"/>
              </a:ext>
            </a:extLst>
          </p:cNvPr>
          <p:cNvPicPr>
            <a:picLocks noChangeAspect="1"/>
          </p:cNvPicPr>
          <p:nvPr/>
        </p:nvPicPr>
        <p:blipFill>
          <a:blip r:embed="rId3"/>
          <a:srcRect t="-1" r="4383" b="4721"/>
          <a:stretch/>
        </p:blipFill>
        <p:spPr>
          <a:xfrm>
            <a:off x="8700407" y="6072119"/>
            <a:ext cx="8984903" cy="5650489"/>
          </a:xfrm>
          <a:prstGeom prst="rect">
            <a:avLst/>
          </a:prstGeom>
        </p:spPr>
      </p:pic>
      <p:sp>
        <p:nvSpPr>
          <p:cNvPr id="15" name="Rectangle 14"/>
          <p:cNvSpPr/>
          <p:nvPr/>
        </p:nvSpPr>
        <p:spPr>
          <a:xfrm>
            <a:off x="930506" y="1445506"/>
            <a:ext cx="20795638" cy="1754326"/>
          </a:xfrm>
          <a:prstGeom prst="rect">
            <a:avLst/>
          </a:prstGeom>
        </p:spPr>
        <p:txBody>
          <a:bodyPr wrap="square">
            <a:spAutoFit/>
          </a:bodyPr>
          <a:lstStyle/>
          <a:p>
            <a:pPr algn="l"/>
            <a:r>
              <a:rPr lang="en-IE" sz="5400" b="1" dirty="0">
                <a:solidFill>
                  <a:srgbClr val="004D44"/>
                </a:solidFill>
                <a:latin typeface="+mj-lt"/>
              </a:rPr>
              <a:t>Phase 2: Participation Resources – for primary and</a:t>
            </a:r>
          </a:p>
          <a:p>
            <a:pPr algn="l"/>
            <a:r>
              <a:rPr lang="en-IE" sz="5400" b="1" dirty="0">
                <a:solidFill>
                  <a:srgbClr val="004D44"/>
                </a:solidFill>
                <a:latin typeface="+mj-lt"/>
              </a:rPr>
              <a:t>post-primary children and young people</a:t>
            </a:r>
          </a:p>
        </p:txBody>
      </p:sp>
      <p:pic>
        <p:nvPicPr>
          <p:cNvPr id="3" name="Picture 2"/>
          <p:cNvPicPr>
            <a:picLocks noChangeAspect="1"/>
          </p:cNvPicPr>
          <p:nvPr/>
        </p:nvPicPr>
        <p:blipFill>
          <a:blip r:embed="rId4"/>
          <a:stretch>
            <a:fillRect/>
          </a:stretch>
        </p:blipFill>
        <p:spPr>
          <a:xfrm>
            <a:off x="18918774" y="7093806"/>
            <a:ext cx="3953052" cy="4386924"/>
          </a:xfrm>
          <a:prstGeom prst="rect">
            <a:avLst/>
          </a:prstGeom>
        </p:spPr>
      </p:pic>
    </p:spTree>
    <p:extLst>
      <p:ext uri="{BB962C8B-B14F-4D97-AF65-F5344CB8AC3E}">
        <p14:creationId xmlns:p14="http://schemas.microsoft.com/office/powerpoint/2010/main" val="1043703024"/>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491850" y="1509388"/>
            <a:ext cx="11558022" cy="7268851"/>
          </a:xfrm>
          <a:prstGeom prst="rect">
            <a:avLst/>
          </a:prstGeom>
        </p:spPr>
      </p:pic>
      <p:pic>
        <p:nvPicPr>
          <p:cNvPr id="5" name="Picture 4"/>
          <p:cNvPicPr>
            <a:picLocks noChangeAspect="1"/>
          </p:cNvPicPr>
          <p:nvPr/>
        </p:nvPicPr>
        <p:blipFill>
          <a:blip r:embed="rId3"/>
          <a:stretch>
            <a:fillRect/>
          </a:stretch>
        </p:blipFill>
        <p:spPr>
          <a:xfrm>
            <a:off x="14613329" y="10874417"/>
            <a:ext cx="1844200" cy="1813717"/>
          </a:xfrm>
          <a:prstGeom prst="rect">
            <a:avLst/>
          </a:prstGeom>
        </p:spPr>
      </p:pic>
      <p:sp>
        <p:nvSpPr>
          <p:cNvPr id="6" name="Rectangle 5"/>
          <p:cNvSpPr/>
          <p:nvPr/>
        </p:nvSpPr>
        <p:spPr>
          <a:xfrm>
            <a:off x="6491850" y="9103620"/>
            <a:ext cx="12192000" cy="2677656"/>
          </a:xfrm>
          <a:prstGeom prst="rect">
            <a:avLst/>
          </a:prstGeom>
        </p:spPr>
        <p:txBody>
          <a:bodyPr>
            <a:spAutoFit/>
          </a:bodyPr>
          <a:lstStyle/>
          <a:p>
            <a:r>
              <a:rPr lang="en-IE" dirty="0">
                <a:hlinkClick r:id="rId4"/>
              </a:rPr>
              <a:t>A Guide for Primary School Pupils about Focus Groups during Inspection.</a:t>
            </a:r>
            <a:endParaRPr lang="en-IE" dirty="0"/>
          </a:p>
        </p:txBody>
      </p:sp>
    </p:spTree>
    <p:extLst>
      <p:ext uri="{BB962C8B-B14F-4D97-AF65-F5344CB8AC3E}">
        <p14:creationId xmlns:p14="http://schemas.microsoft.com/office/powerpoint/2010/main" val="372046795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1" y="3743"/>
            <a:ext cx="10588752" cy="984885"/>
          </a:xfrm>
          <a:prstGeom prst="rect">
            <a:avLst/>
          </a:prstGeom>
          <a:solidFill>
            <a:srgbClr val="004D4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a:spcBef>
                <a:spcPts val="600"/>
              </a:spcBef>
              <a:spcAft>
                <a:spcPts val="600"/>
              </a:spcAft>
            </a:pPr>
            <a:r>
              <a:rPr lang="en-IE" sz="5400" b="1" dirty="0">
                <a:solidFill>
                  <a:srgbClr val="FFFFFF"/>
                </a:solidFill>
                <a:latin typeface="+mn-lt"/>
                <a:sym typeface="Helvetica Neue Medium"/>
              </a:rPr>
              <a:t>How? </a:t>
            </a:r>
            <a:r>
              <a:rPr kumimoji="0" lang="en-IE" sz="5400" b="1" i="0" u="none" strike="noStrike" cap="none" spc="0" normalizeH="0" baseline="0" dirty="0">
                <a:ln>
                  <a:noFill/>
                </a:ln>
                <a:solidFill>
                  <a:srgbClr val="FFFFFF"/>
                </a:solidFill>
                <a:effectLst/>
                <a:uFillTx/>
                <a:latin typeface="+mn-lt"/>
                <a:ea typeface="+mn-ea"/>
                <a:cs typeface="+mn-cs"/>
                <a:sym typeface="Helvetica Neue Medium"/>
              </a:rPr>
              <a:t>A three-phase approach </a:t>
            </a:r>
          </a:p>
        </p:txBody>
      </p:sp>
      <p:sp>
        <p:nvSpPr>
          <p:cNvPr id="18" name="Rectangle 17"/>
          <p:cNvSpPr/>
          <p:nvPr/>
        </p:nvSpPr>
        <p:spPr>
          <a:xfrm>
            <a:off x="909196" y="1277996"/>
            <a:ext cx="9417963" cy="1015663"/>
          </a:xfrm>
          <a:prstGeom prst="rect">
            <a:avLst/>
          </a:prstGeom>
        </p:spPr>
        <p:txBody>
          <a:bodyPr wrap="none">
            <a:spAutoFit/>
          </a:bodyPr>
          <a:lstStyle/>
          <a:p>
            <a:r>
              <a:rPr lang="en-IE" sz="6000" b="1" dirty="0">
                <a:solidFill>
                  <a:srgbClr val="004D44"/>
                </a:solidFill>
                <a:latin typeface="+mj-lt"/>
              </a:rPr>
              <a:t>Phase 3: After Inspection</a:t>
            </a:r>
          </a:p>
        </p:txBody>
      </p:sp>
      <p:graphicFrame>
        <p:nvGraphicFramePr>
          <p:cNvPr id="19" name="Diagram 18"/>
          <p:cNvGraphicFramePr/>
          <p:nvPr>
            <p:extLst>
              <p:ext uri="{D42A27DB-BD31-4B8C-83A1-F6EECF244321}">
                <p14:modId xmlns:p14="http://schemas.microsoft.com/office/powerpoint/2010/main" val="1264279734"/>
              </p:ext>
            </p:extLst>
          </p:nvPr>
        </p:nvGraphicFramePr>
        <p:xfrm>
          <a:off x="-557036" y="8329720"/>
          <a:ext cx="21131035" cy="62945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Diagram 19">
            <a:extLst>
              <a:ext uri="{FF2B5EF4-FFF2-40B4-BE49-F238E27FC236}">
                <a16:creationId xmlns:a16="http://schemas.microsoft.com/office/drawing/2014/main" id="{6A11EC51-5977-2225-B720-6130CB92665A}"/>
              </a:ext>
            </a:extLst>
          </p:cNvPr>
          <p:cNvGraphicFramePr/>
          <p:nvPr>
            <p:extLst>
              <p:ext uri="{D42A27DB-BD31-4B8C-83A1-F6EECF244321}">
                <p14:modId xmlns:p14="http://schemas.microsoft.com/office/powerpoint/2010/main" val="1883866779"/>
              </p:ext>
            </p:extLst>
          </p:nvPr>
        </p:nvGraphicFramePr>
        <p:xfrm>
          <a:off x="-853394" y="2686029"/>
          <a:ext cx="11052313" cy="837502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cxnSp>
        <p:nvCxnSpPr>
          <p:cNvPr id="26" name="Straight Arrow Connector 25"/>
          <p:cNvCxnSpPr>
            <a:cxnSpLocks/>
          </p:cNvCxnSpPr>
          <p:nvPr/>
        </p:nvCxnSpPr>
        <p:spPr>
          <a:xfrm>
            <a:off x="8747013" y="10763874"/>
            <a:ext cx="3683479" cy="0"/>
          </a:xfrm>
          <a:prstGeom prst="straightConnector1">
            <a:avLst/>
          </a:prstGeom>
          <a:noFill/>
          <a:ln w="82550" cap="flat">
            <a:solidFill>
              <a:srgbClr val="005850"/>
            </a:solidFill>
            <a:prstDash val="solid"/>
            <a:miter lim="400000"/>
            <a:tailEnd type="triangle"/>
          </a:ln>
          <a:effectLst/>
          <a:sp3d/>
        </p:spPr>
        <p:style>
          <a:lnRef idx="0">
            <a:scrgbClr r="0" g="0" b="0"/>
          </a:lnRef>
          <a:fillRef idx="0">
            <a:scrgbClr r="0" g="0" b="0"/>
          </a:fillRef>
          <a:effectRef idx="0">
            <a:scrgbClr r="0" g="0" b="0"/>
          </a:effectRef>
          <a:fontRef idx="none"/>
        </p:style>
      </p:cxnSp>
      <p:pic>
        <p:nvPicPr>
          <p:cNvPr id="11" name="Picture 10"/>
          <p:cNvPicPr>
            <a:picLocks noChangeAspect="1"/>
          </p:cNvPicPr>
          <p:nvPr/>
        </p:nvPicPr>
        <p:blipFill>
          <a:blip r:embed="rId12"/>
          <a:stretch>
            <a:fillRect/>
          </a:stretch>
        </p:blipFill>
        <p:spPr>
          <a:xfrm>
            <a:off x="11589269" y="1582860"/>
            <a:ext cx="4814710" cy="6746860"/>
          </a:xfrm>
          <a:prstGeom prst="rect">
            <a:avLst/>
          </a:prstGeom>
          <a:scene3d>
            <a:camera prst="orthographicFront"/>
            <a:lightRig rig="threePt" dir="t"/>
          </a:scene3d>
          <a:sp3d contourW="50800">
            <a:contourClr>
              <a:srgbClr val="004D44"/>
            </a:contourClr>
          </a:sp3d>
        </p:spPr>
      </p:pic>
      <p:pic>
        <p:nvPicPr>
          <p:cNvPr id="12" name="Picture 11"/>
          <p:cNvPicPr>
            <a:picLocks noChangeAspect="1"/>
          </p:cNvPicPr>
          <p:nvPr/>
        </p:nvPicPr>
        <p:blipFill>
          <a:blip r:embed="rId13"/>
          <a:stretch>
            <a:fillRect/>
          </a:stretch>
        </p:blipFill>
        <p:spPr>
          <a:xfrm>
            <a:off x="16694557" y="1582861"/>
            <a:ext cx="4772169" cy="6746860"/>
          </a:xfrm>
          <a:prstGeom prst="rect">
            <a:avLst/>
          </a:prstGeom>
          <a:scene3d>
            <a:camera prst="orthographicFront"/>
            <a:lightRig rig="threePt" dir="t"/>
          </a:scene3d>
          <a:sp3d contourW="44450">
            <a:contourClr>
              <a:srgbClr val="004D44"/>
            </a:contourClr>
          </a:sp3d>
        </p:spPr>
      </p:pic>
      <p:sp>
        <p:nvSpPr>
          <p:cNvPr id="13" name="Rounded Rectangle 12"/>
          <p:cNvSpPr/>
          <p:nvPr/>
        </p:nvSpPr>
        <p:spPr>
          <a:xfrm>
            <a:off x="13071183" y="9163824"/>
            <a:ext cx="7799174" cy="3979610"/>
          </a:xfrm>
          <a:prstGeom prst="roundRect">
            <a:avLst>
              <a:gd name="adj" fmla="val 6238"/>
            </a:avLst>
          </a:prstGeom>
          <a:noFill/>
          <a:ln w="38100" cap="flat" cmpd="sng" algn="ctr">
            <a:solidFill>
              <a:srgbClr val="A79563"/>
            </a:solidFill>
            <a:prstDash val="solid"/>
            <a:miter lim="800000"/>
          </a:ln>
          <a:effectLst/>
        </p:spPr>
        <p:txBody>
          <a:bodyPr rtlCol="0" anchor="t"/>
          <a:lstStyle/>
          <a:p>
            <a:pPr marL="0" marR="0" lvl="0" indent="0" algn="ctr" defTabSz="825500" rtl="0" eaLnBrk="1" fontAlgn="auto" latinLnBrk="0" hangingPunct="0">
              <a:lnSpc>
                <a:spcPct val="100000"/>
              </a:lnSpc>
              <a:spcBef>
                <a:spcPts val="0"/>
              </a:spcBef>
              <a:spcAft>
                <a:spcPts val="0"/>
              </a:spcAft>
              <a:buClrTx/>
              <a:buSzTx/>
              <a:buFontTx/>
              <a:buNone/>
              <a:tabLst/>
              <a:defRPr/>
            </a:pPr>
            <a:r>
              <a:rPr kumimoji="0" lang="en-IE" sz="5400" b="1" i="0" strike="noStrike" kern="1200" cap="none" spc="0" normalizeH="0" baseline="0" noProof="0" dirty="0">
                <a:ln>
                  <a:noFill/>
                </a:ln>
                <a:solidFill>
                  <a:srgbClr val="004D44"/>
                </a:solidFill>
                <a:effectLst/>
                <a:uLnTx/>
                <a:uFillTx/>
                <a:latin typeface="Arial" panose="020B0604020202020204"/>
                <a:ea typeface="Helvetica Neue"/>
                <a:cs typeface="Helvetica Neue"/>
                <a:sym typeface="Helvetica Neue"/>
              </a:rPr>
              <a:t>Phase 3</a:t>
            </a:r>
          </a:p>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en-IE" sz="3200" b="1" i="0" u="sng" strike="noStrike" kern="1200" cap="none" spc="0" normalizeH="0" baseline="0" noProof="0" dirty="0">
              <a:ln>
                <a:noFill/>
              </a:ln>
              <a:solidFill>
                <a:srgbClr val="004D44"/>
              </a:solidFill>
              <a:effectLst/>
              <a:uLnTx/>
              <a:uFillTx/>
              <a:latin typeface="Arial" panose="020B0604020202020204"/>
              <a:ea typeface="Helvetica Neue"/>
              <a:cs typeface="Helvetica Neue"/>
              <a:sym typeface="Helvetica Neue"/>
            </a:endParaRPr>
          </a:p>
          <a:p>
            <a:pPr marL="0" marR="0" lvl="0" indent="0" algn="ctr" defTabSz="1422400" rtl="0" eaLnBrk="1" fontAlgn="auto" latinLnBrk="0" hangingPunct="0">
              <a:lnSpc>
                <a:spcPct val="90000"/>
              </a:lnSpc>
              <a:spcBef>
                <a:spcPct val="0"/>
              </a:spcBef>
              <a:spcAft>
                <a:spcPct val="35000"/>
              </a:spcAft>
              <a:buClrTx/>
              <a:buSzTx/>
              <a:buFontTx/>
              <a:buNone/>
              <a:tabLst/>
              <a:defRPr/>
            </a:pPr>
            <a:r>
              <a:rPr kumimoji="0" lang="en-GB" sz="4800" i="0" u="none" strike="noStrike" kern="0" cap="none" spc="0" normalizeH="0" baseline="0" noProof="0" dirty="0">
                <a:ln>
                  <a:noFill/>
                </a:ln>
                <a:solidFill>
                  <a:srgbClr val="5E5E5E"/>
                </a:solidFill>
                <a:effectLst/>
                <a:uLnTx/>
                <a:uFillTx/>
                <a:latin typeface="Arial" panose="020B0604020202020204"/>
                <a:sym typeface="Open Sans"/>
              </a:rPr>
              <a:t>What and how we report to children and young people </a:t>
            </a:r>
            <a:r>
              <a:rPr kumimoji="0" lang="en-GB" sz="4800" i="0" u="sng" strike="noStrike" kern="0" cap="none" spc="0" normalizeH="0" baseline="0" noProof="0" dirty="0">
                <a:ln>
                  <a:noFill/>
                </a:ln>
                <a:solidFill>
                  <a:srgbClr val="5E5E5E"/>
                </a:solidFill>
                <a:effectLst/>
                <a:uLnTx/>
                <a:uFillTx/>
                <a:latin typeface="Arial" panose="020B0604020202020204"/>
                <a:sym typeface="Open Sans"/>
              </a:rPr>
              <a:t>following</a:t>
            </a:r>
            <a:r>
              <a:rPr kumimoji="0" lang="en-GB" sz="4800" i="0" u="none" strike="noStrike" kern="0" cap="none" spc="0" normalizeH="0" baseline="0" noProof="0" dirty="0">
                <a:ln>
                  <a:noFill/>
                </a:ln>
                <a:solidFill>
                  <a:srgbClr val="5E5E5E"/>
                </a:solidFill>
                <a:effectLst/>
                <a:uLnTx/>
                <a:uFillTx/>
                <a:latin typeface="Arial" panose="020B0604020202020204"/>
                <a:sym typeface="Open Sans"/>
              </a:rPr>
              <a:t> an inspection </a:t>
            </a:r>
            <a:endParaRPr kumimoji="0" lang="en-IE" sz="4800" i="0" u="none" strike="noStrike" kern="0" cap="none" spc="0" normalizeH="0" baseline="0" noProof="0" dirty="0">
              <a:ln>
                <a:noFill/>
              </a:ln>
              <a:solidFill>
                <a:srgbClr val="5E5E5E"/>
              </a:solidFill>
              <a:effectLst/>
              <a:uLnTx/>
              <a:uFillTx/>
              <a:latin typeface="Arial" panose="020B0604020202020204"/>
              <a:sym typeface="Open Sans"/>
            </a:endParaRPr>
          </a:p>
        </p:txBody>
      </p:sp>
    </p:spTree>
    <p:extLst>
      <p:ext uri="{BB962C8B-B14F-4D97-AF65-F5344CB8AC3E}">
        <p14:creationId xmlns:p14="http://schemas.microsoft.com/office/powerpoint/2010/main" val="2828223667"/>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3743"/>
            <a:ext cx="12874752" cy="984885"/>
          </a:xfrm>
          <a:prstGeom prst="rect">
            <a:avLst/>
          </a:prstGeom>
          <a:solidFill>
            <a:srgbClr val="004D4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lvl="0" indent="0" algn="l" defTabSz="825500" rtl="0" eaLnBrk="1" fontAlgn="auto" latinLnBrk="0" hangingPunct="0">
              <a:lnSpc>
                <a:spcPct val="100000"/>
              </a:lnSpc>
              <a:spcBef>
                <a:spcPts val="600"/>
              </a:spcBef>
              <a:spcAft>
                <a:spcPts val="600"/>
              </a:spcAft>
              <a:buClrTx/>
              <a:buSzTx/>
              <a:buFontTx/>
              <a:buNone/>
              <a:tabLst/>
              <a:defRPr/>
            </a:pPr>
            <a:r>
              <a:rPr kumimoji="0" lang="en-IE" sz="5400" b="1" i="0" u="none" strike="noStrike" kern="0" cap="none" spc="0" normalizeH="0" baseline="0" noProof="0" dirty="0">
                <a:ln>
                  <a:noFill/>
                </a:ln>
                <a:solidFill>
                  <a:srgbClr val="FFFFFF"/>
                </a:solidFill>
                <a:effectLst/>
                <a:uLnTx/>
                <a:uFillTx/>
                <a:latin typeface="Arial" panose="020B0604020202020204"/>
                <a:ea typeface="+mn-ea"/>
                <a:cs typeface="+mn-cs"/>
                <a:sym typeface="Helvetica Neue Medium"/>
              </a:rPr>
              <a:t>   How? A three-phase approach </a:t>
            </a:r>
          </a:p>
        </p:txBody>
      </p:sp>
      <p:graphicFrame>
        <p:nvGraphicFramePr>
          <p:cNvPr id="4" name="Diagram 3"/>
          <p:cNvGraphicFramePr/>
          <p:nvPr>
            <p:extLst>
              <p:ext uri="{D42A27DB-BD31-4B8C-83A1-F6EECF244321}">
                <p14:modId xmlns:p14="http://schemas.microsoft.com/office/powerpoint/2010/main" val="1181149876"/>
              </p:ext>
            </p:extLst>
          </p:nvPr>
        </p:nvGraphicFramePr>
        <p:xfrm>
          <a:off x="977800" y="1710254"/>
          <a:ext cx="20669625" cy="6400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_10">
            <a:extLst>
              <a:ext uri="{FF2B5EF4-FFF2-40B4-BE49-F238E27FC236}">
                <a16:creationId xmlns:a16="http://schemas.microsoft.com/office/drawing/2014/main" id="{4A802F6E-F79C-4F33-A416-12990DEE3C0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8312" y="6845293"/>
            <a:ext cx="4570317" cy="637322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image_11">
            <a:extLst>
              <a:ext uri="{FF2B5EF4-FFF2-40B4-BE49-F238E27FC236}">
                <a16:creationId xmlns:a16="http://schemas.microsoft.com/office/drawing/2014/main" id="{30162BF1-292B-593D-9C47-1BF01E0D4A8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59447" y="6845293"/>
            <a:ext cx="4570318" cy="637322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DBD8F24-4A98-21A5-3D95-31CDABD7EFE2}"/>
              </a:ext>
            </a:extLst>
          </p:cNvPr>
          <p:cNvSpPr txBox="1"/>
          <p:nvPr/>
        </p:nvSpPr>
        <p:spPr>
          <a:xfrm>
            <a:off x="10838884" y="8259645"/>
            <a:ext cx="11655356" cy="39395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IE" sz="5400" b="1" dirty="0">
                <a:solidFill>
                  <a:srgbClr val="004D44"/>
                </a:solidFill>
                <a:latin typeface="+mj-lt"/>
              </a:rPr>
              <a:t>Children and Young Person’s (CYP) page </a:t>
            </a:r>
          </a:p>
          <a:p>
            <a:r>
              <a:rPr lang="en-IE" sz="5400" dirty="0">
                <a:solidFill>
                  <a:srgbClr val="8C7D52"/>
                </a:solidFill>
                <a:latin typeface="+mj-lt"/>
              </a:rPr>
              <a:t> </a:t>
            </a:r>
            <a:r>
              <a:rPr lang="en-IE" sz="4400" dirty="0">
                <a:solidFill>
                  <a:srgbClr val="5E5E5E"/>
                </a:solidFill>
                <a:latin typeface="+mj-lt"/>
              </a:rPr>
              <a:t>The page is included in all published curriculum evaluations (Primary) </a:t>
            </a:r>
          </a:p>
          <a:p>
            <a:r>
              <a:rPr lang="en-IE" sz="4400" dirty="0">
                <a:solidFill>
                  <a:srgbClr val="5E5E5E"/>
                </a:solidFill>
                <a:latin typeface="+mj-lt"/>
              </a:rPr>
              <a:t>and subject inspection (Post-Primary) reports. </a:t>
            </a:r>
            <a:endParaRPr lang="en-IE" sz="4400" dirty="0">
              <a:solidFill>
                <a:srgbClr val="5E5E5E"/>
              </a:solidFill>
            </a:endParaRPr>
          </a:p>
        </p:txBody>
      </p:sp>
      <p:sp>
        <p:nvSpPr>
          <p:cNvPr id="8" name="Rectangle 7"/>
          <p:cNvSpPr/>
          <p:nvPr/>
        </p:nvSpPr>
        <p:spPr>
          <a:xfrm>
            <a:off x="642660" y="1749817"/>
            <a:ext cx="8980344" cy="1015663"/>
          </a:xfrm>
          <a:prstGeom prst="rect">
            <a:avLst/>
          </a:prstGeom>
        </p:spPr>
        <p:txBody>
          <a:bodyPr wrap="none">
            <a:spAutoFit/>
          </a:bodyPr>
          <a:lstStyle/>
          <a:p>
            <a:r>
              <a:rPr lang="en-IE" sz="6000" b="1" dirty="0">
                <a:solidFill>
                  <a:srgbClr val="004D44"/>
                </a:solidFill>
                <a:latin typeface="+mn-lt"/>
              </a:rPr>
              <a:t>Phase</a:t>
            </a:r>
            <a:r>
              <a:rPr lang="en-IE" sz="5400" b="1" dirty="0">
                <a:solidFill>
                  <a:srgbClr val="004D44"/>
                </a:solidFill>
              </a:rPr>
              <a:t> 3: After Inspection</a:t>
            </a:r>
          </a:p>
        </p:txBody>
      </p:sp>
    </p:spTree>
    <p:extLst>
      <p:ext uri="{BB962C8B-B14F-4D97-AF65-F5344CB8AC3E}">
        <p14:creationId xmlns:p14="http://schemas.microsoft.com/office/powerpoint/2010/main" val="1929395827"/>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3716001" cy="984885"/>
          </a:xfrm>
          <a:prstGeom prst="rect">
            <a:avLst/>
          </a:prstGeom>
          <a:solidFill>
            <a:srgbClr val="004D4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lvl="0" indent="0" algn="ctr" defTabSz="825500" rtl="0" eaLnBrk="1" fontAlgn="auto" latinLnBrk="0" hangingPunct="0">
              <a:lnSpc>
                <a:spcPct val="100000"/>
              </a:lnSpc>
              <a:spcBef>
                <a:spcPts val="600"/>
              </a:spcBef>
              <a:spcAft>
                <a:spcPts val="600"/>
              </a:spcAft>
              <a:buClrTx/>
              <a:buSzTx/>
              <a:buFontTx/>
              <a:buNone/>
              <a:tabLst/>
              <a:defRPr/>
            </a:pPr>
            <a:r>
              <a:rPr kumimoji="0" lang="en-IE" sz="5400" b="1" i="0" u="none" strike="noStrike" kern="0" cap="none" spc="0" normalizeH="0" baseline="0" noProof="0" dirty="0">
                <a:ln>
                  <a:noFill/>
                </a:ln>
                <a:solidFill>
                  <a:srgbClr val="FFFFFF"/>
                </a:solidFill>
                <a:effectLst/>
                <a:uLnTx/>
                <a:uFillTx/>
                <a:latin typeface="Arial" panose="020B0604020202020204"/>
                <a:ea typeface="+mn-ea"/>
                <a:cs typeface="+mn-cs"/>
                <a:sym typeface="Helvetica Neue Medium"/>
              </a:rPr>
              <a:t>How? Publications and engagements</a:t>
            </a:r>
          </a:p>
        </p:txBody>
      </p:sp>
      <p:graphicFrame>
        <p:nvGraphicFramePr>
          <p:cNvPr id="4" name="Diagram 3"/>
          <p:cNvGraphicFramePr/>
          <p:nvPr>
            <p:extLst>
              <p:ext uri="{D42A27DB-BD31-4B8C-83A1-F6EECF244321}">
                <p14:modId xmlns:p14="http://schemas.microsoft.com/office/powerpoint/2010/main" val="928903708"/>
              </p:ext>
            </p:extLst>
          </p:nvPr>
        </p:nvGraphicFramePr>
        <p:xfrm>
          <a:off x="855543" y="2256516"/>
          <a:ext cx="12915322" cy="99591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5" name="Picture 14"/>
          <p:cNvPicPr>
            <a:picLocks noChangeAspect="1"/>
          </p:cNvPicPr>
          <p:nvPr/>
        </p:nvPicPr>
        <p:blipFill>
          <a:blip r:embed="rId7"/>
          <a:stretch>
            <a:fillRect/>
          </a:stretch>
        </p:blipFill>
        <p:spPr>
          <a:xfrm>
            <a:off x="1353312" y="1496417"/>
            <a:ext cx="19952208" cy="10950902"/>
          </a:xfrm>
          <a:prstGeom prst="rect">
            <a:avLst/>
          </a:prstGeom>
        </p:spPr>
      </p:pic>
    </p:spTree>
    <p:extLst>
      <p:ext uri="{BB962C8B-B14F-4D97-AF65-F5344CB8AC3E}">
        <p14:creationId xmlns:p14="http://schemas.microsoft.com/office/powerpoint/2010/main" val="4138722342"/>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106818" y="625123"/>
            <a:ext cx="22659542" cy="13997125"/>
            <a:chOff x="1106818" y="931612"/>
            <a:chExt cx="22659542" cy="13997125"/>
          </a:xfrm>
        </p:grpSpPr>
        <p:sp>
          <p:nvSpPr>
            <p:cNvPr id="3" name="Oval 2">
              <a:extLst>
                <a:ext uri="{FF2B5EF4-FFF2-40B4-BE49-F238E27FC236}">
                  <a16:creationId xmlns:a16="http://schemas.microsoft.com/office/drawing/2014/main" id="{E44DBCDD-3002-4E15-C718-333DB7AE2106}"/>
                </a:ext>
              </a:extLst>
            </p:cNvPr>
            <p:cNvSpPr/>
            <p:nvPr/>
          </p:nvSpPr>
          <p:spPr>
            <a:xfrm>
              <a:off x="6423437" y="2561507"/>
              <a:ext cx="6908515" cy="6751854"/>
            </a:xfrm>
            <a:prstGeom prst="ellipse">
              <a:avLst/>
            </a:prstGeom>
            <a:solidFill>
              <a:srgbClr val="CEBF89"/>
            </a:solidFill>
            <a:ln w="12700" cap="flat">
              <a:noFill/>
              <a:miter lim="4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r>
                <a:rPr lang="en-IE" sz="9600" kern="1200" dirty="0">
                  <a:solidFill>
                    <a:schemeClr val="bg1"/>
                  </a:solidFill>
                  <a:latin typeface="+mn-lt"/>
                  <a:ea typeface="Helvetica Neue"/>
                  <a:cs typeface="Helvetica Neue"/>
                  <a:sym typeface="Helvetica Neue"/>
                </a:rPr>
                <a:t>Do-and-then-Do More</a:t>
              </a:r>
            </a:p>
          </p:txBody>
        </p:sp>
        <p:sp>
          <p:nvSpPr>
            <p:cNvPr id="4" name="TextBox 3">
              <a:extLst>
                <a:ext uri="{FF2B5EF4-FFF2-40B4-BE49-F238E27FC236}">
                  <a16:creationId xmlns:a16="http://schemas.microsoft.com/office/drawing/2014/main" id="{F66F4BA1-ED22-9CF9-26E6-80C3400A8F07}"/>
                </a:ext>
              </a:extLst>
            </p:cNvPr>
            <p:cNvSpPr txBox="1"/>
            <p:nvPr/>
          </p:nvSpPr>
          <p:spPr>
            <a:xfrm>
              <a:off x="1106818" y="7870394"/>
              <a:ext cx="7536594" cy="70583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857250" indent="-857250" algn="l">
                <a:buFont typeface="Arial"/>
                <a:buChar char="•"/>
              </a:pPr>
              <a:r>
                <a:rPr lang="en-US" sz="7200" dirty="0">
                  <a:solidFill>
                    <a:schemeClr val="tx1"/>
                  </a:solidFill>
                  <a:latin typeface="+mn-lt"/>
                </a:rPr>
                <a:t>Informed </a:t>
              </a:r>
            </a:p>
            <a:p>
              <a:pPr marL="857250" indent="-857250" algn="l">
                <a:buFont typeface="Arial"/>
                <a:buChar char="•"/>
              </a:pPr>
              <a:r>
                <a:rPr lang="en-US" sz="7200" dirty="0">
                  <a:solidFill>
                    <a:schemeClr val="tx1"/>
                  </a:solidFill>
                  <a:latin typeface="+mn-lt"/>
                </a:rPr>
                <a:t>Incremental</a:t>
              </a:r>
            </a:p>
            <a:p>
              <a:pPr marL="857250" indent="-857250" algn="l">
                <a:buFont typeface="Arial"/>
                <a:buChar char="•"/>
              </a:pPr>
              <a:r>
                <a:rPr lang="en-US" sz="7200" dirty="0">
                  <a:solidFill>
                    <a:schemeClr val="tx1"/>
                  </a:solidFill>
                  <a:latin typeface="+mn-lt"/>
                </a:rPr>
                <a:t>Committed</a:t>
              </a:r>
            </a:p>
            <a:p>
              <a:pPr algn="l"/>
              <a:endParaRPr lang="en-US" sz="6000" b="1" dirty="0">
                <a:solidFill>
                  <a:srgbClr val="A39161"/>
                </a:solidFill>
              </a:endParaRPr>
            </a:p>
            <a:p>
              <a:pPr algn="l"/>
              <a:endParaRPr lang="en-US" sz="6000" b="1" dirty="0">
                <a:solidFill>
                  <a:srgbClr val="A39161"/>
                </a:solidFill>
              </a:endParaRPr>
            </a:p>
            <a:p>
              <a:pPr algn="l"/>
              <a:endParaRPr lang="en-US" sz="6000" b="1" dirty="0">
                <a:solidFill>
                  <a:srgbClr val="A39161"/>
                </a:solidFill>
              </a:endParaRPr>
            </a:p>
            <a:p>
              <a:pPr algn="l"/>
              <a:endParaRPr lang="en-US" dirty="0">
                <a:solidFill>
                  <a:srgbClr val="A39161"/>
                </a:solidFill>
              </a:endParaRPr>
            </a:p>
          </p:txBody>
        </p:sp>
        <p:sp>
          <p:nvSpPr>
            <p:cNvPr id="5" name="TextBox 4">
              <a:extLst>
                <a:ext uri="{FF2B5EF4-FFF2-40B4-BE49-F238E27FC236}">
                  <a16:creationId xmlns:a16="http://schemas.microsoft.com/office/drawing/2014/main" id="{F2B37873-3C5A-C6CB-6FD3-ECCB90D9282A}"/>
                </a:ext>
              </a:extLst>
            </p:cNvPr>
            <p:cNvSpPr txBox="1"/>
            <p:nvPr/>
          </p:nvSpPr>
          <p:spPr>
            <a:xfrm>
              <a:off x="1106818" y="931612"/>
              <a:ext cx="13084670"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US" sz="8800" b="1" dirty="0">
                  <a:solidFill>
                    <a:srgbClr val="005850"/>
                  </a:solidFill>
                  <a:latin typeface="+mj-lt"/>
                </a:rPr>
                <a:t>Journey is ongoing … </a:t>
              </a:r>
              <a:endParaRPr kumimoji="0" lang="en-US" sz="8800" b="1" i="0" u="none" strike="noStrike" cap="none" spc="0" normalizeH="0" baseline="0" dirty="0">
                <a:ln>
                  <a:noFill/>
                </a:ln>
                <a:solidFill>
                  <a:srgbClr val="005850"/>
                </a:solidFill>
                <a:effectLst/>
                <a:uFillTx/>
                <a:latin typeface="+mj-lt"/>
                <a:sym typeface="Open Sans"/>
              </a:endParaRPr>
            </a:p>
          </p:txBody>
        </p:sp>
        <p:pic>
          <p:nvPicPr>
            <p:cNvPr id="6" name="Picture 5">
              <a:extLst>
                <a:ext uri="{FF2B5EF4-FFF2-40B4-BE49-F238E27FC236}">
                  <a16:creationId xmlns:a16="http://schemas.microsoft.com/office/drawing/2014/main" id="{4F170C9A-57FC-D41B-E84E-71E954F5E0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26760" y="6513066"/>
              <a:ext cx="9939600" cy="6607381"/>
            </a:xfrm>
            <a:prstGeom prst="rect">
              <a:avLst/>
            </a:prstGeom>
            <a:ln w="142875">
              <a:solidFill>
                <a:srgbClr val="A79563"/>
              </a:solidFill>
            </a:ln>
          </p:spPr>
        </p:pic>
      </p:grpSp>
    </p:spTree>
    <p:extLst>
      <p:ext uri="{BB962C8B-B14F-4D97-AF65-F5344CB8AC3E}">
        <p14:creationId xmlns:p14="http://schemas.microsoft.com/office/powerpoint/2010/main" val="241355483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14438421" y="5155494"/>
            <a:ext cx="5602127" cy="5856771"/>
          </a:xfrm>
          <a:prstGeom prst="rect">
            <a:avLst/>
          </a:prstGeom>
        </p:spPr>
      </p:pic>
      <p:sp>
        <p:nvSpPr>
          <p:cNvPr id="6" name="Title 5"/>
          <p:cNvSpPr>
            <a:spLocks noGrp="1"/>
          </p:cNvSpPr>
          <p:nvPr>
            <p:ph type="title"/>
          </p:nvPr>
        </p:nvSpPr>
        <p:spPr/>
        <p:txBody>
          <a:bodyPr>
            <a:normAutofit/>
          </a:bodyPr>
          <a:lstStyle/>
          <a:p>
            <a:r>
              <a:rPr lang="en-IE" sz="8800" dirty="0">
                <a:latin typeface="+mj-lt"/>
              </a:rPr>
              <a:t>Thank you / Go </a:t>
            </a:r>
            <a:r>
              <a:rPr lang="en-IE" sz="8800" dirty="0" err="1">
                <a:latin typeface="+mj-lt"/>
              </a:rPr>
              <a:t>raibh</a:t>
            </a:r>
            <a:r>
              <a:rPr lang="en-IE" sz="8800" dirty="0">
                <a:latin typeface="+mj-lt"/>
              </a:rPr>
              <a:t> </a:t>
            </a:r>
            <a:r>
              <a:rPr lang="en-IE" sz="8800" dirty="0" err="1">
                <a:latin typeface="+mj-lt"/>
              </a:rPr>
              <a:t>maith</a:t>
            </a:r>
            <a:r>
              <a:rPr lang="en-IE" sz="8800" dirty="0">
                <a:latin typeface="+mj-lt"/>
              </a:rPr>
              <a:t> </a:t>
            </a:r>
            <a:r>
              <a:rPr lang="en-IE" sz="8800" dirty="0" err="1">
                <a:latin typeface="+mj-lt"/>
              </a:rPr>
              <a:t>agat</a:t>
            </a:r>
            <a:endParaRPr lang="en-IE" sz="8800" dirty="0">
              <a:latin typeface="+mj-lt"/>
            </a:endParaRPr>
          </a:p>
        </p:txBody>
      </p:sp>
      <p:sp>
        <p:nvSpPr>
          <p:cNvPr id="8" name="Text Placeholder 7"/>
          <p:cNvSpPr>
            <a:spLocks noGrp="1"/>
          </p:cNvSpPr>
          <p:nvPr>
            <p:ph type="body" sz="quarter" idx="12"/>
          </p:nvPr>
        </p:nvSpPr>
        <p:spPr>
          <a:xfrm>
            <a:off x="1462298" y="4178321"/>
            <a:ext cx="9856787" cy="8644021"/>
          </a:xfrm>
        </p:spPr>
        <p:txBody>
          <a:bodyPr/>
          <a:lstStyle/>
          <a:p>
            <a:endParaRPr lang="en-IE" dirty="0">
              <a:hlinkClick r:id="rId3"/>
            </a:endParaRPr>
          </a:p>
          <a:p>
            <a:endParaRPr lang="en-IE" dirty="0">
              <a:hlinkClick r:id="rId3"/>
            </a:endParaRPr>
          </a:p>
          <a:p>
            <a:pPr algn="ctr"/>
            <a:r>
              <a:rPr lang="en-IE" dirty="0">
                <a:hlinkClick r:id="rId3"/>
              </a:rPr>
              <a:t>oci@education.gov.ie</a:t>
            </a:r>
            <a:r>
              <a:rPr lang="en-IE" dirty="0"/>
              <a:t> </a:t>
            </a:r>
          </a:p>
        </p:txBody>
      </p:sp>
      <p:sp>
        <p:nvSpPr>
          <p:cNvPr id="2" name="Text Placeholder 1">
            <a:extLst>
              <a:ext uri="{FF2B5EF4-FFF2-40B4-BE49-F238E27FC236}">
                <a16:creationId xmlns:a16="http://schemas.microsoft.com/office/drawing/2014/main" id="{138219B7-7B22-B2CB-11B1-026F33F68808}"/>
              </a:ext>
            </a:extLst>
          </p:cNvPr>
          <p:cNvSpPr>
            <a:spLocks noGrp="1"/>
          </p:cNvSpPr>
          <p:nvPr>
            <p:ph type="body" idx="4294967295"/>
          </p:nvPr>
        </p:nvSpPr>
        <p:spPr>
          <a:xfrm>
            <a:off x="1462298" y="6636322"/>
            <a:ext cx="19770725" cy="8751887"/>
          </a:xfrm>
        </p:spPr>
        <p:txBody>
          <a:bodyPr>
            <a:normAutofit/>
          </a:bodyPr>
          <a:lstStyle/>
          <a:p>
            <a:r>
              <a:rPr lang="en-IE" dirty="0"/>
              <a:t>      </a:t>
            </a:r>
          </a:p>
        </p:txBody>
      </p:sp>
      <p:pic>
        <p:nvPicPr>
          <p:cNvPr id="4" name="Picture 3"/>
          <p:cNvPicPr>
            <a:picLocks noChangeAspect="1"/>
          </p:cNvPicPr>
          <p:nvPr/>
        </p:nvPicPr>
        <p:blipFill>
          <a:blip r:embed="rId4"/>
          <a:stretch>
            <a:fillRect/>
          </a:stretch>
        </p:blipFill>
        <p:spPr>
          <a:xfrm>
            <a:off x="5346281" y="3616466"/>
            <a:ext cx="1828958" cy="1790855"/>
          </a:xfrm>
          <a:prstGeom prst="rect">
            <a:avLst/>
          </a:prstGeom>
        </p:spPr>
      </p:pic>
      <p:pic>
        <p:nvPicPr>
          <p:cNvPr id="9" name="Picture 8"/>
          <p:cNvPicPr>
            <a:picLocks noChangeAspect="1"/>
          </p:cNvPicPr>
          <p:nvPr/>
        </p:nvPicPr>
        <p:blipFill>
          <a:blip r:embed="rId5"/>
          <a:stretch>
            <a:fillRect/>
          </a:stretch>
        </p:blipFill>
        <p:spPr>
          <a:xfrm>
            <a:off x="15974456" y="3784120"/>
            <a:ext cx="2530059" cy="1623201"/>
          </a:xfrm>
          <a:prstGeom prst="rect">
            <a:avLst/>
          </a:prstGeom>
        </p:spPr>
      </p:pic>
      <p:sp>
        <p:nvSpPr>
          <p:cNvPr id="11" name="Rectangle 10"/>
          <p:cNvSpPr/>
          <p:nvPr/>
        </p:nvSpPr>
        <p:spPr>
          <a:xfrm>
            <a:off x="12743688" y="11443686"/>
            <a:ext cx="9796272" cy="954107"/>
          </a:xfrm>
          <a:prstGeom prst="rect">
            <a:avLst/>
          </a:prstGeom>
        </p:spPr>
        <p:txBody>
          <a:bodyPr wrap="none">
            <a:spAutoFit/>
          </a:bodyPr>
          <a:lstStyle/>
          <a:p>
            <a:r>
              <a:rPr lang="en-IE" b="1" dirty="0">
                <a:solidFill>
                  <a:srgbClr val="005850"/>
                </a:solidFill>
                <a:latin typeface="+mn-lt"/>
              </a:rPr>
              <a:t>www.gov.ie/DEInspectorate </a:t>
            </a:r>
            <a:endParaRPr lang="en-IE" dirty="0">
              <a:solidFill>
                <a:srgbClr val="005850"/>
              </a:solidFill>
              <a:latin typeface="+mn-lt"/>
            </a:endParaRPr>
          </a:p>
        </p:txBody>
      </p:sp>
    </p:spTree>
    <p:extLst>
      <p:ext uri="{BB962C8B-B14F-4D97-AF65-F5344CB8AC3E}">
        <p14:creationId xmlns:p14="http://schemas.microsoft.com/office/powerpoint/2010/main" val="3325109292"/>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97530317"/>
      </p:ext>
    </p:extLst>
  </p:cSld>
  <p:clrMapOvr>
    <a:masterClrMapping/>
  </p:clrMapOvr>
  <p:transition spd="med"/>
</p:sld>
</file>

<file path=ppt/theme/theme1.xml><?xml version="1.0" encoding="utf-8"?>
<a:theme xmlns:a="http://schemas.openxmlformats.org/drawingml/2006/main" name="Standard">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resentation1" id="{AA61F858-6FD7-C447-8CA6-4259E4C027CC}" vid="{E70066D7-52B5-2D45-83E4-0C4FB1CC20C2}"/>
    </a:ext>
  </a:ext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600" b="0" i="0" u="none" strike="noStrike" cap="none" spc="0" normalizeH="0" baseline="0">
            <a:ln>
              <a:noFill/>
            </a:ln>
            <a:solidFill>
              <a:srgbClr val="000000"/>
            </a:solidFill>
            <a:effectLst/>
            <a:uFillTx/>
            <a:latin typeface="Open Sans"/>
            <a:ea typeface="Open Sans"/>
            <a:cs typeface="Open Sans"/>
            <a:sym typeface="Open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6FACA6CD7C37F46BD142CEDB293B23B" ma:contentTypeVersion="14" ma:contentTypeDescription="Create a new document." ma:contentTypeScope="" ma:versionID="e1e840293361447b3b928c60736b27fd">
  <xsd:schema xmlns:xsd="http://www.w3.org/2001/XMLSchema" xmlns:xs="http://www.w3.org/2001/XMLSchema" xmlns:p="http://schemas.microsoft.com/office/2006/metadata/properties" xmlns:ns2="286bb9cc-b0d1-4b5c-b698-5e5432e6e5ac" xmlns:ns3="fa69ee80-0ba9-48da-8ba7-510d0a764879" targetNamespace="http://schemas.microsoft.com/office/2006/metadata/properties" ma:root="true" ma:fieldsID="c473904980462b50fcc5a65062a70dd0" ns2:_="" ns3:_="">
    <xsd:import namespace="286bb9cc-b0d1-4b5c-b698-5e5432e6e5ac"/>
    <xsd:import namespace="fa69ee80-0ba9-48da-8ba7-510d0a76487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bb9cc-b0d1-4b5c-b698-5e5432e6e5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5e61d805-de68-4376-83bb-ddbc65659fc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a69ee80-0ba9-48da-8ba7-510d0a76487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f31e0fa3-1e51-4dc9-8d97-e639d0b65677}" ma:internalName="TaxCatchAll" ma:showField="CatchAllData" ma:web="fa69ee80-0ba9-48da-8ba7-510d0a76487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6bb9cc-b0d1-4b5c-b698-5e5432e6e5ac">
      <Terms xmlns="http://schemas.microsoft.com/office/infopath/2007/PartnerControls"/>
    </lcf76f155ced4ddcb4097134ff3c332f>
    <TaxCatchAll xmlns="fa69ee80-0ba9-48da-8ba7-510d0a764879" xsi:nil="true"/>
  </documentManagement>
</p:properties>
</file>

<file path=customXml/itemProps1.xml><?xml version="1.0" encoding="utf-8"?>
<ds:datastoreItem xmlns:ds="http://schemas.openxmlformats.org/officeDocument/2006/customXml" ds:itemID="{C6A03442-9D69-4F6B-9C46-0B4AD91C7C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bb9cc-b0d1-4b5c-b698-5e5432e6e5ac"/>
    <ds:schemaRef ds:uri="fa69ee80-0ba9-48da-8ba7-510d0a7648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8C6F9BD-E884-491F-968C-3115FFA2B5B6}">
  <ds:schemaRefs>
    <ds:schemaRef ds:uri="http://schemas.microsoft.com/sharepoint/v3/contenttype/forms"/>
  </ds:schemaRefs>
</ds:datastoreItem>
</file>

<file path=customXml/itemProps3.xml><?xml version="1.0" encoding="utf-8"?>
<ds:datastoreItem xmlns:ds="http://schemas.openxmlformats.org/officeDocument/2006/customXml" ds:itemID="{C496C058-263E-4A74-97EA-78313A0CDDF7}">
  <ds:schemaRefs>
    <ds:schemaRef ds:uri="http://purl.org/dc/terms/"/>
    <ds:schemaRef ds:uri="http://schemas.openxmlformats.org/package/2006/metadata/core-properties"/>
    <ds:schemaRef ds:uri="286bb9cc-b0d1-4b5c-b698-5e5432e6e5ac"/>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fa69ee80-0ba9-48da-8ba7-510d0a764879"/>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Standard</Template>
  <TotalTime>260</TotalTime>
  <Words>878</Words>
  <Application>Microsoft Office PowerPoint</Application>
  <PresentationFormat>Custom</PresentationFormat>
  <Paragraphs>158</Paragraphs>
  <Slides>23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.AppleSystemUIFont</vt:lpstr>
      <vt:lpstr>Arial</vt:lpstr>
      <vt:lpstr>Courier New</vt:lpstr>
      <vt:lpstr>Helvetica Neue</vt:lpstr>
      <vt:lpstr>Open Sans</vt:lpstr>
      <vt:lpstr>Times New Roman</vt:lpstr>
      <vt:lpstr>Standard</vt:lpstr>
      <vt:lpstr>The participation of children and young people in inspection –  a journey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 Go raibh maith agat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participation of children and young people in inspection –  a journey</dc:title>
  <dc:creator>Laura Meredith</dc:creator>
  <cp:lastModifiedBy>Conneely, Suzanne</cp:lastModifiedBy>
  <cp:revision>35</cp:revision>
  <cp:lastPrinted>2018-01-09T06:39:09Z</cp:lastPrinted>
  <dcterms:created xsi:type="dcterms:W3CDTF">2024-10-21T14:12:22Z</dcterms:created>
  <dcterms:modified xsi:type="dcterms:W3CDTF">2026-09-25T10:34:41Z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c4f805bd-b929-4478-b2eb-6c607efc0a8b</vt:lpwstr>
  </property>
  <property fmtid="{D5CDD505-2E9C-101B-9397-08002B2CF9AE}" pid="3" name="ContentTypeId">
    <vt:lpwstr>0x01010096FACA6CD7C37F46BD142CEDB293B23B</vt:lpwstr>
  </property>
</Properties>
</file>