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7" r:id="rId5"/>
  </p:sldMasterIdLst>
  <p:notesMasterIdLst>
    <p:notesMasterId r:id="rId21"/>
  </p:notesMasterIdLst>
  <p:handoutMasterIdLst>
    <p:handoutMasterId r:id="rId22"/>
  </p:handoutMasterIdLst>
  <p:sldIdLst>
    <p:sldId id="256" r:id="rId6"/>
    <p:sldId id="277" r:id="rId7"/>
    <p:sldId id="273" r:id="rId8"/>
    <p:sldId id="274" r:id="rId9"/>
    <p:sldId id="276" r:id="rId10"/>
    <p:sldId id="281" r:id="rId11"/>
    <p:sldId id="287" r:id="rId12"/>
    <p:sldId id="286" r:id="rId13"/>
    <p:sldId id="275" r:id="rId14"/>
    <p:sldId id="278" r:id="rId15"/>
    <p:sldId id="280" r:id="rId16"/>
    <p:sldId id="283" r:id="rId17"/>
    <p:sldId id="289" r:id="rId18"/>
    <p:sldId id="290" r:id="rId19"/>
    <p:sldId id="288" r:id="rId20"/>
  </p:sldIdLst>
  <p:sldSz cx="12192000" cy="6858000"/>
  <p:notesSz cx="6797675" cy="99282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8" userDrawn="1">
          <p15:clr>
            <a:srgbClr val="A4A3A4"/>
          </p15:clr>
        </p15:guide>
        <p15:guide id="2" pos="7378" userDrawn="1">
          <p15:clr>
            <a:srgbClr val="A4A3A4"/>
          </p15:clr>
        </p15:guide>
        <p15:guide id="4" orient="horz" pos="3816" userDrawn="1">
          <p15:clr>
            <a:srgbClr val="A4A3A4"/>
          </p15:clr>
        </p15:guide>
        <p15:guide id="5" pos="3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62"/>
    <a:srgbClr val="F3EEE4"/>
    <a:srgbClr val="005C7E"/>
    <a:srgbClr val="FBBA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4" autoAdjust="0"/>
    <p:restoredTop sz="89713" autoAdjust="0"/>
  </p:normalViewPr>
  <p:slideViewPr>
    <p:cSldViewPr snapToGrid="0" showGuides="1">
      <p:cViewPr varScale="1">
        <p:scale>
          <a:sx n="66" d="100"/>
          <a:sy n="66" d="100"/>
        </p:scale>
        <p:origin x="472" y="48"/>
      </p:cViewPr>
      <p:guideLst>
        <p:guide orient="horz" pos="278"/>
        <p:guide pos="7378"/>
        <p:guide orient="horz" pos="3816"/>
        <p:guide pos="302"/>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sv-SE" sz="1600" b="1" dirty="0" err="1">
                <a:solidFill>
                  <a:srgbClr val="004B62"/>
                </a:solidFill>
              </a:rPr>
              <a:t>Response</a:t>
            </a:r>
            <a:r>
              <a:rPr lang="sv-SE" sz="1600" b="1" dirty="0">
                <a:solidFill>
                  <a:srgbClr val="004B62"/>
                </a:solidFill>
              </a:rPr>
              <a:t> rates – Year 5 &amp;</a:t>
            </a:r>
            <a:r>
              <a:rPr lang="sv-SE" sz="1600" b="1" baseline="0" dirty="0">
                <a:solidFill>
                  <a:srgbClr val="004B62"/>
                </a:solidFill>
              </a:rPr>
              <a:t> 8, the last 10 </a:t>
            </a:r>
            <a:r>
              <a:rPr lang="sv-SE" sz="1600" b="1" baseline="0" dirty="0" err="1">
                <a:solidFill>
                  <a:srgbClr val="004B62"/>
                </a:solidFill>
              </a:rPr>
              <a:t>years</a:t>
            </a:r>
            <a:endParaRPr lang="sv-SE" sz="1600" b="1" dirty="0">
              <a:solidFill>
                <a:srgbClr val="004B62"/>
              </a:solidFill>
            </a:endParaRPr>
          </a:p>
        </c:rich>
      </c:tx>
      <c:layout>
        <c:manualLayout>
          <c:xMode val="edge"/>
          <c:yMode val="edge"/>
          <c:x val="0.12117326409688915"/>
          <c:y val="1.375788878155207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lineChart>
        <c:grouping val="standard"/>
        <c:varyColors val="0"/>
        <c:ser>
          <c:idx val="0"/>
          <c:order val="0"/>
          <c:tx>
            <c:strRef>
              <c:f>Blad1!$B$1</c:f>
              <c:strCache>
                <c:ptCount val="1"/>
                <c:pt idx="0">
                  <c:v>Year 5</c:v>
                </c:pt>
              </c:strCache>
            </c:strRef>
          </c:tx>
          <c:spPr>
            <a:ln w="28575" cap="rnd">
              <a:solidFill>
                <a:schemeClr val="accent1"/>
              </a:solidFill>
              <a:round/>
            </a:ln>
            <a:effectLst/>
          </c:spPr>
          <c:marker>
            <c:symbol val="none"/>
          </c:marker>
          <c:cat>
            <c:numRef>
              <c:f>Blad1!$A$2:$A$12</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Blad1!$B$2:$B$12</c:f>
              <c:numCache>
                <c:formatCode>0%</c:formatCode>
                <c:ptCount val="11"/>
                <c:pt idx="0">
                  <c:v>0.91</c:v>
                </c:pt>
                <c:pt idx="1">
                  <c:v>0.9</c:v>
                </c:pt>
                <c:pt idx="2">
                  <c:v>0.9</c:v>
                </c:pt>
                <c:pt idx="3">
                  <c:v>0.9</c:v>
                </c:pt>
                <c:pt idx="4">
                  <c:v>0.9</c:v>
                </c:pt>
                <c:pt idx="5">
                  <c:v>0.89</c:v>
                </c:pt>
                <c:pt idx="6">
                  <c:v>0.86</c:v>
                </c:pt>
                <c:pt idx="7">
                  <c:v>0.87</c:v>
                </c:pt>
                <c:pt idx="8">
                  <c:v>0.87</c:v>
                </c:pt>
                <c:pt idx="9">
                  <c:v>0.89</c:v>
                </c:pt>
                <c:pt idx="10">
                  <c:v>0.89</c:v>
                </c:pt>
              </c:numCache>
            </c:numRef>
          </c:val>
          <c:smooth val="0"/>
          <c:extLst>
            <c:ext xmlns:c16="http://schemas.microsoft.com/office/drawing/2014/chart" uri="{C3380CC4-5D6E-409C-BE32-E72D297353CC}">
              <c16:uniqueId val="{00000000-66C6-46FD-BD2D-F82894253296}"/>
            </c:ext>
          </c:extLst>
        </c:ser>
        <c:ser>
          <c:idx val="1"/>
          <c:order val="1"/>
          <c:tx>
            <c:strRef>
              <c:f>Blad1!$C$1</c:f>
              <c:strCache>
                <c:ptCount val="1"/>
                <c:pt idx="0">
                  <c:v>Year 8</c:v>
                </c:pt>
              </c:strCache>
            </c:strRef>
          </c:tx>
          <c:spPr>
            <a:ln w="28575" cap="rnd">
              <a:solidFill>
                <a:schemeClr val="accent2"/>
              </a:solidFill>
              <a:round/>
            </a:ln>
            <a:effectLst/>
          </c:spPr>
          <c:marker>
            <c:symbol val="none"/>
          </c:marker>
          <c:cat>
            <c:numRef>
              <c:f>Blad1!$A$2:$A$12</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Blad1!$C$2:$C$12</c:f>
              <c:numCache>
                <c:formatCode>0%</c:formatCode>
                <c:ptCount val="11"/>
                <c:pt idx="0">
                  <c:v>0.79</c:v>
                </c:pt>
                <c:pt idx="1">
                  <c:v>0.81</c:v>
                </c:pt>
                <c:pt idx="2">
                  <c:v>0.8</c:v>
                </c:pt>
                <c:pt idx="3">
                  <c:v>0.83</c:v>
                </c:pt>
                <c:pt idx="4">
                  <c:v>0.82</c:v>
                </c:pt>
                <c:pt idx="5">
                  <c:v>0.8</c:v>
                </c:pt>
                <c:pt idx="6">
                  <c:v>0.79</c:v>
                </c:pt>
                <c:pt idx="7">
                  <c:v>0.81</c:v>
                </c:pt>
                <c:pt idx="8">
                  <c:v>0.78</c:v>
                </c:pt>
                <c:pt idx="9">
                  <c:v>0.8</c:v>
                </c:pt>
                <c:pt idx="10">
                  <c:v>0.79</c:v>
                </c:pt>
              </c:numCache>
            </c:numRef>
          </c:val>
          <c:smooth val="0"/>
          <c:extLst>
            <c:ext xmlns:c16="http://schemas.microsoft.com/office/drawing/2014/chart" uri="{C3380CC4-5D6E-409C-BE32-E72D297353CC}">
              <c16:uniqueId val="{00000003-66C6-46FD-BD2D-F82894253296}"/>
            </c:ext>
          </c:extLst>
        </c:ser>
        <c:dLbls>
          <c:showLegendKey val="0"/>
          <c:showVal val="0"/>
          <c:showCatName val="0"/>
          <c:showSerName val="0"/>
          <c:showPercent val="0"/>
          <c:showBubbleSize val="0"/>
        </c:dLbls>
        <c:smooth val="0"/>
        <c:axId val="983243440"/>
        <c:axId val="1779654639"/>
      </c:lineChart>
      <c:catAx>
        <c:axId val="98324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1779654639"/>
        <c:crosses val="autoZero"/>
        <c:auto val="1"/>
        <c:lblAlgn val="ctr"/>
        <c:lblOffset val="100"/>
        <c:noMultiLvlLbl val="0"/>
      </c:catAx>
      <c:valAx>
        <c:axId val="1779654639"/>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98324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5" Type="http://schemas.openxmlformats.org/officeDocument/2006/relationships/image" Target="../media/image9.sv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1" Type="http://schemas.openxmlformats.org/officeDocument/2006/relationships/image" Target="../media/image15.png"/></Relationships>
</file>

<file path=ppt/diagrams/_rels/data4.xml.rels><?xml version="1.0" encoding="UTF-8" standalone="yes"?>
<Relationships xmlns="http://schemas.openxmlformats.org/package/2006/relationships"><Relationship Id="rId1" Type="http://schemas.openxmlformats.org/officeDocument/2006/relationships/image" Target="../media/image16.png"/></Relationships>
</file>

<file path=ppt/diagrams/_rels/data5.xml.rels><?xml version="1.0" encoding="UTF-8" standalone="yes"?>
<Relationships xmlns="http://schemas.openxmlformats.org/package/2006/relationships"><Relationship Id="rId1" Type="http://schemas.openxmlformats.org/officeDocument/2006/relationships/image" Target="../media/image17.png"/></Relationships>
</file>

<file path=ppt/diagrams/_rels/data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ata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5" Type="http://schemas.openxmlformats.org/officeDocument/2006/relationships/image" Target="../media/image9.sv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F9B192-D4C7-4B54-AD3F-D72E57636AB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7FD5D74-D114-44FD-999A-5389604C77F4}">
      <dgm:prSet/>
      <dgm:spPr/>
      <dgm:t>
        <a:bodyPr/>
        <a:lstStyle/>
        <a:p>
          <a:r>
            <a:rPr lang="en-US" dirty="0"/>
            <a:t>A brief introduction to the Swedish Schools Inspectorate</a:t>
          </a:r>
        </a:p>
      </dgm:t>
    </dgm:pt>
    <dgm:pt modelId="{F5377EA4-608A-4AC6-9E82-236B6489CEBC}" type="parTrans" cxnId="{02E73FBF-0668-485F-BFBF-E32434796915}">
      <dgm:prSet/>
      <dgm:spPr/>
      <dgm:t>
        <a:bodyPr/>
        <a:lstStyle/>
        <a:p>
          <a:endParaRPr lang="en-US"/>
        </a:p>
      </dgm:t>
    </dgm:pt>
    <dgm:pt modelId="{821CB426-EE48-4A7E-AAF6-605939B0AFC9}" type="sibTrans" cxnId="{02E73FBF-0668-485F-BFBF-E32434796915}">
      <dgm:prSet/>
      <dgm:spPr/>
      <dgm:t>
        <a:bodyPr/>
        <a:lstStyle/>
        <a:p>
          <a:endParaRPr lang="en-US"/>
        </a:p>
      </dgm:t>
    </dgm:pt>
    <dgm:pt modelId="{E0D05D4E-E4DA-4D96-8B8F-8766724B7944}">
      <dgm:prSet/>
      <dgm:spPr/>
      <dgm:t>
        <a:bodyPr/>
        <a:lstStyle/>
        <a:p>
          <a:r>
            <a:rPr lang="en-US" dirty="0"/>
            <a:t>Introduction to the Swedish School Survey: what is it and what do we learn?</a:t>
          </a:r>
        </a:p>
      </dgm:t>
    </dgm:pt>
    <dgm:pt modelId="{BD6E3D69-CE28-4671-8AB1-52E5864D652D}" type="parTrans" cxnId="{4DBB256E-155F-42D7-8E06-62C3C0C7B928}">
      <dgm:prSet/>
      <dgm:spPr/>
      <dgm:t>
        <a:bodyPr/>
        <a:lstStyle/>
        <a:p>
          <a:endParaRPr lang="en-US"/>
        </a:p>
      </dgm:t>
    </dgm:pt>
    <dgm:pt modelId="{4B9377F2-C571-4656-830A-98996D731D64}" type="sibTrans" cxnId="{4DBB256E-155F-42D7-8E06-62C3C0C7B928}">
      <dgm:prSet/>
      <dgm:spPr/>
      <dgm:t>
        <a:bodyPr/>
        <a:lstStyle/>
        <a:p>
          <a:endParaRPr lang="en-US"/>
        </a:p>
      </dgm:t>
    </dgm:pt>
    <dgm:pt modelId="{4237D2B1-AD88-43A2-B163-189C2DC2C772}">
      <dgm:prSet/>
      <dgm:spPr/>
      <dgm:t>
        <a:bodyPr/>
        <a:lstStyle/>
        <a:p>
          <a:r>
            <a:rPr lang="en-US" dirty="0"/>
            <a:t>Cognitive interviews – why?</a:t>
          </a:r>
        </a:p>
      </dgm:t>
    </dgm:pt>
    <dgm:pt modelId="{1A312F97-C1AB-4138-B6C7-5847D45EDA99}" type="parTrans" cxnId="{5C9285FE-DE45-44BD-824D-09351FB7B60D}">
      <dgm:prSet/>
      <dgm:spPr/>
      <dgm:t>
        <a:bodyPr/>
        <a:lstStyle/>
        <a:p>
          <a:endParaRPr lang="en-US"/>
        </a:p>
      </dgm:t>
    </dgm:pt>
    <dgm:pt modelId="{9C869148-FBA3-44F3-B2D8-E1D3DAC58F03}" type="sibTrans" cxnId="{5C9285FE-DE45-44BD-824D-09351FB7B60D}">
      <dgm:prSet/>
      <dgm:spPr/>
      <dgm:t>
        <a:bodyPr/>
        <a:lstStyle/>
        <a:p>
          <a:endParaRPr lang="en-US"/>
        </a:p>
      </dgm:t>
    </dgm:pt>
    <dgm:pt modelId="{A31360DA-0CF0-4CD8-96F9-215D5D398B10}">
      <dgm:prSet/>
      <dgm:spPr/>
      <dgm:t>
        <a:bodyPr/>
        <a:lstStyle/>
        <a:p>
          <a:r>
            <a:rPr lang="en-US" dirty="0"/>
            <a:t>Using the results in our inspection</a:t>
          </a:r>
        </a:p>
      </dgm:t>
    </dgm:pt>
    <dgm:pt modelId="{C708CED9-285E-40DC-B657-3F4A28C24862}" type="parTrans" cxnId="{6EE69E69-E476-4BB2-A6D2-CCE3009C7D65}">
      <dgm:prSet/>
      <dgm:spPr/>
      <dgm:t>
        <a:bodyPr/>
        <a:lstStyle/>
        <a:p>
          <a:endParaRPr lang="en-US"/>
        </a:p>
      </dgm:t>
    </dgm:pt>
    <dgm:pt modelId="{2CD98713-7D85-45C5-9CE2-3967F3F3C4D0}" type="sibTrans" cxnId="{6EE69E69-E476-4BB2-A6D2-CCE3009C7D65}">
      <dgm:prSet/>
      <dgm:spPr/>
      <dgm:t>
        <a:bodyPr/>
        <a:lstStyle/>
        <a:p>
          <a:endParaRPr lang="en-US"/>
        </a:p>
      </dgm:t>
    </dgm:pt>
    <dgm:pt modelId="{C39BA5B3-63E0-4190-91A0-DD2693C06730}">
      <dgm:prSet/>
      <dgm:spPr/>
      <dgm:t>
        <a:bodyPr/>
        <a:lstStyle/>
        <a:p>
          <a:r>
            <a:rPr lang="en-US" dirty="0"/>
            <a:t>Final remarks &amp; questions</a:t>
          </a:r>
        </a:p>
      </dgm:t>
    </dgm:pt>
    <dgm:pt modelId="{F2937BF3-7864-49B0-B99B-E271FB697784}" type="parTrans" cxnId="{9F7800E1-05C5-48EA-8D8C-ADBA8D5E1766}">
      <dgm:prSet/>
      <dgm:spPr/>
      <dgm:t>
        <a:bodyPr/>
        <a:lstStyle/>
        <a:p>
          <a:endParaRPr lang="en-US"/>
        </a:p>
      </dgm:t>
    </dgm:pt>
    <dgm:pt modelId="{C15D8B14-7DAB-4B66-A61F-020C9226363D}" type="sibTrans" cxnId="{9F7800E1-05C5-48EA-8D8C-ADBA8D5E1766}">
      <dgm:prSet/>
      <dgm:spPr/>
      <dgm:t>
        <a:bodyPr/>
        <a:lstStyle/>
        <a:p>
          <a:endParaRPr lang="en-US"/>
        </a:p>
      </dgm:t>
    </dgm:pt>
    <dgm:pt modelId="{B08EA7DA-248C-4214-9571-86D0B5EF1939}" type="pres">
      <dgm:prSet presAssocID="{D4F9B192-D4C7-4B54-AD3F-D72E57636AB8}" presName="root" presStyleCnt="0">
        <dgm:presLayoutVars>
          <dgm:dir/>
          <dgm:resizeHandles val="exact"/>
        </dgm:presLayoutVars>
      </dgm:prSet>
      <dgm:spPr/>
    </dgm:pt>
    <dgm:pt modelId="{7307F68D-330A-4F4F-8A7E-869BBE635D39}" type="pres">
      <dgm:prSet presAssocID="{C7FD5D74-D114-44FD-999A-5389604C77F4}" presName="compNode" presStyleCnt="0"/>
      <dgm:spPr/>
    </dgm:pt>
    <dgm:pt modelId="{EB290D97-2273-4422-8B8C-F1B294823B9D}" type="pres">
      <dgm:prSet presAssocID="{C7FD5D74-D114-44FD-999A-5389604C77F4}" presName="bgRect" presStyleLbl="bgShp" presStyleIdx="0" presStyleCnt="5"/>
      <dgm:spPr/>
    </dgm:pt>
    <dgm:pt modelId="{DAD3CF60-492F-420D-A156-E1F7A65804A6}" type="pres">
      <dgm:prSet presAssocID="{C7FD5D74-D114-44FD-999A-5389604C77F4}"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öcker"/>
        </a:ext>
      </dgm:extLst>
    </dgm:pt>
    <dgm:pt modelId="{DBD44B4E-1B9E-4B01-B1B7-AF07F472820E}" type="pres">
      <dgm:prSet presAssocID="{C7FD5D74-D114-44FD-999A-5389604C77F4}" presName="spaceRect" presStyleCnt="0"/>
      <dgm:spPr/>
    </dgm:pt>
    <dgm:pt modelId="{FF495639-30D0-4154-A941-6F833F010DE3}" type="pres">
      <dgm:prSet presAssocID="{C7FD5D74-D114-44FD-999A-5389604C77F4}" presName="parTx" presStyleLbl="revTx" presStyleIdx="0" presStyleCnt="5">
        <dgm:presLayoutVars>
          <dgm:chMax val="0"/>
          <dgm:chPref val="0"/>
        </dgm:presLayoutVars>
      </dgm:prSet>
      <dgm:spPr/>
    </dgm:pt>
    <dgm:pt modelId="{7DF6FFC7-CAB6-45DA-888F-CA26E6682F39}" type="pres">
      <dgm:prSet presAssocID="{821CB426-EE48-4A7E-AAF6-605939B0AFC9}" presName="sibTrans" presStyleCnt="0"/>
      <dgm:spPr/>
    </dgm:pt>
    <dgm:pt modelId="{E711FEE2-592A-4C99-8728-62E2E17A5488}" type="pres">
      <dgm:prSet presAssocID="{E0D05D4E-E4DA-4D96-8B8F-8766724B7944}" presName="compNode" presStyleCnt="0"/>
      <dgm:spPr/>
    </dgm:pt>
    <dgm:pt modelId="{63F7CD78-1DF9-4636-B5F4-388314289E15}" type="pres">
      <dgm:prSet presAssocID="{E0D05D4E-E4DA-4D96-8B8F-8766724B7944}" presName="bgRect" presStyleLbl="bgShp" presStyleIdx="1" presStyleCnt="5"/>
      <dgm:spPr/>
    </dgm:pt>
    <dgm:pt modelId="{76B6A97C-8A15-4630-9658-51382E44B6B5}" type="pres">
      <dgm:prSet presAssocID="{E0D05D4E-E4DA-4D96-8B8F-8766724B7944}"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ola"/>
        </a:ext>
      </dgm:extLst>
    </dgm:pt>
    <dgm:pt modelId="{6048C1BB-0895-47AB-98D3-7303AA4A6E19}" type="pres">
      <dgm:prSet presAssocID="{E0D05D4E-E4DA-4D96-8B8F-8766724B7944}" presName="spaceRect" presStyleCnt="0"/>
      <dgm:spPr/>
    </dgm:pt>
    <dgm:pt modelId="{2FB4A237-5EEE-483E-9A77-331A0B8D3127}" type="pres">
      <dgm:prSet presAssocID="{E0D05D4E-E4DA-4D96-8B8F-8766724B7944}" presName="parTx" presStyleLbl="revTx" presStyleIdx="1" presStyleCnt="5">
        <dgm:presLayoutVars>
          <dgm:chMax val="0"/>
          <dgm:chPref val="0"/>
        </dgm:presLayoutVars>
      </dgm:prSet>
      <dgm:spPr/>
    </dgm:pt>
    <dgm:pt modelId="{7C1190F9-0184-4DB8-A0EE-59ABEEBA2DC3}" type="pres">
      <dgm:prSet presAssocID="{4B9377F2-C571-4656-830A-98996D731D64}" presName="sibTrans" presStyleCnt="0"/>
      <dgm:spPr/>
    </dgm:pt>
    <dgm:pt modelId="{4F29196A-D5B8-4BB4-9A3B-465738F0DF5C}" type="pres">
      <dgm:prSet presAssocID="{4237D2B1-AD88-43A2-B163-189C2DC2C772}" presName="compNode" presStyleCnt="0"/>
      <dgm:spPr/>
    </dgm:pt>
    <dgm:pt modelId="{DEF233FE-2941-4CCC-80A7-0EB8A721478C}" type="pres">
      <dgm:prSet presAssocID="{4237D2B1-AD88-43A2-B163-189C2DC2C772}" presName="bgRect" presStyleLbl="bgShp" presStyleIdx="2" presStyleCnt="5"/>
      <dgm:spPr/>
    </dgm:pt>
    <dgm:pt modelId="{0D20562A-2214-4391-B9BB-5A98CA9C2550}" type="pres">
      <dgm:prSet presAssocID="{4237D2B1-AD88-43A2-B163-189C2DC2C772}"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erson with Idea"/>
        </a:ext>
      </dgm:extLst>
    </dgm:pt>
    <dgm:pt modelId="{69C6D086-8D86-4293-9425-000F250EFDDC}" type="pres">
      <dgm:prSet presAssocID="{4237D2B1-AD88-43A2-B163-189C2DC2C772}" presName="spaceRect" presStyleCnt="0"/>
      <dgm:spPr/>
    </dgm:pt>
    <dgm:pt modelId="{4AA81721-80C6-48BC-B4AF-EF30E013C31E}" type="pres">
      <dgm:prSet presAssocID="{4237D2B1-AD88-43A2-B163-189C2DC2C772}" presName="parTx" presStyleLbl="revTx" presStyleIdx="2" presStyleCnt="5">
        <dgm:presLayoutVars>
          <dgm:chMax val="0"/>
          <dgm:chPref val="0"/>
        </dgm:presLayoutVars>
      </dgm:prSet>
      <dgm:spPr/>
    </dgm:pt>
    <dgm:pt modelId="{84E4955C-E8D2-4BB1-82BD-F3B84C397FD2}" type="pres">
      <dgm:prSet presAssocID="{9C869148-FBA3-44F3-B2D8-E1D3DAC58F03}" presName="sibTrans" presStyleCnt="0"/>
      <dgm:spPr/>
    </dgm:pt>
    <dgm:pt modelId="{3BE10FAA-C0D4-468C-9163-FA9588CA3476}" type="pres">
      <dgm:prSet presAssocID="{A31360DA-0CF0-4CD8-96F9-215D5D398B10}" presName="compNode" presStyleCnt="0"/>
      <dgm:spPr/>
    </dgm:pt>
    <dgm:pt modelId="{18C0CA83-D344-4559-B459-8D6C4681CF77}" type="pres">
      <dgm:prSet presAssocID="{A31360DA-0CF0-4CD8-96F9-215D5D398B10}" presName="bgRect" presStyleLbl="bgShp" presStyleIdx="3" presStyleCnt="5"/>
      <dgm:spPr/>
    </dgm:pt>
    <dgm:pt modelId="{96992E72-07DA-4E85-875C-3B5401832B2E}" type="pres">
      <dgm:prSet presAssocID="{A31360DA-0CF0-4CD8-96F9-215D5D398B10}"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D119DDE4-E591-4D1E-ABEA-8B63535C60A3}" type="pres">
      <dgm:prSet presAssocID="{A31360DA-0CF0-4CD8-96F9-215D5D398B10}" presName="spaceRect" presStyleCnt="0"/>
      <dgm:spPr/>
    </dgm:pt>
    <dgm:pt modelId="{94E45E98-D4A6-4459-8C60-9E1244B06156}" type="pres">
      <dgm:prSet presAssocID="{A31360DA-0CF0-4CD8-96F9-215D5D398B10}" presName="parTx" presStyleLbl="revTx" presStyleIdx="3" presStyleCnt="5">
        <dgm:presLayoutVars>
          <dgm:chMax val="0"/>
          <dgm:chPref val="0"/>
        </dgm:presLayoutVars>
      </dgm:prSet>
      <dgm:spPr/>
    </dgm:pt>
    <dgm:pt modelId="{94F588A7-F8F0-4B4B-A926-BB43E1C7617E}" type="pres">
      <dgm:prSet presAssocID="{2CD98713-7D85-45C5-9CE2-3967F3F3C4D0}" presName="sibTrans" presStyleCnt="0"/>
      <dgm:spPr/>
    </dgm:pt>
    <dgm:pt modelId="{ABA1104D-F769-47E7-8D8C-E8A61DD7937F}" type="pres">
      <dgm:prSet presAssocID="{C39BA5B3-63E0-4190-91A0-DD2693C06730}" presName="compNode" presStyleCnt="0"/>
      <dgm:spPr/>
    </dgm:pt>
    <dgm:pt modelId="{3E88F59E-38DD-4F42-A68F-D7A20A475958}" type="pres">
      <dgm:prSet presAssocID="{C39BA5B3-63E0-4190-91A0-DD2693C06730}" presName="bgRect" presStyleLbl="bgShp" presStyleIdx="4" presStyleCnt="5"/>
      <dgm:spPr/>
    </dgm:pt>
    <dgm:pt modelId="{EC4386DA-D95D-43F4-AD4E-9BC041F5843A}" type="pres">
      <dgm:prSet presAssocID="{C39BA5B3-63E0-4190-91A0-DD2693C06730}"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rispokal"/>
        </a:ext>
      </dgm:extLst>
    </dgm:pt>
    <dgm:pt modelId="{5AE304BF-9AA6-44DA-926F-1E95DA40B854}" type="pres">
      <dgm:prSet presAssocID="{C39BA5B3-63E0-4190-91A0-DD2693C06730}" presName="spaceRect" presStyleCnt="0"/>
      <dgm:spPr/>
    </dgm:pt>
    <dgm:pt modelId="{F3470A33-534C-4FD4-8B3B-FD4CA3774E83}" type="pres">
      <dgm:prSet presAssocID="{C39BA5B3-63E0-4190-91A0-DD2693C06730}" presName="parTx" presStyleLbl="revTx" presStyleIdx="4" presStyleCnt="5">
        <dgm:presLayoutVars>
          <dgm:chMax val="0"/>
          <dgm:chPref val="0"/>
        </dgm:presLayoutVars>
      </dgm:prSet>
      <dgm:spPr/>
    </dgm:pt>
  </dgm:ptLst>
  <dgm:cxnLst>
    <dgm:cxn modelId="{FA697A08-BFC4-4B6F-992E-C97238E6B991}" type="presOf" srcId="{C39BA5B3-63E0-4190-91A0-DD2693C06730}" destId="{F3470A33-534C-4FD4-8B3B-FD4CA3774E83}" srcOrd="0" destOrd="0" presId="urn:microsoft.com/office/officeart/2018/2/layout/IconVerticalSolidList"/>
    <dgm:cxn modelId="{6EE69E69-E476-4BB2-A6D2-CCE3009C7D65}" srcId="{D4F9B192-D4C7-4B54-AD3F-D72E57636AB8}" destId="{A31360DA-0CF0-4CD8-96F9-215D5D398B10}" srcOrd="3" destOrd="0" parTransId="{C708CED9-285E-40DC-B657-3F4A28C24862}" sibTransId="{2CD98713-7D85-45C5-9CE2-3967F3F3C4D0}"/>
    <dgm:cxn modelId="{4DBB256E-155F-42D7-8E06-62C3C0C7B928}" srcId="{D4F9B192-D4C7-4B54-AD3F-D72E57636AB8}" destId="{E0D05D4E-E4DA-4D96-8B8F-8766724B7944}" srcOrd="1" destOrd="0" parTransId="{BD6E3D69-CE28-4671-8AB1-52E5864D652D}" sibTransId="{4B9377F2-C571-4656-830A-98996D731D64}"/>
    <dgm:cxn modelId="{C27F794F-43FB-4F61-AD4B-80647B5CD999}" type="presOf" srcId="{D4F9B192-D4C7-4B54-AD3F-D72E57636AB8}" destId="{B08EA7DA-248C-4214-9571-86D0B5EF1939}" srcOrd="0" destOrd="0" presId="urn:microsoft.com/office/officeart/2018/2/layout/IconVerticalSolidList"/>
    <dgm:cxn modelId="{9830AD6F-C954-44E7-A623-2AE28FCE54D8}" type="presOf" srcId="{4237D2B1-AD88-43A2-B163-189C2DC2C772}" destId="{4AA81721-80C6-48BC-B4AF-EF30E013C31E}" srcOrd="0" destOrd="0" presId="urn:microsoft.com/office/officeart/2018/2/layout/IconVerticalSolidList"/>
    <dgm:cxn modelId="{2B65FC84-C14B-4BAC-9A6A-FE0EAA3CA514}" type="presOf" srcId="{A31360DA-0CF0-4CD8-96F9-215D5D398B10}" destId="{94E45E98-D4A6-4459-8C60-9E1244B06156}" srcOrd="0" destOrd="0" presId="urn:microsoft.com/office/officeart/2018/2/layout/IconVerticalSolidList"/>
    <dgm:cxn modelId="{02E73FBF-0668-485F-BFBF-E32434796915}" srcId="{D4F9B192-D4C7-4B54-AD3F-D72E57636AB8}" destId="{C7FD5D74-D114-44FD-999A-5389604C77F4}" srcOrd="0" destOrd="0" parTransId="{F5377EA4-608A-4AC6-9E82-236B6489CEBC}" sibTransId="{821CB426-EE48-4A7E-AAF6-605939B0AFC9}"/>
    <dgm:cxn modelId="{05098BC6-F47B-48A7-972B-D3E3C05B265D}" type="presOf" srcId="{C7FD5D74-D114-44FD-999A-5389604C77F4}" destId="{FF495639-30D0-4154-A941-6F833F010DE3}" srcOrd="0" destOrd="0" presId="urn:microsoft.com/office/officeart/2018/2/layout/IconVerticalSolidList"/>
    <dgm:cxn modelId="{9F7800E1-05C5-48EA-8D8C-ADBA8D5E1766}" srcId="{D4F9B192-D4C7-4B54-AD3F-D72E57636AB8}" destId="{C39BA5B3-63E0-4190-91A0-DD2693C06730}" srcOrd="4" destOrd="0" parTransId="{F2937BF3-7864-49B0-B99B-E271FB697784}" sibTransId="{C15D8B14-7DAB-4B66-A61F-020C9226363D}"/>
    <dgm:cxn modelId="{89E99AE1-7410-4283-8081-70408C14CA0E}" type="presOf" srcId="{E0D05D4E-E4DA-4D96-8B8F-8766724B7944}" destId="{2FB4A237-5EEE-483E-9A77-331A0B8D3127}" srcOrd="0" destOrd="0" presId="urn:microsoft.com/office/officeart/2018/2/layout/IconVerticalSolidList"/>
    <dgm:cxn modelId="{5C9285FE-DE45-44BD-824D-09351FB7B60D}" srcId="{D4F9B192-D4C7-4B54-AD3F-D72E57636AB8}" destId="{4237D2B1-AD88-43A2-B163-189C2DC2C772}" srcOrd="2" destOrd="0" parTransId="{1A312F97-C1AB-4138-B6C7-5847D45EDA99}" sibTransId="{9C869148-FBA3-44F3-B2D8-E1D3DAC58F03}"/>
    <dgm:cxn modelId="{9EB8DE8A-3053-4C54-AAEE-97D8ABCFA31B}" type="presParOf" srcId="{B08EA7DA-248C-4214-9571-86D0B5EF1939}" destId="{7307F68D-330A-4F4F-8A7E-869BBE635D39}" srcOrd="0" destOrd="0" presId="urn:microsoft.com/office/officeart/2018/2/layout/IconVerticalSolidList"/>
    <dgm:cxn modelId="{EFCA480E-A144-411A-BD5A-188DCA492771}" type="presParOf" srcId="{7307F68D-330A-4F4F-8A7E-869BBE635D39}" destId="{EB290D97-2273-4422-8B8C-F1B294823B9D}" srcOrd="0" destOrd="0" presId="urn:microsoft.com/office/officeart/2018/2/layout/IconVerticalSolidList"/>
    <dgm:cxn modelId="{289F8B0D-061D-4E1A-A907-5CC9BBF2686B}" type="presParOf" srcId="{7307F68D-330A-4F4F-8A7E-869BBE635D39}" destId="{DAD3CF60-492F-420D-A156-E1F7A65804A6}" srcOrd="1" destOrd="0" presId="urn:microsoft.com/office/officeart/2018/2/layout/IconVerticalSolidList"/>
    <dgm:cxn modelId="{C7F1C47E-8248-4125-9EDE-E87DAC5FEECF}" type="presParOf" srcId="{7307F68D-330A-4F4F-8A7E-869BBE635D39}" destId="{DBD44B4E-1B9E-4B01-B1B7-AF07F472820E}" srcOrd="2" destOrd="0" presId="urn:microsoft.com/office/officeart/2018/2/layout/IconVerticalSolidList"/>
    <dgm:cxn modelId="{4C083231-9FB2-4598-A59E-55FCB3D4FF26}" type="presParOf" srcId="{7307F68D-330A-4F4F-8A7E-869BBE635D39}" destId="{FF495639-30D0-4154-A941-6F833F010DE3}" srcOrd="3" destOrd="0" presId="urn:microsoft.com/office/officeart/2018/2/layout/IconVerticalSolidList"/>
    <dgm:cxn modelId="{CC85DDC3-BDB2-417A-A768-CD237ABFC1E7}" type="presParOf" srcId="{B08EA7DA-248C-4214-9571-86D0B5EF1939}" destId="{7DF6FFC7-CAB6-45DA-888F-CA26E6682F39}" srcOrd="1" destOrd="0" presId="urn:microsoft.com/office/officeart/2018/2/layout/IconVerticalSolidList"/>
    <dgm:cxn modelId="{CC97FDFA-933E-4A0F-9C50-8992F2DFDE50}" type="presParOf" srcId="{B08EA7DA-248C-4214-9571-86D0B5EF1939}" destId="{E711FEE2-592A-4C99-8728-62E2E17A5488}" srcOrd="2" destOrd="0" presId="urn:microsoft.com/office/officeart/2018/2/layout/IconVerticalSolidList"/>
    <dgm:cxn modelId="{54091E58-D619-4822-AFE4-4653C314F49C}" type="presParOf" srcId="{E711FEE2-592A-4C99-8728-62E2E17A5488}" destId="{63F7CD78-1DF9-4636-B5F4-388314289E15}" srcOrd="0" destOrd="0" presId="urn:microsoft.com/office/officeart/2018/2/layout/IconVerticalSolidList"/>
    <dgm:cxn modelId="{8B646A48-80FE-4FD8-AA8D-B8BDA5D92469}" type="presParOf" srcId="{E711FEE2-592A-4C99-8728-62E2E17A5488}" destId="{76B6A97C-8A15-4630-9658-51382E44B6B5}" srcOrd="1" destOrd="0" presId="urn:microsoft.com/office/officeart/2018/2/layout/IconVerticalSolidList"/>
    <dgm:cxn modelId="{D003ED50-5F1D-40C5-8C53-DE75E516A709}" type="presParOf" srcId="{E711FEE2-592A-4C99-8728-62E2E17A5488}" destId="{6048C1BB-0895-47AB-98D3-7303AA4A6E19}" srcOrd="2" destOrd="0" presId="urn:microsoft.com/office/officeart/2018/2/layout/IconVerticalSolidList"/>
    <dgm:cxn modelId="{A99D09F2-EF69-4E39-ABC1-CF5D750B98DF}" type="presParOf" srcId="{E711FEE2-592A-4C99-8728-62E2E17A5488}" destId="{2FB4A237-5EEE-483E-9A77-331A0B8D3127}" srcOrd="3" destOrd="0" presId="urn:microsoft.com/office/officeart/2018/2/layout/IconVerticalSolidList"/>
    <dgm:cxn modelId="{D661F109-83D9-4989-BF1D-F005C757896C}" type="presParOf" srcId="{B08EA7DA-248C-4214-9571-86D0B5EF1939}" destId="{7C1190F9-0184-4DB8-A0EE-59ABEEBA2DC3}" srcOrd="3" destOrd="0" presId="urn:microsoft.com/office/officeart/2018/2/layout/IconVerticalSolidList"/>
    <dgm:cxn modelId="{987E82AE-EC5A-4BAC-B5A6-C52CC1364C10}" type="presParOf" srcId="{B08EA7DA-248C-4214-9571-86D0B5EF1939}" destId="{4F29196A-D5B8-4BB4-9A3B-465738F0DF5C}" srcOrd="4" destOrd="0" presId="urn:microsoft.com/office/officeart/2018/2/layout/IconVerticalSolidList"/>
    <dgm:cxn modelId="{93BAC2D2-23E1-4552-A79C-FF46F0798098}" type="presParOf" srcId="{4F29196A-D5B8-4BB4-9A3B-465738F0DF5C}" destId="{DEF233FE-2941-4CCC-80A7-0EB8A721478C}" srcOrd="0" destOrd="0" presId="urn:microsoft.com/office/officeart/2018/2/layout/IconVerticalSolidList"/>
    <dgm:cxn modelId="{6DA60502-3C16-4D29-BEA6-DE60CB362F30}" type="presParOf" srcId="{4F29196A-D5B8-4BB4-9A3B-465738F0DF5C}" destId="{0D20562A-2214-4391-B9BB-5A98CA9C2550}" srcOrd="1" destOrd="0" presId="urn:microsoft.com/office/officeart/2018/2/layout/IconVerticalSolidList"/>
    <dgm:cxn modelId="{825909A5-F087-4C59-9CBE-73428B76FC09}" type="presParOf" srcId="{4F29196A-D5B8-4BB4-9A3B-465738F0DF5C}" destId="{69C6D086-8D86-4293-9425-000F250EFDDC}" srcOrd="2" destOrd="0" presId="urn:microsoft.com/office/officeart/2018/2/layout/IconVerticalSolidList"/>
    <dgm:cxn modelId="{138F1D89-F82D-42CE-B635-E8BAF0733DB3}" type="presParOf" srcId="{4F29196A-D5B8-4BB4-9A3B-465738F0DF5C}" destId="{4AA81721-80C6-48BC-B4AF-EF30E013C31E}" srcOrd="3" destOrd="0" presId="urn:microsoft.com/office/officeart/2018/2/layout/IconVerticalSolidList"/>
    <dgm:cxn modelId="{FA07CCDC-B482-491F-B547-E52A7FD9E641}" type="presParOf" srcId="{B08EA7DA-248C-4214-9571-86D0B5EF1939}" destId="{84E4955C-E8D2-4BB1-82BD-F3B84C397FD2}" srcOrd="5" destOrd="0" presId="urn:microsoft.com/office/officeart/2018/2/layout/IconVerticalSolidList"/>
    <dgm:cxn modelId="{1B50B014-23D4-4934-B201-AE9E2DC76527}" type="presParOf" srcId="{B08EA7DA-248C-4214-9571-86D0B5EF1939}" destId="{3BE10FAA-C0D4-468C-9163-FA9588CA3476}" srcOrd="6" destOrd="0" presId="urn:microsoft.com/office/officeart/2018/2/layout/IconVerticalSolidList"/>
    <dgm:cxn modelId="{8005C17E-FFF2-4154-907C-FBD07AA0B698}" type="presParOf" srcId="{3BE10FAA-C0D4-468C-9163-FA9588CA3476}" destId="{18C0CA83-D344-4559-B459-8D6C4681CF77}" srcOrd="0" destOrd="0" presId="urn:microsoft.com/office/officeart/2018/2/layout/IconVerticalSolidList"/>
    <dgm:cxn modelId="{FCCB7361-27AB-42D2-AB94-27A87A8BFF83}" type="presParOf" srcId="{3BE10FAA-C0D4-468C-9163-FA9588CA3476}" destId="{96992E72-07DA-4E85-875C-3B5401832B2E}" srcOrd="1" destOrd="0" presId="urn:microsoft.com/office/officeart/2018/2/layout/IconVerticalSolidList"/>
    <dgm:cxn modelId="{3F6D11B1-D59D-4138-B004-48C56BAA38A6}" type="presParOf" srcId="{3BE10FAA-C0D4-468C-9163-FA9588CA3476}" destId="{D119DDE4-E591-4D1E-ABEA-8B63535C60A3}" srcOrd="2" destOrd="0" presId="urn:microsoft.com/office/officeart/2018/2/layout/IconVerticalSolidList"/>
    <dgm:cxn modelId="{C288D546-D521-413B-B3F4-59104434A9E3}" type="presParOf" srcId="{3BE10FAA-C0D4-468C-9163-FA9588CA3476}" destId="{94E45E98-D4A6-4459-8C60-9E1244B06156}" srcOrd="3" destOrd="0" presId="urn:microsoft.com/office/officeart/2018/2/layout/IconVerticalSolidList"/>
    <dgm:cxn modelId="{D4437951-43C2-4E97-9C52-B533AD6E9E89}" type="presParOf" srcId="{B08EA7DA-248C-4214-9571-86D0B5EF1939}" destId="{94F588A7-F8F0-4B4B-A926-BB43E1C7617E}" srcOrd="7" destOrd="0" presId="urn:microsoft.com/office/officeart/2018/2/layout/IconVerticalSolidList"/>
    <dgm:cxn modelId="{9A4E52B7-ACEA-4054-A76F-4ED90B2907C9}" type="presParOf" srcId="{B08EA7DA-248C-4214-9571-86D0B5EF1939}" destId="{ABA1104D-F769-47E7-8D8C-E8A61DD7937F}" srcOrd="8" destOrd="0" presId="urn:microsoft.com/office/officeart/2018/2/layout/IconVerticalSolidList"/>
    <dgm:cxn modelId="{D3E62AFB-0EA4-4A53-8132-8A489641C05D}" type="presParOf" srcId="{ABA1104D-F769-47E7-8D8C-E8A61DD7937F}" destId="{3E88F59E-38DD-4F42-A68F-D7A20A475958}" srcOrd="0" destOrd="0" presId="urn:microsoft.com/office/officeart/2018/2/layout/IconVerticalSolidList"/>
    <dgm:cxn modelId="{50C1708B-7E09-4F2A-857D-0265A9E54B7D}" type="presParOf" srcId="{ABA1104D-F769-47E7-8D8C-E8A61DD7937F}" destId="{EC4386DA-D95D-43F4-AD4E-9BC041F5843A}" srcOrd="1" destOrd="0" presId="urn:microsoft.com/office/officeart/2018/2/layout/IconVerticalSolidList"/>
    <dgm:cxn modelId="{6F46AD3D-31EE-47F0-858F-4D0DAA690F9B}" type="presParOf" srcId="{ABA1104D-F769-47E7-8D8C-E8A61DD7937F}" destId="{5AE304BF-9AA6-44DA-926F-1E95DA40B854}" srcOrd="2" destOrd="0" presId="urn:microsoft.com/office/officeart/2018/2/layout/IconVerticalSolidList"/>
    <dgm:cxn modelId="{3CC3117B-8B73-4073-819D-F7BC6B29CFF9}" type="presParOf" srcId="{ABA1104D-F769-47E7-8D8C-E8A61DD7937F}" destId="{F3470A33-534C-4FD4-8B3B-FD4CA3774E8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7199D3-98F8-4E9A-ADCD-9FF54B4F0CFC}"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4B6A67EE-124F-4793-858C-14EF0E95E62B}">
      <dgm:prSet/>
      <dgm:spPr/>
      <dgm:t>
        <a:bodyPr/>
        <a:lstStyle/>
        <a:p>
          <a:r>
            <a:rPr lang="en-US"/>
            <a:t>3089 schools</a:t>
          </a:r>
        </a:p>
      </dgm:t>
    </dgm:pt>
    <dgm:pt modelId="{70E3225B-4CFC-46E3-9F17-10EBEAFFF5D2}" type="parTrans" cxnId="{3792A921-5C38-4AA7-B652-CD57EDEE1C39}">
      <dgm:prSet/>
      <dgm:spPr/>
      <dgm:t>
        <a:bodyPr/>
        <a:lstStyle/>
        <a:p>
          <a:endParaRPr lang="en-US"/>
        </a:p>
      </dgm:t>
    </dgm:pt>
    <dgm:pt modelId="{BBA48144-01E3-4C42-BC32-11A240EC81DA}" type="sibTrans" cxnId="{3792A921-5C38-4AA7-B652-CD57EDEE1C39}">
      <dgm:prSet/>
      <dgm:spPr/>
      <dgm:t>
        <a:bodyPr/>
        <a:lstStyle/>
        <a:p>
          <a:endParaRPr lang="en-US"/>
        </a:p>
      </dgm:t>
    </dgm:pt>
    <dgm:pt modelId="{63DF1FC1-8048-451E-8C0E-F23DD7478492}">
      <dgm:prSet/>
      <dgm:spPr/>
      <dgm:t>
        <a:bodyPr/>
        <a:lstStyle/>
        <a:p>
          <a:r>
            <a:rPr lang="en-US"/>
            <a:t>385 000 responses from:</a:t>
          </a:r>
        </a:p>
      </dgm:t>
    </dgm:pt>
    <dgm:pt modelId="{55B9AD2B-7D5B-4CE3-9200-2E96D71563FA}" type="parTrans" cxnId="{649D305D-D35B-4294-A05F-309152F8F777}">
      <dgm:prSet/>
      <dgm:spPr/>
      <dgm:t>
        <a:bodyPr/>
        <a:lstStyle/>
        <a:p>
          <a:endParaRPr lang="en-US"/>
        </a:p>
      </dgm:t>
    </dgm:pt>
    <dgm:pt modelId="{59DD0073-10F2-4DC8-A605-5710E1B50B9C}" type="sibTrans" cxnId="{649D305D-D35B-4294-A05F-309152F8F777}">
      <dgm:prSet/>
      <dgm:spPr/>
      <dgm:t>
        <a:bodyPr/>
        <a:lstStyle/>
        <a:p>
          <a:endParaRPr lang="en-US"/>
        </a:p>
      </dgm:t>
    </dgm:pt>
    <dgm:pt modelId="{98E1EA90-4DFC-4D7A-93F5-CD51C15CEC97}">
      <dgm:prSet/>
      <dgm:spPr/>
      <dgm:t>
        <a:bodyPr/>
        <a:lstStyle/>
        <a:p>
          <a:r>
            <a:rPr lang="en-US"/>
            <a:t>153 000 students</a:t>
          </a:r>
        </a:p>
      </dgm:t>
    </dgm:pt>
    <dgm:pt modelId="{E7FDDC4D-4A4B-40B4-9CF7-6A7B9954DC22}" type="parTrans" cxnId="{26A33BED-9C05-4107-8BB9-D7D5FCFAF510}">
      <dgm:prSet/>
      <dgm:spPr/>
      <dgm:t>
        <a:bodyPr/>
        <a:lstStyle/>
        <a:p>
          <a:endParaRPr lang="en-US"/>
        </a:p>
      </dgm:t>
    </dgm:pt>
    <dgm:pt modelId="{15B5145C-73CC-49DF-A709-0478EBBBB4B4}" type="sibTrans" cxnId="{26A33BED-9C05-4107-8BB9-D7D5FCFAF510}">
      <dgm:prSet/>
      <dgm:spPr/>
      <dgm:t>
        <a:bodyPr/>
        <a:lstStyle/>
        <a:p>
          <a:endParaRPr lang="en-US"/>
        </a:p>
      </dgm:t>
    </dgm:pt>
    <dgm:pt modelId="{785884A6-63A2-4A94-B2FD-B00A0D64AFF8}">
      <dgm:prSet/>
      <dgm:spPr/>
      <dgm:t>
        <a:bodyPr/>
        <a:lstStyle/>
        <a:p>
          <a:r>
            <a:rPr lang="en-US"/>
            <a:t>47 000 teachers</a:t>
          </a:r>
        </a:p>
      </dgm:t>
    </dgm:pt>
    <dgm:pt modelId="{F67E96B4-652D-4935-8EC0-7BA812F03EB0}" type="parTrans" cxnId="{48ADC96E-2CA6-4EBC-B7FF-E52A1022826A}">
      <dgm:prSet/>
      <dgm:spPr/>
      <dgm:t>
        <a:bodyPr/>
        <a:lstStyle/>
        <a:p>
          <a:endParaRPr lang="en-US"/>
        </a:p>
      </dgm:t>
    </dgm:pt>
    <dgm:pt modelId="{1AAEF98D-8617-480E-A693-606468655E24}" type="sibTrans" cxnId="{48ADC96E-2CA6-4EBC-B7FF-E52A1022826A}">
      <dgm:prSet/>
      <dgm:spPr/>
      <dgm:t>
        <a:bodyPr/>
        <a:lstStyle/>
        <a:p>
          <a:endParaRPr lang="en-US"/>
        </a:p>
      </dgm:t>
    </dgm:pt>
    <dgm:pt modelId="{60718780-3033-4AEA-AB9F-B2E2F2D3EBB4}">
      <dgm:prSet/>
      <dgm:spPr/>
      <dgm:t>
        <a:bodyPr/>
        <a:lstStyle/>
        <a:p>
          <a:r>
            <a:rPr lang="en-US"/>
            <a:t>186 000 guardians</a:t>
          </a:r>
        </a:p>
      </dgm:t>
    </dgm:pt>
    <dgm:pt modelId="{67AB8FA5-1CD7-44EE-ABC9-6467789170AF}" type="parTrans" cxnId="{4D051234-8D5C-415D-9391-45A822DB46B3}">
      <dgm:prSet/>
      <dgm:spPr/>
      <dgm:t>
        <a:bodyPr/>
        <a:lstStyle/>
        <a:p>
          <a:endParaRPr lang="en-US"/>
        </a:p>
      </dgm:t>
    </dgm:pt>
    <dgm:pt modelId="{5A25B404-1BC5-4F08-8BBE-8C1F6B6498B4}" type="sibTrans" cxnId="{4D051234-8D5C-415D-9391-45A822DB46B3}">
      <dgm:prSet/>
      <dgm:spPr/>
      <dgm:t>
        <a:bodyPr/>
        <a:lstStyle/>
        <a:p>
          <a:endParaRPr lang="en-US"/>
        </a:p>
      </dgm:t>
    </dgm:pt>
    <dgm:pt modelId="{65DBD695-018E-4791-B169-F9755B11DCD3}" type="pres">
      <dgm:prSet presAssocID="{6D7199D3-98F8-4E9A-ADCD-9FF54B4F0CFC}" presName="linear" presStyleCnt="0">
        <dgm:presLayoutVars>
          <dgm:dir/>
          <dgm:animLvl val="lvl"/>
          <dgm:resizeHandles val="exact"/>
        </dgm:presLayoutVars>
      </dgm:prSet>
      <dgm:spPr/>
    </dgm:pt>
    <dgm:pt modelId="{B184C233-02F7-4B19-9774-3BEE27F64912}" type="pres">
      <dgm:prSet presAssocID="{4B6A67EE-124F-4793-858C-14EF0E95E62B}" presName="parentLin" presStyleCnt="0"/>
      <dgm:spPr/>
    </dgm:pt>
    <dgm:pt modelId="{8C8B9165-4165-43B0-831D-D7B4E145D603}" type="pres">
      <dgm:prSet presAssocID="{4B6A67EE-124F-4793-858C-14EF0E95E62B}" presName="parentLeftMargin" presStyleLbl="node1" presStyleIdx="0" presStyleCnt="2"/>
      <dgm:spPr/>
    </dgm:pt>
    <dgm:pt modelId="{63ED6FD0-AE07-4415-9D76-FB58B8DDFC50}" type="pres">
      <dgm:prSet presAssocID="{4B6A67EE-124F-4793-858C-14EF0E95E62B}" presName="parentText" presStyleLbl="node1" presStyleIdx="0" presStyleCnt="2">
        <dgm:presLayoutVars>
          <dgm:chMax val="0"/>
          <dgm:bulletEnabled val="1"/>
        </dgm:presLayoutVars>
      </dgm:prSet>
      <dgm:spPr/>
    </dgm:pt>
    <dgm:pt modelId="{85BB2DFC-5D59-4A59-94D3-0EC1375C9088}" type="pres">
      <dgm:prSet presAssocID="{4B6A67EE-124F-4793-858C-14EF0E95E62B}" presName="negativeSpace" presStyleCnt="0"/>
      <dgm:spPr/>
    </dgm:pt>
    <dgm:pt modelId="{485EEE48-31A7-49C1-9D16-881D39123762}" type="pres">
      <dgm:prSet presAssocID="{4B6A67EE-124F-4793-858C-14EF0E95E62B}" presName="childText" presStyleLbl="conFgAcc1" presStyleIdx="0" presStyleCnt="2">
        <dgm:presLayoutVars>
          <dgm:bulletEnabled val="1"/>
        </dgm:presLayoutVars>
      </dgm:prSet>
      <dgm:spPr/>
    </dgm:pt>
    <dgm:pt modelId="{A7922E57-2EEA-4F40-B189-FE24252D3DF5}" type="pres">
      <dgm:prSet presAssocID="{BBA48144-01E3-4C42-BC32-11A240EC81DA}" presName="spaceBetweenRectangles" presStyleCnt="0"/>
      <dgm:spPr/>
    </dgm:pt>
    <dgm:pt modelId="{F0A1C3F0-06E6-4206-AEA7-4852AA1C2679}" type="pres">
      <dgm:prSet presAssocID="{63DF1FC1-8048-451E-8C0E-F23DD7478492}" presName="parentLin" presStyleCnt="0"/>
      <dgm:spPr/>
    </dgm:pt>
    <dgm:pt modelId="{38607B0B-0821-4FBE-904C-F5633E57A774}" type="pres">
      <dgm:prSet presAssocID="{63DF1FC1-8048-451E-8C0E-F23DD7478492}" presName="parentLeftMargin" presStyleLbl="node1" presStyleIdx="0" presStyleCnt="2"/>
      <dgm:spPr/>
    </dgm:pt>
    <dgm:pt modelId="{C496F195-F611-40A2-B7D4-4118E3609C7E}" type="pres">
      <dgm:prSet presAssocID="{63DF1FC1-8048-451E-8C0E-F23DD7478492}" presName="parentText" presStyleLbl="node1" presStyleIdx="1" presStyleCnt="2">
        <dgm:presLayoutVars>
          <dgm:chMax val="0"/>
          <dgm:bulletEnabled val="1"/>
        </dgm:presLayoutVars>
      </dgm:prSet>
      <dgm:spPr/>
    </dgm:pt>
    <dgm:pt modelId="{A3809EF1-A928-49BF-B61A-A72F16070144}" type="pres">
      <dgm:prSet presAssocID="{63DF1FC1-8048-451E-8C0E-F23DD7478492}" presName="negativeSpace" presStyleCnt="0"/>
      <dgm:spPr/>
    </dgm:pt>
    <dgm:pt modelId="{202D11DF-231D-4ABC-A5E6-2EB38B2725D3}" type="pres">
      <dgm:prSet presAssocID="{63DF1FC1-8048-451E-8C0E-F23DD7478492}" presName="childText" presStyleLbl="conFgAcc1" presStyleIdx="1" presStyleCnt="2">
        <dgm:presLayoutVars>
          <dgm:bulletEnabled val="1"/>
        </dgm:presLayoutVars>
      </dgm:prSet>
      <dgm:spPr/>
    </dgm:pt>
  </dgm:ptLst>
  <dgm:cxnLst>
    <dgm:cxn modelId="{3792A921-5C38-4AA7-B652-CD57EDEE1C39}" srcId="{6D7199D3-98F8-4E9A-ADCD-9FF54B4F0CFC}" destId="{4B6A67EE-124F-4793-858C-14EF0E95E62B}" srcOrd="0" destOrd="0" parTransId="{70E3225B-4CFC-46E3-9F17-10EBEAFFF5D2}" sibTransId="{BBA48144-01E3-4C42-BC32-11A240EC81DA}"/>
    <dgm:cxn modelId="{4D051234-8D5C-415D-9391-45A822DB46B3}" srcId="{63DF1FC1-8048-451E-8C0E-F23DD7478492}" destId="{60718780-3033-4AEA-AB9F-B2E2F2D3EBB4}" srcOrd="2" destOrd="0" parTransId="{67AB8FA5-1CD7-44EE-ABC9-6467789170AF}" sibTransId="{5A25B404-1BC5-4F08-8BBE-8C1F6B6498B4}"/>
    <dgm:cxn modelId="{649D305D-D35B-4294-A05F-309152F8F777}" srcId="{6D7199D3-98F8-4E9A-ADCD-9FF54B4F0CFC}" destId="{63DF1FC1-8048-451E-8C0E-F23DD7478492}" srcOrd="1" destOrd="0" parTransId="{55B9AD2B-7D5B-4CE3-9200-2E96D71563FA}" sibTransId="{59DD0073-10F2-4DC8-A605-5710E1B50B9C}"/>
    <dgm:cxn modelId="{3975E546-B295-4D91-ABE1-0D1373AE4257}" type="presOf" srcId="{6D7199D3-98F8-4E9A-ADCD-9FF54B4F0CFC}" destId="{65DBD695-018E-4791-B169-F9755B11DCD3}" srcOrd="0" destOrd="0" presId="urn:microsoft.com/office/officeart/2005/8/layout/list1"/>
    <dgm:cxn modelId="{48ADC96E-2CA6-4EBC-B7FF-E52A1022826A}" srcId="{63DF1FC1-8048-451E-8C0E-F23DD7478492}" destId="{785884A6-63A2-4A94-B2FD-B00A0D64AFF8}" srcOrd="1" destOrd="0" parTransId="{F67E96B4-652D-4935-8EC0-7BA812F03EB0}" sibTransId="{1AAEF98D-8617-480E-A693-606468655E24}"/>
    <dgm:cxn modelId="{A0E19470-120A-4D46-9EC3-0227ED0E0494}" type="presOf" srcId="{63DF1FC1-8048-451E-8C0E-F23DD7478492}" destId="{38607B0B-0821-4FBE-904C-F5633E57A774}" srcOrd="0" destOrd="0" presId="urn:microsoft.com/office/officeart/2005/8/layout/list1"/>
    <dgm:cxn modelId="{0AA6AC54-02BC-4EBF-8D75-6BAA3505A448}" type="presOf" srcId="{4B6A67EE-124F-4793-858C-14EF0E95E62B}" destId="{8C8B9165-4165-43B0-831D-D7B4E145D603}" srcOrd="0" destOrd="0" presId="urn:microsoft.com/office/officeart/2005/8/layout/list1"/>
    <dgm:cxn modelId="{0B02B258-422C-4E1E-825C-3A3FB2D3E576}" type="presOf" srcId="{63DF1FC1-8048-451E-8C0E-F23DD7478492}" destId="{C496F195-F611-40A2-B7D4-4118E3609C7E}" srcOrd="1" destOrd="0" presId="urn:microsoft.com/office/officeart/2005/8/layout/list1"/>
    <dgm:cxn modelId="{89F922AF-CE75-4EE7-92D1-41BC7B926545}" type="presOf" srcId="{785884A6-63A2-4A94-B2FD-B00A0D64AFF8}" destId="{202D11DF-231D-4ABC-A5E6-2EB38B2725D3}" srcOrd="0" destOrd="1" presId="urn:microsoft.com/office/officeart/2005/8/layout/list1"/>
    <dgm:cxn modelId="{934104C3-6E88-4701-A215-625BB209C19C}" type="presOf" srcId="{4B6A67EE-124F-4793-858C-14EF0E95E62B}" destId="{63ED6FD0-AE07-4415-9D76-FB58B8DDFC50}" srcOrd="1" destOrd="0" presId="urn:microsoft.com/office/officeart/2005/8/layout/list1"/>
    <dgm:cxn modelId="{0F1823CF-C1F9-4722-9C2A-0443F49DB3C3}" type="presOf" srcId="{98E1EA90-4DFC-4D7A-93F5-CD51C15CEC97}" destId="{202D11DF-231D-4ABC-A5E6-2EB38B2725D3}" srcOrd="0" destOrd="0" presId="urn:microsoft.com/office/officeart/2005/8/layout/list1"/>
    <dgm:cxn modelId="{26A33BED-9C05-4107-8BB9-D7D5FCFAF510}" srcId="{63DF1FC1-8048-451E-8C0E-F23DD7478492}" destId="{98E1EA90-4DFC-4D7A-93F5-CD51C15CEC97}" srcOrd="0" destOrd="0" parTransId="{E7FDDC4D-4A4B-40B4-9CF7-6A7B9954DC22}" sibTransId="{15B5145C-73CC-49DF-A709-0478EBBBB4B4}"/>
    <dgm:cxn modelId="{566A66FC-F97E-484E-AD81-08085BC8D679}" type="presOf" srcId="{60718780-3033-4AEA-AB9F-B2E2F2D3EBB4}" destId="{202D11DF-231D-4ABC-A5E6-2EB38B2725D3}" srcOrd="0" destOrd="2" presId="urn:microsoft.com/office/officeart/2005/8/layout/list1"/>
    <dgm:cxn modelId="{504DDDC1-0DAA-4ACA-AC22-B928EBF64F50}" type="presParOf" srcId="{65DBD695-018E-4791-B169-F9755B11DCD3}" destId="{B184C233-02F7-4B19-9774-3BEE27F64912}" srcOrd="0" destOrd="0" presId="urn:microsoft.com/office/officeart/2005/8/layout/list1"/>
    <dgm:cxn modelId="{6DF9035E-C8CE-4585-936B-B249AC6D5BC4}" type="presParOf" srcId="{B184C233-02F7-4B19-9774-3BEE27F64912}" destId="{8C8B9165-4165-43B0-831D-D7B4E145D603}" srcOrd="0" destOrd="0" presId="urn:microsoft.com/office/officeart/2005/8/layout/list1"/>
    <dgm:cxn modelId="{60FD9A19-C687-4D44-8832-94BE09FE9F99}" type="presParOf" srcId="{B184C233-02F7-4B19-9774-3BEE27F64912}" destId="{63ED6FD0-AE07-4415-9D76-FB58B8DDFC50}" srcOrd="1" destOrd="0" presId="urn:microsoft.com/office/officeart/2005/8/layout/list1"/>
    <dgm:cxn modelId="{FA5BD422-6A27-4929-B66F-642BF2AE4163}" type="presParOf" srcId="{65DBD695-018E-4791-B169-F9755B11DCD3}" destId="{85BB2DFC-5D59-4A59-94D3-0EC1375C9088}" srcOrd="1" destOrd="0" presId="urn:microsoft.com/office/officeart/2005/8/layout/list1"/>
    <dgm:cxn modelId="{719836C5-74B7-4335-AD7A-40BAFFB9B921}" type="presParOf" srcId="{65DBD695-018E-4791-B169-F9755B11DCD3}" destId="{485EEE48-31A7-49C1-9D16-881D39123762}" srcOrd="2" destOrd="0" presId="urn:microsoft.com/office/officeart/2005/8/layout/list1"/>
    <dgm:cxn modelId="{E845FF03-9458-4679-8FBE-F62A2F798863}" type="presParOf" srcId="{65DBD695-018E-4791-B169-F9755B11DCD3}" destId="{A7922E57-2EEA-4F40-B189-FE24252D3DF5}" srcOrd="3" destOrd="0" presId="urn:microsoft.com/office/officeart/2005/8/layout/list1"/>
    <dgm:cxn modelId="{2A80DC9B-1ABB-455A-81EC-F6BB43D6E659}" type="presParOf" srcId="{65DBD695-018E-4791-B169-F9755B11DCD3}" destId="{F0A1C3F0-06E6-4206-AEA7-4852AA1C2679}" srcOrd="4" destOrd="0" presId="urn:microsoft.com/office/officeart/2005/8/layout/list1"/>
    <dgm:cxn modelId="{2411E4E6-20C9-4A6A-B1F6-D3761A74207F}" type="presParOf" srcId="{F0A1C3F0-06E6-4206-AEA7-4852AA1C2679}" destId="{38607B0B-0821-4FBE-904C-F5633E57A774}" srcOrd="0" destOrd="0" presId="urn:microsoft.com/office/officeart/2005/8/layout/list1"/>
    <dgm:cxn modelId="{41554A22-972F-42FE-97E9-95B55E6945D9}" type="presParOf" srcId="{F0A1C3F0-06E6-4206-AEA7-4852AA1C2679}" destId="{C496F195-F611-40A2-B7D4-4118E3609C7E}" srcOrd="1" destOrd="0" presId="urn:microsoft.com/office/officeart/2005/8/layout/list1"/>
    <dgm:cxn modelId="{EABA4AC9-6599-41D7-9C2B-A8617949FC67}" type="presParOf" srcId="{65DBD695-018E-4791-B169-F9755B11DCD3}" destId="{A3809EF1-A928-49BF-B61A-A72F16070144}" srcOrd="5" destOrd="0" presId="urn:microsoft.com/office/officeart/2005/8/layout/list1"/>
    <dgm:cxn modelId="{0501B17B-073B-4D13-AEE0-C1C472A1761E}" type="presParOf" srcId="{65DBD695-018E-4791-B169-F9755B11DCD3}" destId="{202D11DF-231D-4ABC-A5E6-2EB38B2725D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6BE9E8-23F9-462C-B034-0EA09D9B9A4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sv-SE"/>
        </a:p>
      </dgm:t>
    </dgm:pt>
    <dgm:pt modelId="{66C8EF4D-4664-4B4C-A3B2-6BF9041D1CC5}">
      <dgm:prSet/>
      <dgm:spPr/>
      <dgm:t>
        <a:bodyPr/>
        <a:lstStyle/>
        <a:p>
          <a:r>
            <a:rPr lang="en-US" b="1"/>
            <a:t>Students are asked:</a:t>
          </a:r>
          <a:endParaRPr lang="sv-SE"/>
        </a:p>
      </dgm:t>
    </dgm:pt>
    <dgm:pt modelId="{3C10811B-956A-4331-8E43-481E51EAA8FE}" type="parTrans" cxnId="{00C6272D-23D8-4E9E-8A85-8BA53C87A741}">
      <dgm:prSet/>
      <dgm:spPr/>
      <dgm:t>
        <a:bodyPr/>
        <a:lstStyle/>
        <a:p>
          <a:endParaRPr lang="sv-SE"/>
        </a:p>
      </dgm:t>
    </dgm:pt>
    <dgm:pt modelId="{A235ECB9-D364-416D-8A64-6E90C3B071AA}" type="sibTrans" cxnId="{00C6272D-23D8-4E9E-8A85-8BA53C87A741}">
      <dgm:prSet/>
      <dgm:spPr/>
      <dgm:t>
        <a:bodyPr/>
        <a:lstStyle/>
        <a:p>
          <a:endParaRPr lang="sv-SE"/>
        </a:p>
      </dgm:t>
    </dgm:pt>
    <dgm:pt modelId="{1D5B3A61-9A92-4FDB-ACD7-AB51B6B70BF9}">
      <dgm:prSet/>
      <dgm:spPr/>
      <dgm:t>
        <a:bodyPr/>
        <a:lstStyle/>
        <a:p>
          <a:r>
            <a:rPr lang="en-US"/>
            <a:t>Do you feel afraid of other students in school?</a:t>
          </a:r>
          <a:endParaRPr lang="sv-SE"/>
        </a:p>
      </dgm:t>
    </dgm:pt>
    <dgm:pt modelId="{FBCA85E2-A51E-45B9-A647-7BB14EAABC1E}" type="parTrans" cxnId="{78E61C88-94CE-4183-9DD7-A28710F2B9CE}">
      <dgm:prSet/>
      <dgm:spPr/>
      <dgm:t>
        <a:bodyPr/>
        <a:lstStyle/>
        <a:p>
          <a:endParaRPr lang="sv-SE"/>
        </a:p>
      </dgm:t>
    </dgm:pt>
    <dgm:pt modelId="{0D55F0AA-BB85-4848-9850-678BCB9C2BE9}" type="sibTrans" cxnId="{78E61C88-94CE-4183-9DD7-A28710F2B9CE}">
      <dgm:prSet/>
      <dgm:spPr/>
      <dgm:t>
        <a:bodyPr/>
        <a:lstStyle/>
        <a:p>
          <a:endParaRPr lang="sv-SE"/>
        </a:p>
      </dgm:t>
    </dgm:pt>
    <dgm:pt modelId="{F06915D0-165C-4886-B4F2-088A4817A283}">
      <dgm:prSet/>
      <dgm:spPr/>
      <dgm:t>
        <a:bodyPr/>
        <a:lstStyle/>
        <a:p>
          <a:r>
            <a:rPr lang="en-US"/>
            <a:t>Do you feel afraid of teachers or other adults in school?</a:t>
          </a:r>
          <a:endParaRPr lang="sv-SE"/>
        </a:p>
      </dgm:t>
    </dgm:pt>
    <dgm:pt modelId="{09EF08FA-0089-41A2-9B4A-F8221DE5732B}" type="parTrans" cxnId="{38FA3C22-F474-4539-8708-B6220BAF98BE}">
      <dgm:prSet/>
      <dgm:spPr/>
      <dgm:t>
        <a:bodyPr/>
        <a:lstStyle/>
        <a:p>
          <a:endParaRPr lang="sv-SE"/>
        </a:p>
      </dgm:t>
    </dgm:pt>
    <dgm:pt modelId="{5863C520-4796-48E3-AE57-A44E1B04CBCD}" type="sibTrans" cxnId="{38FA3C22-F474-4539-8708-B6220BAF98BE}">
      <dgm:prSet/>
      <dgm:spPr/>
      <dgm:t>
        <a:bodyPr/>
        <a:lstStyle/>
        <a:p>
          <a:endParaRPr lang="sv-SE"/>
        </a:p>
      </dgm:t>
    </dgm:pt>
    <dgm:pt modelId="{F1994271-43B8-47F7-A605-3ACFEEAFAC43}">
      <dgm:prSet/>
      <dgm:spPr/>
      <dgm:t>
        <a:bodyPr/>
        <a:lstStyle/>
        <a:p>
          <a:r>
            <a:rPr lang="en-US"/>
            <a:t>Do you feel like you can be yourself in school?</a:t>
          </a:r>
          <a:endParaRPr lang="sv-SE"/>
        </a:p>
      </dgm:t>
    </dgm:pt>
    <dgm:pt modelId="{97DA40ED-70F0-415B-8205-182B7344D08A}" type="parTrans" cxnId="{433E1833-D4AA-4701-835B-BB74C7692713}">
      <dgm:prSet/>
      <dgm:spPr/>
      <dgm:t>
        <a:bodyPr/>
        <a:lstStyle/>
        <a:p>
          <a:endParaRPr lang="sv-SE"/>
        </a:p>
      </dgm:t>
    </dgm:pt>
    <dgm:pt modelId="{05E2C741-45D5-4364-A364-D420485E775D}" type="sibTrans" cxnId="{433E1833-D4AA-4701-835B-BB74C7692713}">
      <dgm:prSet/>
      <dgm:spPr/>
      <dgm:t>
        <a:bodyPr/>
        <a:lstStyle/>
        <a:p>
          <a:endParaRPr lang="sv-SE"/>
        </a:p>
      </dgm:t>
    </dgm:pt>
    <dgm:pt modelId="{80DF3FC4-B0C6-4F28-AF8D-EFB176D6CF09}">
      <dgm:prSet/>
      <dgm:spPr/>
      <dgm:t>
        <a:bodyPr/>
        <a:lstStyle/>
        <a:p>
          <a:r>
            <a:rPr lang="en-US"/>
            <a:t>Do you feel safe in school?</a:t>
          </a:r>
          <a:endParaRPr lang="sv-SE"/>
        </a:p>
      </dgm:t>
    </dgm:pt>
    <dgm:pt modelId="{8FC88802-43F0-4FBA-AC8F-11E2D32B46FF}" type="parTrans" cxnId="{1F575D0E-105B-4C03-A052-82F68A98080E}">
      <dgm:prSet/>
      <dgm:spPr/>
      <dgm:t>
        <a:bodyPr/>
        <a:lstStyle/>
        <a:p>
          <a:endParaRPr lang="sv-SE"/>
        </a:p>
      </dgm:t>
    </dgm:pt>
    <dgm:pt modelId="{28090B45-E1F8-46A5-8C74-7BDF1CD91378}" type="sibTrans" cxnId="{1F575D0E-105B-4C03-A052-82F68A98080E}">
      <dgm:prSet/>
      <dgm:spPr/>
      <dgm:t>
        <a:bodyPr/>
        <a:lstStyle/>
        <a:p>
          <a:endParaRPr lang="sv-SE"/>
        </a:p>
      </dgm:t>
    </dgm:pt>
    <dgm:pt modelId="{BE3EA1BE-705D-4901-9758-D10E93CDD31B}" type="pres">
      <dgm:prSet presAssocID="{5B6BE9E8-23F9-462C-B034-0EA09D9B9A4F}" presName="linearFlow" presStyleCnt="0">
        <dgm:presLayoutVars>
          <dgm:dir/>
          <dgm:resizeHandles val="exact"/>
        </dgm:presLayoutVars>
      </dgm:prSet>
      <dgm:spPr/>
    </dgm:pt>
    <dgm:pt modelId="{728FB878-65ED-44A8-B146-FD48ED853AB1}" type="pres">
      <dgm:prSet presAssocID="{66C8EF4D-4664-4B4C-A3B2-6BF9041D1CC5}" presName="composite" presStyleCnt="0"/>
      <dgm:spPr/>
    </dgm:pt>
    <dgm:pt modelId="{2A325480-5725-440F-9D49-2648A3295104}" type="pres">
      <dgm:prSet presAssocID="{66C8EF4D-4664-4B4C-A3B2-6BF9041D1CC5}" presName="imgShp" presStyleLbl="fgImgPlace1" presStyleIdx="0" presStyleCnt="1"/>
      <dgm:spPr>
        <a:blipFill>
          <a:blip xmlns:r="http://schemas.openxmlformats.org/officeDocument/2006/relationships" r:embed="rId1"/>
          <a:srcRect/>
          <a:stretch>
            <a:fillRect l="-17000" r="-17000"/>
          </a:stretch>
        </a:blipFill>
      </dgm:spPr>
    </dgm:pt>
    <dgm:pt modelId="{0B996B58-E22E-4F7D-A5D2-1E9E0023F53A}" type="pres">
      <dgm:prSet presAssocID="{66C8EF4D-4664-4B4C-A3B2-6BF9041D1CC5}" presName="txShp" presStyleLbl="node1" presStyleIdx="0" presStyleCnt="1">
        <dgm:presLayoutVars>
          <dgm:bulletEnabled val="1"/>
        </dgm:presLayoutVars>
      </dgm:prSet>
      <dgm:spPr/>
    </dgm:pt>
  </dgm:ptLst>
  <dgm:cxnLst>
    <dgm:cxn modelId="{1F575D0E-105B-4C03-A052-82F68A98080E}" srcId="{66C8EF4D-4664-4B4C-A3B2-6BF9041D1CC5}" destId="{80DF3FC4-B0C6-4F28-AF8D-EFB176D6CF09}" srcOrd="3" destOrd="0" parTransId="{8FC88802-43F0-4FBA-AC8F-11E2D32B46FF}" sibTransId="{28090B45-E1F8-46A5-8C74-7BDF1CD91378}"/>
    <dgm:cxn modelId="{38FA3C22-F474-4539-8708-B6220BAF98BE}" srcId="{66C8EF4D-4664-4B4C-A3B2-6BF9041D1CC5}" destId="{F06915D0-165C-4886-B4F2-088A4817A283}" srcOrd="1" destOrd="0" parTransId="{09EF08FA-0089-41A2-9B4A-F8221DE5732B}" sibTransId="{5863C520-4796-48E3-AE57-A44E1B04CBCD}"/>
    <dgm:cxn modelId="{00C6272D-23D8-4E9E-8A85-8BA53C87A741}" srcId="{5B6BE9E8-23F9-462C-B034-0EA09D9B9A4F}" destId="{66C8EF4D-4664-4B4C-A3B2-6BF9041D1CC5}" srcOrd="0" destOrd="0" parTransId="{3C10811B-956A-4331-8E43-481E51EAA8FE}" sibTransId="{A235ECB9-D364-416D-8A64-6E90C3B071AA}"/>
    <dgm:cxn modelId="{433E1833-D4AA-4701-835B-BB74C7692713}" srcId="{66C8EF4D-4664-4B4C-A3B2-6BF9041D1CC5}" destId="{F1994271-43B8-47F7-A605-3ACFEEAFAC43}" srcOrd="2" destOrd="0" parTransId="{97DA40ED-70F0-415B-8205-182B7344D08A}" sibTransId="{05E2C741-45D5-4364-A364-D420485E775D}"/>
    <dgm:cxn modelId="{9E03183B-FE85-4D9B-8070-9626C6EDF4EE}" type="presOf" srcId="{5B6BE9E8-23F9-462C-B034-0EA09D9B9A4F}" destId="{BE3EA1BE-705D-4901-9758-D10E93CDD31B}" srcOrd="0" destOrd="0" presId="urn:microsoft.com/office/officeart/2005/8/layout/vList3"/>
    <dgm:cxn modelId="{3E972246-05E0-4488-9139-1A8A45DE5BA0}" type="presOf" srcId="{F1994271-43B8-47F7-A605-3ACFEEAFAC43}" destId="{0B996B58-E22E-4F7D-A5D2-1E9E0023F53A}" srcOrd="0" destOrd="3" presId="urn:microsoft.com/office/officeart/2005/8/layout/vList3"/>
    <dgm:cxn modelId="{E1ABD753-DB03-4301-92CE-0F7BAB8D7E76}" type="presOf" srcId="{80DF3FC4-B0C6-4F28-AF8D-EFB176D6CF09}" destId="{0B996B58-E22E-4F7D-A5D2-1E9E0023F53A}" srcOrd="0" destOrd="4" presId="urn:microsoft.com/office/officeart/2005/8/layout/vList3"/>
    <dgm:cxn modelId="{78E61C88-94CE-4183-9DD7-A28710F2B9CE}" srcId="{66C8EF4D-4664-4B4C-A3B2-6BF9041D1CC5}" destId="{1D5B3A61-9A92-4FDB-ACD7-AB51B6B70BF9}" srcOrd="0" destOrd="0" parTransId="{FBCA85E2-A51E-45B9-A647-7BB14EAABC1E}" sibTransId="{0D55F0AA-BB85-4848-9850-678BCB9C2BE9}"/>
    <dgm:cxn modelId="{223629A0-555A-4E08-9DE9-1EF3B39EC664}" type="presOf" srcId="{F06915D0-165C-4886-B4F2-088A4817A283}" destId="{0B996B58-E22E-4F7D-A5D2-1E9E0023F53A}" srcOrd="0" destOrd="2" presId="urn:microsoft.com/office/officeart/2005/8/layout/vList3"/>
    <dgm:cxn modelId="{914972BB-3415-4471-977B-0A725FDA2A6F}" type="presOf" srcId="{1D5B3A61-9A92-4FDB-ACD7-AB51B6B70BF9}" destId="{0B996B58-E22E-4F7D-A5D2-1E9E0023F53A}" srcOrd="0" destOrd="1" presId="urn:microsoft.com/office/officeart/2005/8/layout/vList3"/>
    <dgm:cxn modelId="{0E0912E9-6B80-4ADD-8FC6-7BE601E03431}" type="presOf" srcId="{66C8EF4D-4664-4B4C-A3B2-6BF9041D1CC5}" destId="{0B996B58-E22E-4F7D-A5D2-1E9E0023F53A}" srcOrd="0" destOrd="0" presId="urn:microsoft.com/office/officeart/2005/8/layout/vList3"/>
    <dgm:cxn modelId="{BF5D5C4A-7778-4641-9357-A2F51A782EC4}" type="presParOf" srcId="{BE3EA1BE-705D-4901-9758-D10E93CDD31B}" destId="{728FB878-65ED-44A8-B146-FD48ED853AB1}" srcOrd="0" destOrd="0" presId="urn:microsoft.com/office/officeart/2005/8/layout/vList3"/>
    <dgm:cxn modelId="{1D73A277-B5E0-4086-BA4F-5F72F02DA2A4}" type="presParOf" srcId="{728FB878-65ED-44A8-B146-FD48ED853AB1}" destId="{2A325480-5725-440F-9D49-2648A3295104}" srcOrd="0" destOrd="0" presId="urn:microsoft.com/office/officeart/2005/8/layout/vList3"/>
    <dgm:cxn modelId="{27AD249F-DC92-4DC4-8FBF-51E72137F89A}" type="presParOf" srcId="{728FB878-65ED-44A8-B146-FD48ED853AB1}" destId="{0B996B58-E22E-4F7D-A5D2-1E9E0023F53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6BE9E8-23F9-462C-B034-0EA09D9B9A4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sv-SE"/>
        </a:p>
      </dgm:t>
    </dgm:pt>
    <dgm:pt modelId="{66C8EF4D-4664-4B4C-A3B2-6BF9041D1CC5}">
      <dgm:prSet/>
      <dgm:spPr/>
      <dgm:t>
        <a:bodyPr/>
        <a:lstStyle/>
        <a:p>
          <a:r>
            <a:rPr lang="en-US" b="1" dirty="0"/>
            <a:t>Teachers are asked:</a:t>
          </a:r>
          <a:endParaRPr lang="sv-SE" dirty="0"/>
        </a:p>
      </dgm:t>
    </dgm:pt>
    <dgm:pt modelId="{3C10811B-956A-4331-8E43-481E51EAA8FE}" type="parTrans" cxnId="{00C6272D-23D8-4E9E-8A85-8BA53C87A741}">
      <dgm:prSet/>
      <dgm:spPr/>
      <dgm:t>
        <a:bodyPr/>
        <a:lstStyle/>
        <a:p>
          <a:endParaRPr lang="sv-SE"/>
        </a:p>
      </dgm:t>
    </dgm:pt>
    <dgm:pt modelId="{A235ECB9-D364-416D-8A64-6E90C3B071AA}" type="sibTrans" cxnId="{00C6272D-23D8-4E9E-8A85-8BA53C87A741}">
      <dgm:prSet/>
      <dgm:spPr/>
      <dgm:t>
        <a:bodyPr/>
        <a:lstStyle/>
        <a:p>
          <a:endParaRPr lang="sv-SE"/>
        </a:p>
      </dgm:t>
    </dgm:pt>
    <dgm:pt modelId="{F1994271-43B8-47F7-A605-3ACFEEAFAC43}">
      <dgm:prSet/>
      <dgm:spPr/>
      <dgm:t>
        <a:bodyPr/>
        <a:lstStyle/>
        <a:p>
          <a:r>
            <a:rPr lang="en-US" dirty="0"/>
            <a:t>Do you believe students can be themselves in school?</a:t>
          </a:r>
          <a:endParaRPr lang="sv-SE" dirty="0"/>
        </a:p>
      </dgm:t>
    </dgm:pt>
    <dgm:pt modelId="{97DA40ED-70F0-415B-8205-182B7344D08A}" type="parTrans" cxnId="{433E1833-D4AA-4701-835B-BB74C7692713}">
      <dgm:prSet/>
      <dgm:spPr/>
      <dgm:t>
        <a:bodyPr/>
        <a:lstStyle/>
        <a:p>
          <a:endParaRPr lang="sv-SE"/>
        </a:p>
      </dgm:t>
    </dgm:pt>
    <dgm:pt modelId="{05E2C741-45D5-4364-A364-D420485E775D}" type="sibTrans" cxnId="{433E1833-D4AA-4701-835B-BB74C7692713}">
      <dgm:prSet/>
      <dgm:spPr/>
      <dgm:t>
        <a:bodyPr/>
        <a:lstStyle/>
        <a:p>
          <a:endParaRPr lang="sv-SE"/>
        </a:p>
      </dgm:t>
    </dgm:pt>
    <dgm:pt modelId="{80DF3FC4-B0C6-4F28-AF8D-EFB176D6CF09}">
      <dgm:prSet/>
      <dgm:spPr/>
      <dgm:t>
        <a:bodyPr/>
        <a:lstStyle/>
        <a:p>
          <a:r>
            <a:rPr lang="en-US" dirty="0"/>
            <a:t>Do you believe students feel safe in school?</a:t>
          </a:r>
          <a:endParaRPr lang="sv-SE" dirty="0"/>
        </a:p>
      </dgm:t>
    </dgm:pt>
    <dgm:pt modelId="{8FC88802-43F0-4FBA-AC8F-11E2D32B46FF}" type="parTrans" cxnId="{1F575D0E-105B-4C03-A052-82F68A98080E}">
      <dgm:prSet/>
      <dgm:spPr/>
      <dgm:t>
        <a:bodyPr/>
        <a:lstStyle/>
        <a:p>
          <a:endParaRPr lang="sv-SE"/>
        </a:p>
      </dgm:t>
    </dgm:pt>
    <dgm:pt modelId="{28090B45-E1F8-46A5-8C74-7BDF1CD91378}" type="sibTrans" cxnId="{1F575D0E-105B-4C03-A052-82F68A98080E}">
      <dgm:prSet/>
      <dgm:spPr/>
      <dgm:t>
        <a:bodyPr/>
        <a:lstStyle/>
        <a:p>
          <a:endParaRPr lang="sv-SE"/>
        </a:p>
      </dgm:t>
    </dgm:pt>
    <dgm:pt modelId="{BE3EA1BE-705D-4901-9758-D10E93CDD31B}" type="pres">
      <dgm:prSet presAssocID="{5B6BE9E8-23F9-462C-B034-0EA09D9B9A4F}" presName="linearFlow" presStyleCnt="0">
        <dgm:presLayoutVars>
          <dgm:dir/>
          <dgm:resizeHandles val="exact"/>
        </dgm:presLayoutVars>
      </dgm:prSet>
      <dgm:spPr/>
    </dgm:pt>
    <dgm:pt modelId="{728FB878-65ED-44A8-B146-FD48ED853AB1}" type="pres">
      <dgm:prSet presAssocID="{66C8EF4D-4664-4B4C-A3B2-6BF9041D1CC5}" presName="composite" presStyleCnt="0"/>
      <dgm:spPr/>
    </dgm:pt>
    <dgm:pt modelId="{2A325480-5725-440F-9D49-2648A3295104}" type="pres">
      <dgm:prSet presAssocID="{66C8EF4D-4664-4B4C-A3B2-6BF9041D1CC5}" presName="imgShp" presStyleLbl="fgImgPlace1" presStyleIdx="0" presStyleCnt="1"/>
      <dgm:spPr>
        <a:blipFill>
          <a:blip xmlns:r="http://schemas.openxmlformats.org/officeDocument/2006/relationships" r:embed="rId1"/>
          <a:srcRect/>
          <a:stretch>
            <a:fillRect l="-17000" r="-17000"/>
          </a:stretch>
        </a:blipFill>
      </dgm:spPr>
    </dgm:pt>
    <dgm:pt modelId="{0B996B58-E22E-4F7D-A5D2-1E9E0023F53A}" type="pres">
      <dgm:prSet presAssocID="{66C8EF4D-4664-4B4C-A3B2-6BF9041D1CC5}" presName="txShp" presStyleLbl="node1" presStyleIdx="0" presStyleCnt="1" custLinFactNeighborX="150">
        <dgm:presLayoutVars>
          <dgm:bulletEnabled val="1"/>
        </dgm:presLayoutVars>
      </dgm:prSet>
      <dgm:spPr/>
    </dgm:pt>
  </dgm:ptLst>
  <dgm:cxnLst>
    <dgm:cxn modelId="{1F575D0E-105B-4C03-A052-82F68A98080E}" srcId="{66C8EF4D-4664-4B4C-A3B2-6BF9041D1CC5}" destId="{80DF3FC4-B0C6-4F28-AF8D-EFB176D6CF09}" srcOrd="1" destOrd="0" parTransId="{8FC88802-43F0-4FBA-AC8F-11E2D32B46FF}" sibTransId="{28090B45-E1F8-46A5-8C74-7BDF1CD91378}"/>
    <dgm:cxn modelId="{00C6272D-23D8-4E9E-8A85-8BA53C87A741}" srcId="{5B6BE9E8-23F9-462C-B034-0EA09D9B9A4F}" destId="{66C8EF4D-4664-4B4C-A3B2-6BF9041D1CC5}" srcOrd="0" destOrd="0" parTransId="{3C10811B-956A-4331-8E43-481E51EAA8FE}" sibTransId="{A235ECB9-D364-416D-8A64-6E90C3B071AA}"/>
    <dgm:cxn modelId="{433E1833-D4AA-4701-835B-BB74C7692713}" srcId="{66C8EF4D-4664-4B4C-A3B2-6BF9041D1CC5}" destId="{F1994271-43B8-47F7-A605-3ACFEEAFAC43}" srcOrd="0" destOrd="0" parTransId="{97DA40ED-70F0-415B-8205-182B7344D08A}" sibTransId="{05E2C741-45D5-4364-A364-D420485E775D}"/>
    <dgm:cxn modelId="{9E03183B-FE85-4D9B-8070-9626C6EDF4EE}" type="presOf" srcId="{5B6BE9E8-23F9-462C-B034-0EA09D9B9A4F}" destId="{BE3EA1BE-705D-4901-9758-D10E93CDD31B}" srcOrd="0" destOrd="0" presId="urn:microsoft.com/office/officeart/2005/8/layout/vList3"/>
    <dgm:cxn modelId="{3E972246-05E0-4488-9139-1A8A45DE5BA0}" type="presOf" srcId="{F1994271-43B8-47F7-A605-3ACFEEAFAC43}" destId="{0B996B58-E22E-4F7D-A5D2-1E9E0023F53A}" srcOrd="0" destOrd="1" presId="urn:microsoft.com/office/officeart/2005/8/layout/vList3"/>
    <dgm:cxn modelId="{E1ABD753-DB03-4301-92CE-0F7BAB8D7E76}" type="presOf" srcId="{80DF3FC4-B0C6-4F28-AF8D-EFB176D6CF09}" destId="{0B996B58-E22E-4F7D-A5D2-1E9E0023F53A}" srcOrd="0" destOrd="2" presId="urn:microsoft.com/office/officeart/2005/8/layout/vList3"/>
    <dgm:cxn modelId="{0E0912E9-6B80-4ADD-8FC6-7BE601E03431}" type="presOf" srcId="{66C8EF4D-4664-4B4C-A3B2-6BF9041D1CC5}" destId="{0B996B58-E22E-4F7D-A5D2-1E9E0023F53A}" srcOrd="0" destOrd="0" presId="urn:microsoft.com/office/officeart/2005/8/layout/vList3"/>
    <dgm:cxn modelId="{BF5D5C4A-7778-4641-9357-A2F51A782EC4}" type="presParOf" srcId="{BE3EA1BE-705D-4901-9758-D10E93CDD31B}" destId="{728FB878-65ED-44A8-B146-FD48ED853AB1}" srcOrd="0" destOrd="0" presId="urn:microsoft.com/office/officeart/2005/8/layout/vList3"/>
    <dgm:cxn modelId="{1D73A277-B5E0-4086-BA4F-5F72F02DA2A4}" type="presParOf" srcId="{728FB878-65ED-44A8-B146-FD48ED853AB1}" destId="{2A325480-5725-440F-9D49-2648A3295104}" srcOrd="0" destOrd="0" presId="urn:microsoft.com/office/officeart/2005/8/layout/vList3"/>
    <dgm:cxn modelId="{27AD249F-DC92-4DC4-8FBF-51E72137F89A}" type="presParOf" srcId="{728FB878-65ED-44A8-B146-FD48ED853AB1}" destId="{0B996B58-E22E-4F7D-A5D2-1E9E0023F53A}"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6BE9E8-23F9-462C-B034-0EA09D9B9A4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sv-SE"/>
        </a:p>
      </dgm:t>
    </dgm:pt>
    <dgm:pt modelId="{66C8EF4D-4664-4B4C-A3B2-6BF9041D1CC5}">
      <dgm:prSet/>
      <dgm:spPr/>
      <dgm:t>
        <a:bodyPr/>
        <a:lstStyle/>
        <a:p>
          <a:r>
            <a:rPr lang="en-US" b="1" dirty="0"/>
            <a:t>Parents are asked:</a:t>
          </a:r>
          <a:endParaRPr lang="sv-SE" dirty="0"/>
        </a:p>
      </dgm:t>
    </dgm:pt>
    <dgm:pt modelId="{3C10811B-956A-4331-8E43-481E51EAA8FE}" type="parTrans" cxnId="{00C6272D-23D8-4E9E-8A85-8BA53C87A741}">
      <dgm:prSet/>
      <dgm:spPr/>
      <dgm:t>
        <a:bodyPr/>
        <a:lstStyle/>
        <a:p>
          <a:endParaRPr lang="sv-SE"/>
        </a:p>
      </dgm:t>
    </dgm:pt>
    <dgm:pt modelId="{A235ECB9-D364-416D-8A64-6E90C3B071AA}" type="sibTrans" cxnId="{00C6272D-23D8-4E9E-8A85-8BA53C87A741}">
      <dgm:prSet/>
      <dgm:spPr/>
      <dgm:t>
        <a:bodyPr/>
        <a:lstStyle/>
        <a:p>
          <a:endParaRPr lang="sv-SE"/>
        </a:p>
      </dgm:t>
    </dgm:pt>
    <dgm:pt modelId="{F1994271-43B8-47F7-A605-3ACFEEAFAC43}">
      <dgm:prSet/>
      <dgm:spPr/>
      <dgm:t>
        <a:bodyPr/>
        <a:lstStyle/>
        <a:p>
          <a:r>
            <a:rPr lang="sv-SE" dirty="0"/>
            <a:t>Do </a:t>
          </a:r>
          <a:r>
            <a:rPr lang="sv-SE" dirty="0" err="1"/>
            <a:t>you</a:t>
          </a:r>
          <a:r>
            <a:rPr lang="sv-SE" dirty="0"/>
            <a:t> </a:t>
          </a:r>
          <a:r>
            <a:rPr lang="sv-SE" dirty="0" err="1"/>
            <a:t>believe</a:t>
          </a:r>
          <a:r>
            <a:rPr lang="sv-SE" dirty="0"/>
            <a:t> </a:t>
          </a:r>
          <a:r>
            <a:rPr lang="sv-SE" dirty="0" err="1"/>
            <a:t>your</a:t>
          </a:r>
          <a:r>
            <a:rPr lang="sv-SE" dirty="0"/>
            <a:t> </a:t>
          </a:r>
          <a:r>
            <a:rPr lang="sv-SE" dirty="0" err="1"/>
            <a:t>child</a:t>
          </a:r>
          <a:r>
            <a:rPr lang="sv-SE" dirty="0"/>
            <a:t> </a:t>
          </a:r>
          <a:r>
            <a:rPr lang="sv-SE" dirty="0" err="1"/>
            <a:t>feels</a:t>
          </a:r>
          <a:r>
            <a:rPr lang="sv-SE" dirty="0"/>
            <a:t> </a:t>
          </a:r>
          <a:r>
            <a:rPr lang="sv-SE" dirty="0" err="1"/>
            <a:t>afraid</a:t>
          </a:r>
          <a:r>
            <a:rPr lang="sv-SE" dirty="0"/>
            <a:t> </a:t>
          </a:r>
          <a:r>
            <a:rPr lang="sv-SE" dirty="0" err="1"/>
            <a:t>of</a:t>
          </a:r>
          <a:r>
            <a:rPr lang="sv-SE" dirty="0"/>
            <a:t> </a:t>
          </a:r>
          <a:r>
            <a:rPr lang="sv-SE" dirty="0" err="1"/>
            <a:t>other</a:t>
          </a:r>
          <a:r>
            <a:rPr lang="sv-SE" dirty="0"/>
            <a:t> </a:t>
          </a:r>
          <a:r>
            <a:rPr lang="sv-SE" dirty="0" err="1"/>
            <a:t>children</a:t>
          </a:r>
          <a:r>
            <a:rPr lang="sv-SE" dirty="0"/>
            <a:t> in </a:t>
          </a:r>
          <a:r>
            <a:rPr lang="sv-SE" dirty="0" err="1"/>
            <a:t>school</a:t>
          </a:r>
          <a:r>
            <a:rPr lang="sv-SE" dirty="0"/>
            <a:t>?</a:t>
          </a:r>
        </a:p>
        <a:p>
          <a:r>
            <a:rPr lang="sv-SE" dirty="0"/>
            <a:t>Do </a:t>
          </a:r>
          <a:r>
            <a:rPr lang="sv-SE" dirty="0" err="1"/>
            <a:t>you</a:t>
          </a:r>
          <a:r>
            <a:rPr lang="sv-SE" dirty="0"/>
            <a:t> </a:t>
          </a:r>
          <a:r>
            <a:rPr lang="sv-SE" dirty="0" err="1"/>
            <a:t>believe</a:t>
          </a:r>
          <a:r>
            <a:rPr lang="sv-SE" dirty="0"/>
            <a:t> </a:t>
          </a:r>
          <a:r>
            <a:rPr lang="sv-SE" dirty="0" err="1"/>
            <a:t>your</a:t>
          </a:r>
          <a:r>
            <a:rPr lang="sv-SE" dirty="0"/>
            <a:t> </a:t>
          </a:r>
          <a:r>
            <a:rPr lang="sv-SE" dirty="0" err="1"/>
            <a:t>child</a:t>
          </a:r>
          <a:r>
            <a:rPr lang="sv-SE" dirty="0"/>
            <a:t> </a:t>
          </a:r>
          <a:r>
            <a:rPr lang="sv-SE" dirty="0" err="1"/>
            <a:t>feels</a:t>
          </a:r>
          <a:r>
            <a:rPr lang="sv-SE" dirty="0"/>
            <a:t> </a:t>
          </a:r>
          <a:r>
            <a:rPr lang="sv-SE" dirty="0" err="1"/>
            <a:t>afraid</a:t>
          </a:r>
          <a:r>
            <a:rPr lang="sv-SE" dirty="0"/>
            <a:t> </a:t>
          </a:r>
          <a:r>
            <a:rPr lang="sv-SE" dirty="0" err="1"/>
            <a:t>of</a:t>
          </a:r>
          <a:r>
            <a:rPr lang="sv-SE" dirty="0"/>
            <a:t> </a:t>
          </a:r>
          <a:r>
            <a:rPr lang="sv-SE" dirty="0" err="1"/>
            <a:t>teacher</a:t>
          </a:r>
          <a:r>
            <a:rPr lang="sv-SE" dirty="0"/>
            <a:t> or </a:t>
          </a:r>
          <a:r>
            <a:rPr lang="sv-SE" dirty="0" err="1"/>
            <a:t>other</a:t>
          </a:r>
          <a:r>
            <a:rPr lang="sv-SE" dirty="0"/>
            <a:t> </a:t>
          </a:r>
          <a:r>
            <a:rPr lang="sv-SE" dirty="0" err="1"/>
            <a:t>adults</a:t>
          </a:r>
          <a:r>
            <a:rPr lang="sv-SE" dirty="0"/>
            <a:t> in </a:t>
          </a:r>
          <a:r>
            <a:rPr lang="sv-SE" dirty="0" err="1"/>
            <a:t>school</a:t>
          </a:r>
          <a:r>
            <a:rPr lang="sv-SE" dirty="0"/>
            <a:t>?</a:t>
          </a:r>
        </a:p>
        <a:p>
          <a:r>
            <a:rPr lang="en-US" dirty="0"/>
            <a:t>Do you believe your child can be themselves in school?</a:t>
          </a:r>
          <a:endParaRPr lang="sv-SE" dirty="0"/>
        </a:p>
      </dgm:t>
    </dgm:pt>
    <dgm:pt modelId="{97DA40ED-70F0-415B-8205-182B7344D08A}" type="parTrans" cxnId="{433E1833-D4AA-4701-835B-BB74C7692713}">
      <dgm:prSet/>
      <dgm:spPr/>
      <dgm:t>
        <a:bodyPr/>
        <a:lstStyle/>
        <a:p>
          <a:endParaRPr lang="sv-SE"/>
        </a:p>
      </dgm:t>
    </dgm:pt>
    <dgm:pt modelId="{05E2C741-45D5-4364-A364-D420485E775D}" type="sibTrans" cxnId="{433E1833-D4AA-4701-835B-BB74C7692713}">
      <dgm:prSet/>
      <dgm:spPr/>
      <dgm:t>
        <a:bodyPr/>
        <a:lstStyle/>
        <a:p>
          <a:endParaRPr lang="sv-SE"/>
        </a:p>
      </dgm:t>
    </dgm:pt>
    <dgm:pt modelId="{80DF3FC4-B0C6-4F28-AF8D-EFB176D6CF09}">
      <dgm:prSet/>
      <dgm:spPr/>
      <dgm:t>
        <a:bodyPr/>
        <a:lstStyle/>
        <a:p>
          <a:r>
            <a:rPr lang="en-US" dirty="0"/>
            <a:t>Do you believe your child feels safe in school?</a:t>
          </a:r>
          <a:endParaRPr lang="sv-SE" dirty="0"/>
        </a:p>
      </dgm:t>
    </dgm:pt>
    <dgm:pt modelId="{8FC88802-43F0-4FBA-AC8F-11E2D32B46FF}" type="parTrans" cxnId="{1F575D0E-105B-4C03-A052-82F68A98080E}">
      <dgm:prSet/>
      <dgm:spPr/>
      <dgm:t>
        <a:bodyPr/>
        <a:lstStyle/>
        <a:p>
          <a:endParaRPr lang="sv-SE"/>
        </a:p>
      </dgm:t>
    </dgm:pt>
    <dgm:pt modelId="{28090B45-E1F8-46A5-8C74-7BDF1CD91378}" type="sibTrans" cxnId="{1F575D0E-105B-4C03-A052-82F68A98080E}">
      <dgm:prSet/>
      <dgm:spPr/>
      <dgm:t>
        <a:bodyPr/>
        <a:lstStyle/>
        <a:p>
          <a:endParaRPr lang="sv-SE"/>
        </a:p>
      </dgm:t>
    </dgm:pt>
    <dgm:pt modelId="{BE3EA1BE-705D-4901-9758-D10E93CDD31B}" type="pres">
      <dgm:prSet presAssocID="{5B6BE9E8-23F9-462C-B034-0EA09D9B9A4F}" presName="linearFlow" presStyleCnt="0">
        <dgm:presLayoutVars>
          <dgm:dir/>
          <dgm:resizeHandles val="exact"/>
        </dgm:presLayoutVars>
      </dgm:prSet>
      <dgm:spPr/>
    </dgm:pt>
    <dgm:pt modelId="{728FB878-65ED-44A8-B146-FD48ED853AB1}" type="pres">
      <dgm:prSet presAssocID="{66C8EF4D-4664-4B4C-A3B2-6BF9041D1CC5}" presName="composite" presStyleCnt="0"/>
      <dgm:spPr/>
    </dgm:pt>
    <dgm:pt modelId="{2A325480-5725-440F-9D49-2648A3295104}" type="pres">
      <dgm:prSet presAssocID="{66C8EF4D-4664-4B4C-A3B2-6BF9041D1CC5}" presName="imgShp" presStyleLbl="fgImgPlace1" presStyleIdx="0" presStyleCnt="1" custLinFactNeighborX="-595" custLinFactNeighborY="0"/>
      <dgm:spPr>
        <a:blipFill>
          <a:blip xmlns:r="http://schemas.openxmlformats.org/officeDocument/2006/relationships" r:embed="rId1"/>
          <a:srcRect/>
          <a:stretch>
            <a:fillRect l="-17000" r="-17000"/>
          </a:stretch>
        </a:blipFill>
      </dgm:spPr>
    </dgm:pt>
    <dgm:pt modelId="{0B996B58-E22E-4F7D-A5D2-1E9E0023F53A}" type="pres">
      <dgm:prSet presAssocID="{66C8EF4D-4664-4B4C-A3B2-6BF9041D1CC5}" presName="txShp" presStyleLbl="node1" presStyleIdx="0" presStyleCnt="1" custLinFactNeighborX="150">
        <dgm:presLayoutVars>
          <dgm:bulletEnabled val="1"/>
        </dgm:presLayoutVars>
      </dgm:prSet>
      <dgm:spPr/>
    </dgm:pt>
  </dgm:ptLst>
  <dgm:cxnLst>
    <dgm:cxn modelId="{1F575D0E-105B-4C03-A052-82F68A98080E}" srcId="{66C8EF4D-4664-4B4C-A3B2-6BF9041D1CC5}" destId="{80DF3FC4-B0C6-4F28-AF8D-EFB176D6CF09}" srcOrd="1" destOrd="0" parTransId="{8FC88802-43F0-4FBA-AC8F-11E2D32B46FF}" sibTransId="{28090B45-E1F8-46A5-8C74-7BDF1CD91378}"/>
    <dgm:cxn modelId="{00C6272D-23D8-4E9E-8A85-8BA53C87A741}" srcId="{5B6BE9E8-23F9-462C-B034-0EA09D9B9A4F}" destId="{66C8EF4D-4664-4B4C-A3B2-6BF9041D1CC5}" srcOrd="0" destOrd="0" parTransId="{3C10811B-956A-4331-8E43-481E51EAA8FE}" sibTransId="{A235ECB9-D364-416D-8A64-6E90C3B071AA}"/>
    <dgm:cxn modelId="{433E1833-D4AA-4701-835B-BB74C7692713}" srcId="{66C8EF4D-4664-4B4C-A3B2-6BF9041D1CC5}" destId="{F1994271-43B8-47F7-A605-3ACFEEAFAC43}" srcOrd="0" destOrd="0" parTransId="{97DA40ED-70F0-415B-8205-182B7344D08A}" sibTransId="{05E2C741-45D5-4364-A364-D420485E775D}"/>
    <dgm:cxn modelId="{9E03183B-FE85-4D9B-8070-9626C6EDF4EE}" type="presOf" srcId="{5B6BE9E8-23F9-462C-B034-0EA09D9B9A4F}" destId="{BE3EA1BE-705D-4901-9758-D10E93CDD31B}" srcOrd="0" destOrd="0" presId="urn:microsoft.com/office/officeart/2005/8/layout/vList3"/>
    <dgm:cxn modelId="{3E972246-05E0-4488-9139-1A8A45DE5BA0}" type="presOf" srcId="{F1994271-43B8-47F7-A605-3ACFEEAFAC43}" destId="{0B996B58-E22E-4F7D-A5D2-1E9E0023F53A}" srcOrd="0" destOrd="1" presId="urn:microsoft.com/office/officeart/2005/8/layout/vList3"/>
    <dgm:cxn modelId="{E1ABD753-DB03-4301-92CE-0F7BAB8D7E76}" type="presOf" srcId="{80DF3FC4-B0C6-4F28-AF8D-EFB176D6CF09}" destId="{0B996B58-E22E-4F7D-A5D2-1E9E0023F53A}" srcOrd="0" destOrd="2" presId="urn:microsoft.com/office/officeart/2005/8/layout/vList3"/>
    <dgm:cxn modelId="{0E0912E9-6B80-4ADD-8FC6-7BE601E03431}" type="presOf" srcId="{66C8EF4D-4664-4B4C-A3B2-6BF9041D1CC5}" destId="{0B996B58-E22E-4F7D-A5D2-1E9E0023F53A}" srcOrd="0" destOrd="0" presId="urn:microsoft.com/office/officeart/2005/8/layout/vList3"/>
    <dgm:cxn modelId="{BF5D5C4A-7778-4641-9357-A2F51A782EC4}" type="presParOf" srcId="{BE3EA1BE-705D-4901-9758-D10E93CDD31B}" destId="{728FB878-65ED-44A8-B146-FD48ED853AB1}" srcOrd="0" destOrd="0" presId="urn:microsoft.com/office/officeart/2005/8/layout/vList3"/>
    <dgm:cxn modelId="{1D73A277-B5E0-4086-BA4F-5F72F02DA2A4}" type="presParOf" srcId="{728FB878-65ED-44A8-B146-FD48ED853AB1}" destId="{2A325480-5725-440F-9D49-2648A3295104}" srcOrd="0" destOrd="0" presId="urn:microsoft.com/office/officeart/2005/8/layout/vList3"/>
    <dgm:cxn modelId="{27AD249F-DC92-4DC4-8FBF-51E72137F89A}" type="presParOf" srcId="{728FB878-65ED-44A8-B146-FD48ED853AB1}" destId="{0B996B58-E22E-4F7D-A5D2-1E9E0023F53A}" srcOrd="1" destOrd="0" presId="urn:microsoft.com/office/officeart/2005/8/layout/vList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6B71F9-053F-483A-AA48-19E8A23CA30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C6AAA4C5-39DE-41A8-89DA-B3F4FFC6663D}">
      <dgm:prSet/>
      <dgm:spPr/>
      <dgm:t>
        <a:bodyPr/>
        <a:lstStyle/>
        <a:p>
          <a:pPr>
            <a:lnSpc>
              <a:spcPct val="100000"/>
            </a:lnSpc>
          </a:pPr>
          <a:r>
            <a:rPr lang="en-US" dirty="0"/>
            <a:t>From students in Year 9 to Year 8</a:t>
          </a:r>
        </a:p>
      </dgm:t>
    </dgm:pt>
    <dgm:pt modelId="{756775E9-6FBC-4DEF-8635-C914B760C991}" type="parTrans" cxnId="{BEEF34CA-A8AB-4AD1-9890-8AC67ECD86E1}">
      <dgm:prSet/>
      <dgm:spPr/>
      <dgm:t>
        <a:bodyPr/>
        <a:lstStyle/>
        <a:p>
          <a:endParaRPr lang="en-US"/>
        </a:p>
      </dgm:t>
    </dgm:pt>
    <dgm:pt modelId="{3DB5B650-A036-4D20-9DBC-06DDBFEBFB9B}" type="sibTrans" cxnId="{BEEF34CA-A8AB-4AD1-9890-8AC67ECD86E1}">
      <dgm:prSet/>
      <dgm:spPr/>
      <dgm:t>
        <a:bodyPr/>
        <a:lstStyle/>
        <a:p>
          <a:endParaRPr lang="en-US"/>
        </a:p>
      </dgm:t>
    </dgm:pt>
    <dgm:pt modelId="{6A615B3F-CD24-4D47-A1CA-39075E26912C}">
      <dgm:prSet/>
      <dgm:spPr/>
      <dgm:t>
        <a:bodyPr/>
        <a:lstStyle/>
        <a:p>
          <a:pPr>
            <a:lnSpc>
              <a:spcPct val="100000"/>
            </a:lnSpc>
          </a:pPr>
          <a:r>
            <a:rPr lang="en-US"/>
            <a:t>From statements to direct questions</a:t>
          </a:r>
        </a:p>
      </dgm:t>
    </dgm:pt>
    <dgm:pt modelId="{77A2753A-9F38-4A89-AE65-04A816E6968E}" type="parTrans" cxnId="{E81BB129-75EA-4E8B-9797-78180897ED9C}">
      <dgm:prSet/>
      <dgm:spPr/>
      <dgm:t>
        <a:bodyPr/>
        <a:lstStyle/>
        <a:p>
          <a:endParaRPr lang="en-US"/>
        </a:p>
      </dgm:t>
    </dgm:pt>
    <dgm:pt modelId="{D77D50E0-1DB1-4580-BDC4-02284F0D5E70}" type="sibTrans" cxnId="{E81BB129-75EA-4E8B-9797-78180897ED9C}">
      <dgm:prSet/>
      <dgm:spPr/>
      <dgm:t>
        <a:bodyPr/>
        <a:lstStyle/>
        <a:p>
          <a:endParaRPr lang="en-US"/>
        </a:p>
      </dgm:t>
    </dgm:pt>
    <dgm:pt modelId="{7ACC2FC1-2A0A-4991-BA9C-5465D39EE54F}">
      <dgm:prSet/>
      <dgm:spPr/>
      <dgm:t>
        <a:bodyPr/>
        <a:lstStyle/>
        <a:p>
          <a:pPr>
            <a:lnSpc>
              <a:spcPct val="100000"/>
            </a:lnSpc>
          </a:pPr>
          <a:r>
            <a:rPr lang="en-US"/>
            <a:t>Reduction in amount of survey versions</a:t>
          </a:r>
        </a:p>
      </dgm:t>
    </dgm:pt>
    <dgm:pt modelId="{8FE4137C-5EA5-4981-84C2-87F46C4A6731}" type="parTrans" cxnId="{E1F931E6-8AED-4234-A0CA-F4D6E48EADAE}">
      <dgm:prSet/>
      <dgm:spPr/>
      <dgm:t>
        <a:bodyPr/>
        <a:lstStyle/>
        <a:p>
          <a:endParaRPr lang="en-US"/>
        </a:p>
      </dgm:t>
    </dgm:pt>
    <dgm:pt modelId="{442D2CCA-7224-447A-8CBC-9B936F4A8D24}" type="sibTrans" cxnId="{E1F931E6-8AED-4234-A0CA-F4D6E48EADAE}">
      <dgm:prSet/>
      <dgm:spPr/>
      <dgm:t>
        <a:bodyPr/>
        <a:lstStyle/>
        <a:p>
          <a:endParaRPr lang="en-US"/>
        </a:p>
      </dgm:t>
    </dgm:pt>
    <dgm:pt modelId="{956497A9-BFF7-458D-BD4B-37C6E4FC4A45}">
      <dgm:prSet/>
      <dgm:spPr/>
      <dgm:t>
        <a:bodyPr/>
        <a:lstStyle/>
        <a:p>
          <a:pPr>
            <a:lnSpc>
              <a:spcPct val="100000"/>
            </a:lnSpc>
          </a:pPr>
          <a:r>
            <a:rPr lang="en-US"/>
            <a:t>Simplification of questions</a:t>
          </a:r>
        </a:p>
      </dgm:t>
    </dgm:pt>
    <dgm:pt modelId="{51D13F27-DC73-4A87-8534-2AE0C967767F}" type="parTrans" cxnId="{D1E9AB5F-7DB2-4324-9557-9F18E2FA3DA5}">
      <dgm:prSet/>
      <dgm:spPr/>
      <dgm:t>
        <a:bodyPr/>
        <a:lstStyle/>
        <a:p>
          <a:endParaRPr lang="en-US"/>
        </a:p>
      </dgm:t>
    </dgm:pt>
    <dgm:pt modelId="{D0080D7F-B896-4197-A8B5-CA647A3670C7}" type="sibTrans" cxnId="{D1E9AB5F-7DB2-4324-9557-9F18E2FA3DA5}">
      <dgm:prSet/>
      <dgm:spPr/>
      <dgm:t>
        <a:bodyPr/>
        <a:lstStyle/>
        <a:p>
          <a:endParaRPr lang="en-US"/>
        </a:p>
      </dgm:t>
    </dgm:pt>
    <dgm:pt modelId="{E8A4770D-4728-4273-B497-E0480B7B88DB}" type="pres">
      <dgm:prSet presAssocID="{776B71F9-053F-483A-AA48-19E8A23CA302}" presName="root" presStyleCnt="0">
        <dgm:presLayoutVars>
          <dgm:dir/>
          <dgm:resizeHandles val="exact"/>
        </dgm:presLayoutVars>
      </dgm:prSet>
      <dgm:spPr/>
    </dgm:pt>
    <dgm:pt modelId="{6A828C0C-6773-4F41-9021-87EB350D9A8B}" type="pres">
      <dgm:prSet presAssocID="{C6AAA4C5-39DE-41A8-89DA-B3F4FFC6663D}" presName="compNode" presStyleCnt="0"/>
      <dgm:spPr/>
    </dgm:pt>
    <dgm:pt modelId="{FBA66F00-4774-4711-B5B9-B81CDAF3EC8B}" type="pres">
      <dgm:prSet presAssocID="{C6AAA4C5-39DE-41A8-89DA-B3F4FFC6663D}"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Gruppframgång med hel fyllning"/>
        </a:ext>
      </dgm:extLst>
    </dgm:pt>
    <dgm:pt modelId="{5CA0463C-558B-4241-A515-9D8B84E13131}" type="pres">
      <dgm:prSet presAssocID="{C6AAA4C5-39DE-41A8-89DA-B3F4FFC6663D}" presName="spaceRect" presStyleCnt="0"/>
      <dgm:spPr/>
    </dgm:pt>
    <dgm:pt modelId="{63CD9F7A-F13D-45A6-BD21-4D8ED3875C71}" type="pres">
      <dgm:prSet presAssocID="{C6AAA4C5-39DE-41A8-89DA-B3F4FFC6663D}" presName="textRect" presStyleLbl="revTx" presStyleIdx="0" presStyleCnt="4">
        <dgm:presLayoutVars>
          <dgm:chMax val="1"/>
          <dgm:chPref val="1"/>
        </dgm:presLayoutVars>
      </dgm:prSet>
      <dgm:spPr/>
    </dgm:pt>
    <dgm:pt modelId="{32F0502B-30F0-4D8B-9AE2-D092E785D16E}" type="pres">
      <dgm:prSet presAssocID="{3DB5B650-A036-4D20-9DBC-06DDBFEBFB9B}" presName="sibTrans" presStyleCnt="0"/>
      <dgm:spPr/>
    </dgm:pt>
    <dgm:pt modelId="{F08808CE-FDA1-4701-8C93-0FF87ECB4855}" type="pres">
      <dgm:prSet presAssocID="{6A615B3F-CD24-4D47-A1CA-39075E26912C}" presName="compNode" presStyleCnt="0"/>
      <dgm:spPr/>
    </dgm:pt>
    <dgm:pt modelId="{F720C7A9-7A39-420C-91E6-03BC611B89C9}" type="pres">
      <dgm:prSet presAssocID="{6A615B3F-CD24-4D47-A1CA-39075E26912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7BBE6870-7D0F-4C3B-B558-5B0002A605AB}" type="pres">
      <dgm:prSet presAssocID="{6A615B3F-CD24-4D47-A1CA-39075E26912C}" presName="spaceRect" presStyleCnt="0"/>
      <dgm:spPr/>
    </dgm:pt>
    <dgm:pt modelId="{18648CDD-F1AD-49B1-9D84-DA8F8684B6FC}" type="pres">
      <dgm:prSet presAssocID="{6A615B3F-CD24-4D47-A1CA-39075E26912C}" presName="textRect" presStyleLbl="revTx" presStyleIdx="1" presStyleCnt="4">
        <dgm:presLayoutVars>
          <dgm:chMax val="1"/>
          <dgm:chPref val="1"/>
        </dgm:presLayoutVars>
      </dgm:prSet>
      <dgm:spPr/>
    </dgm:pt>
    <dgm:pt modelId="{E6BF4987-F237-4962-B650-9A5EF67F90AA}" type="pres">
      <dgm:prSet presAssocID="{D77D50E0-1DB1-4580-BDC4-02284F0D5E70}" presName="sibTrans" presStyleCnt="0"/>
      <dgm:spPr/>
    </dgm:pt>
    <dgm:pt modelId="{1F293004-3E97-48DC-8F52-6EA2BF974855}" type="pres">
      <dgm:prSet presAssocID="{7ACC2FC1-2A0A-4991-BA9C-5465D39EE54F}" presName="compNode" presStyleCnt="0"/>
      <dgm:spPr/>
    </dgm:pt>
    <dgm:pt modelId="{11C911FD-E09A-4F5E-BEC2-B1944048FE64}" type="pres">
      <dgm:prSet presAssocID="{7ACC2FC1-2A0A-4991-BA9C-5465D39EE54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wnward trend"/>
        </a:ext>
      </dgm:extLst>
    </dgm:pt>
    <dgm:pt modelId="{5F14271C-BE5E-4AF3-A6CB-E2E8DB26334E}" type="pres">
      <dgm:prSet presAssocID="{7ACC2FC1-2A0A-4991-BA9C-5465D39EE54F}" presName="spaceRect" presStyleCnt="0"/>
      <dgm:spPr/>
    </dgm:pt>
    <dgm:pt modelId="{2713DCE3-02E3-4D5D-91CF-24C175283AD6}" type="pres">
      <dgm:prSet presAssocID="{7ACC2FC1-2A0A-4991-BA9C-5465D39EE54F}" presName="textRect" presStyleLbl="revTx" presStyleIdx="2" presStyleCnt="4">
        <dgm:presLayoutVars>
          <dgm:chMax val="1"/>
          <dgm:chPref val="1"/>
        </dgm:presLayoutVars>
      </dgm:prSet>
      <dgm:spPr/>
    </dgm:pt>
    <dgm:pt modelId="{CA693F15-D95D-4799-8C54-82F6732FBE5A}" type="pres">
      <dgm:prSet presAssocID="{442D2CCA-7224-447A-8CBC-9B936F4A8D24}" presName="sibTrans" presStyleCnt="0"/>
      <dgm:spPr/>
    </dgm:pt>
    <dgm:pt modelId="{F39FFC22-4264-4C12-BF61-91EE2CA8FBA2}" type="pres">
      <dgm:prSet presAssocID="{956497A9-BFF7-458D-BD4B-37C6E4FC4A45}" presName="compNode" presStyleCnt="0"/>
      <dgm:spPr/>
    </dgm:pt>
    <dgm:pt modelId="{B8DDAB77-DFAE-47BE-B4A0-79ED637F1AF6}" type="pres">
      <dgm:prSet presAssocID="{956497A9-BFF7-458D-BD4B-37C6E4FC4A45}"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33251113-245D-413D-8EDE-A3CC4B0807B6}" type="pres">
      <dgm:prSet presAssocID="{956497A9-BFF7-458D-BD4B-37C6E4FC4A45}" presName="spaceRect" presStyleCnt="0"/>
      <dgm:spPr/>
    </dgm:pt>
    <dgm:pt modelId="{3DBA3CD1-7993-443C-9D8F-DF5F38F1E4FD}" type="pres">
      <dgm:prSet presAssocID="{956497A9-BFF7-458D-BD4B-37C6E4FC4A45}" presName="textRect" presStyleLbl="revTx" presStyleIdx="3" presStyleCnt="4">
        <dgm:presLayoutVars>
          <dgm:chMax val="1"/>
          <dgm:chPref val="1"/>
        </dgm:presLayoutVars>
      </dgm:prSet>
      <dgm:spPr/>
    </dgm:pt>
  </dgm:ptLst>
  <dgm:cxnLst>
    <dgm:cxn modelId="{113A1C0A-3CCA-4DF0-84A9-4CA68980859F}" type="presOf" srcId="{7ACC2FC1-2A0A-4991-BA9C-5465D39EE54F}" destId="{2713DCE3-02E3-4D5D-91CF-24C175283AD6}" srcOrd="0" destOrd="0" presId="urn:microsoft.com/office/officeart/2018/2/layout/IconLabelList"/>
    <dgm:cxn modelId="{E81BB129-75EA-4E8B-9797-78180897ED9C}" srcId="{776B71F9-053F-483A-AA48-19E8A23CA302}" destId="{6A615B3F-CD24-4D47-A1CA-39075E26912C}" srcOrd="1" destOrd="0" parTransId="{77A2753A-9F38-4A89-AE65-04A816E6968E}" sibTransId="{D77D50E0-1DB1-4580-BDC4-02284F0D5E70}"/>
    <dgm:cxn modelId="{D1E9AB5F-7DB2-4324-9557-9F18E2FA3DA5}" srcId="{776B71F9-053F-483A-AA48-19E8A23CA302}" destId="{956497A9-BFF7-458D-BD4B-37C6E4FC4A45}" srcOrd="3" destOrd="0" parTransId="{51D13F27-DC73-4A87-8534-2AE0C967767F}" sibTransId="{D0080D7F-B896-4197-A8B5-CA647A3670C7}"/>
    <dgm:cxn modelId="{7D814D4E-0FF3-4398-8DDF-1AA7329AFFBF}" type="presOf" srcId="{776B71F9-053F-483A-AA48-19E8A23CA302}" destId="{E8A4770D-4728-4273-B497-E0480B7B88DB}" srcOrd="0" destOrd="0" presId="urn:microsoft.com/office/officeart/2018/2/layout/IconLabelList"/>
    <dgm:cxn modelId="{C94A0787-23AE-4E88-8933-6800AEBEADB5}" type="presOf" srcId="{956497A9-BFF7-458D-BD4B-37C6E4FC4A45}" destId="{3DBA3CD1-7993-443C-9D8F-DF5F38F1E4FD}" srcOrd="0" destOrd="0" presId="urn:microsoft.com/office/officeart/2018/2/layout/IconLabelList"/>
    <dgm:cxn modelId="{BEEF34CA-A8AB-4AD1-9890-8AC67ECD86E1}" srcId="{776B71F9-053F-483A-AA48-19E8A23CA302}" destId="{C6AAA4C5-39DE-41A8-89DA-B3F4FFC6663D}" srcOrd="0" destOrd="0" parTransId="{756775E9-6FBC-4DEF-8635-C914B760C991}" sibTransId="{3DB5B650-A036-4D20-9DBC-06DDBFEBFB9B}"/>
    <dgm:cxn modelId="{C6C694E5-F346-4CE2-BD04-654247FB9273}" type="presOf" srcId="{C6AAA4C5-39DE-41A8-89DA-B3F4FFC6663D}" destId="{63CD9F7A-F13D-45A6-BD21-4D8ED3875C71}" srcOrd="0" destOrd="0" presId="urn:microsoft.com/office/officeart/2018/2/layout/IconLabelList"/>
    <dgm:cxn modelId="{E1F931E6-8AED-4234-A0CA-F4D6E48EADAE}" srcId="{776B71F9-053F-483A-AA48-19E8A23CA302}" destId="{7ACC2FC1-2A0A-4991-BA9C-5465D39EE54F}" srcOrd="2" destOrd="0" parTransId="{8FE4137C-5EA5-4981-84C2-87F46C4A6731}" sibTransId="{442D2CCA-7224-447A-8CBC-9B936F4A8D24}"/>
    <dgm:cxn modelId="{22807FEA-CE8C-4296-86E1-19839D315A20}" type="presOf" srcId="{6A615B3F-CD24-4D47-A1CA-39075E26912C}" destId="{18648CDD-F1AD-49B1-9D84-DA8F8684B6FC}" srcOrd="0" destOrd="0" presId="urn:microsoft.com/office/officeart/2018/2/layout/IconLabelList"/>
    <dgm:cxn modelId="{4EEBCEAC-5519-467B-A33F-ABD2A3122281}" type="presParOf" srcId="{E8A4770D-4728-4273-B497-E0480B7B88DB}" destId="{6A828C0C-6773-4F41-9021-87EB350D9A8B}" srcOrd="0" destOrd="0" presId="urn:microsoft.com/office/officeart/2018/2/layout/IconLabelList"/>
    <dgm:cxn modelId="{A2339268-C7DF-4BA9-9FB9-3D7210D8D08C}" type="presParOf" srcId="{6A828C0C-6773-4F41-9021-87EB350D9A8B}" destId="{FBA66F00-4774-4711-B5B9-B81CDAF3EC8B}" srcOrd="0" destOrd="0" presId="urn:microsoft.com/office/officeart/2018/2/layout/IconLabelList"/>
    <dgm:cxn modelId="{9FECC4F5-6210-4252-81F5-B9C456DC81A3}" type="presParOf" srcId="{6A828C0C-6773-4F41-9021-87EB350D9A8B}" destId="{5CA0463C-558B-4241-A515-9D8B84E13131}" srcOrd="1" destOrd="0" presId="urn:microsoft.com/office/officeart/2018/2/layout/IconLabelList"/>
    <dgm:cxn modelId="{732F4859-E08B-49C8-956C-CA4E47CF9DCB}" type="presParOf" srcId="{6A828C0C-6773-4F41-9021-87EB350D9A8B}" destId="{63CD9F7A-F13D-45A6-BD21-4D8ED3875C71}" srcOrd="2" destOrd="0" presId="urn:microsoft.com/office/officeart/2018/2/layout/IconLabelList"/>
    <dgm:cxn modelId="{BC01B8B7-3EC0-4FC4-9141-01FCBE6F2589}" type="presParOf" srcId="{E8A4770D-4728-4273-B497-E0480B7B88DB}" destId="{32F0502B-30F0-4D8B-9AE2-D092E785D16E}" srcOrd="1" destOrd="0" presId="urn:microsoft.com/office/officeart/2018/2/layout/IconLabelList"/>
    <dgm:cxn modelId="{47B770F1-2DEC-4BE5-B5BF-9E41281EF038}" type="presParOf" srcId="{E8A4770D-4728-4273-B497-E0480B7B88DB}" destId="{F08808CE-FDA1-4701-8C93-0FF87ECB4855}" srcOrd="2" destOrd="0" presId="urn:microsoft.com/office/officeart/2018/2/layout/IconLabelList"/>
    <dgm:cxn modelId="{B5A206CA-A81C-41AF-AFD1-C8BE29DF6305}" type="presParOf" srcId="{F08808CE-FDA1-4701-8C93-0FF87ECB4855}" destId="{F720C7A9-7A39-420C-91E6-03BC611B89C9}" srcOrd="0" destOrd="0" presId="urn:microsoft.com/office/officeart/2018/2/layout/IconLabelList"/>
    <dgm:cxn modelId="{F3B7CCF0-9C3C-4614-AF7C-FE647A823679}" type="presParOf" srcId="{F08808CE-FDA1-4701-8C93-0FF87ECB4855}" destId="{7BBE6870-7D0F-4C3B-B558-5B0002A605AB}" srcOrd="1" destOrd="0" presId="urn:microsoft.com/office/officeart/2018/2/layout/IconLabelList"/>
    <dgm:cxn modelId="{59BC1BF1-BED0-484C-9428-253604264901}" type="presParOf" srcId="{F08808CE-FDA1-4701-8C93-0FF87ECB4855}" destId="{18648CDD-F1AD-49B1-9D84-DA8F8684B6FC}" srcOrd="2" destOrd="0" presId="urn:microsoft.com/office/officeart/2018/2/layout/IconLabelList"/>
    <dgm:cxn modelId="{B32A4C83-C03E-4166-9E4C-CCD52CB9ECE5}" type="presParOf" srcId="{E8A4770D-4728-4273-B497-E0480B7B88DB}" destId="{E6BF4987-F237-4962-B650-9A5EF67F90AA}" srcOrd="3" destOrd="0" presId="urn:microsoft.com/office/officeart/2018/2/layout/IconLabelList"/>
    <dgm:cxn modelId="{BC081BE6-D7B6-409A-B189-829608CF28AC}" type="presParOf" srcId="{E8A4770D-4728-4273-B497-E0480B7B88DB}" destId="{1F293004-3E97-48DC-8F52-6EA2BF974855}" srcOrd="4" destOrd="0" presId="urn:microsoft.com/office/officeart/2018/2/layout/IconLabelList"/>
    <dgm:cxn modelId="{169661E2-66FD-4BB4-B8E5-290A7DFB35CB}" type="presParOf" srcId="{1F293004-3E97-48DC-8F52-6EA2BF974855}" destId="{11C911FD-E09A-4F5E-BEC2-B1944048FE64}" srcOrd="0" destOrd="0" presId="urn:microsoft.com/office/officeart/2018/2/layout/IconLabelList"/>
    <dgm:cxn modelId="{F70BA618-A1E6-444E-98CC-7C4DFCD686BD}" type="presParOf" srcId="{1F293004-3E97-48DC-8F52-6EA2BF974855}" destId="{5F14271C-BE5E-4AF3-A6CB-E2E8DB26334E}" srcOrd="1" destOrd="0" presId="urn:microsoft.com/office/officeart/2018/2/layout/IconLabelList"/>
    <dgm:cxn modelId="{F2070FB8-662F-486B-9C74-FE618D332351}" type="presParOf" srcId="{1F293004-3E97-48DC-8F52-6EA2BF974855}" destId="{2713DCE3-02E3-4D5D-91CF-24C175283AD6}" srcOrd="2" destOrd="0" presId="urn:microsoft.com/office/officeart/2018/2/layout/IconLabelList"/>
    <dgm:cxn modelId="{B011CF32-A6A8-4A74-91DB-E13F3918FADD}" type="presParOf" srcId="{E8A4770D-4728-4273-B497-E0480B7B88DB}" destId="{CA693F15-D95D-4799-8C54-82F6732FBE5A}" srcOrd="5" destOrd="0" presId="urn:microsoft.com/office/officeart/2018/2/layout/IconLabelList"/>
    <dgm:cxn modelId="{70680901-28A8-49F2-B515-FB83C0270786}" type="presParOf" srcId="{E8A4770D-4728-4273-B497-E0480B7B88DB}" destId="{F39FFC22-4264-4C12-BF61-91EE2CA8FBA2}" srcOrd="6" destOrd="0" presId="urn:microsoft.com/office/officeart/2018/2/layout/IconLabelList"/>
    <dgm:cxn modelId="{7DB1A0B7-1E94-40F8-BCC8-CD7A0C8B2273}" type="presParOf" srcId="{F39FFC22-4264-4C12-BF61-91EE2CA8FBA2}" destId="{B8DDAB77-DFAE-47BE-B4A0-79ED637F1AF6}" srcOrd="0" destOrd="0" presId="urn:microsoft.com/office/officeart/2018/2/layout/IconLabelList"/>
    <dgm:cxn modelId="{73F71B2F-BAA5-4985-8C81-DC43CD41BD4A}" type="presParOf" srcId="{F39FFC22-4264-4C12-BF61-91EE2CA8FBA2}" destId="{33251113-245D-413D-8EDE-A3CC4B0807B6}" srcOrd="1" destOrd="0" presId="urn:microsoft.com/office/officeart/2018/2/layout/IconLabelList"/>
    <dgm:cxn modelId="{E8B232D7-C8D2-4504-BE9D-05EED5017A70}" type="presParOf" srcId="{F39FFC22-4264-4C12-BF61-91EE2CA8FBA2}" destId="{3DBA3CD1-7993-443C-9D8F-DF5F38F1E4F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AE5E72-9017-44ED-B4C3-074C7B98ACC4}"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9170B61C-C556-45BD-BA8E-51C948568086}">
      <dgm:prSet/>
      <dgm:spPr/>
      <dgm:t>
        <a:bodyPr/>
        <a:lstStyle/>
        <a:p>
          <a:pPr>
            <a:defRPr cap="all"/>
          </a:pPr>
          <a:r>
            <a:rPr lang="en-US"/>
            <a:t>What are they?</a:t>
          </a:r>
        </a:p>
      </dgm:t>
    </dgm:pt>
    <dgm:pt modelId="{D6032EEA-3922-47C4-A55C-E0B71EF329FF}" type="parTrans" cxnId="{1768EE6A-E7BA-4E2A-A6E0-4F015C6DC39E}">
      <dgm:prSet/>
      <dgm:spPr/>
      <dgm:t>
        <a:bodyPr/>
        <a:lstStyle/>
        <a:p>
          <a:endParaRPr lang="en-US"/>
        </a:p>
      </dgm:t>
    </dgm:pt>
    <dgm:pt modelId="{48B9BC1E-2876-496E-9F9E-B8BA12CF9507}" type="sibTrans" cxnId="{1768EE6A-E7BA-4E2A-A6E0-4F015C6DC39E}">
      <dgm:prSet/>
      <dgm:spPr/>
      <dgm:t>
        <a:bodyPr/>
        <a:lstStyle/>
        <a:p>
          <a:endParaRPr lang="en-US"/>
        </a:p>
      </dgm:t>
    </dgm:pt>
    <dgm:pt modelId="{41C60BAB-AEB5-43FC-B1BA-CE004DD94E39}">
      <dgm:prSet/>
      <dgm:spPr/>
      <dgm:t>
        <a:bodyPr/>
        <a:lstStyle/>
        <a:p>
          <a:pPr>
            <a:defRPr cap="all"/>
          </a:pPr>
          <a:r>
            <a:rPr lang="en-US"/>
            <a:t>How many?</a:t>
          </a:r>
        </a:p>
      </dgm:t>
    </dgm:pt>
    <dgm:pt modelId="{50AEBDE6-20D4-46D0-A3E8-498FC4C061E2}" type="parTrans" cxnId="{86779692-6329-427E-88E5-318ABE03CACB}">
      <dgm:prSet/>
      <dgm:spPr/>
      <dgm:t>
        <a:bodyPr/>
        <a:lstStyle/>
        <a:p>
          <a:endParaRPr lang="en-US"/>
        </a:p>
      </dgm:t>
    </dgm:pt>
    <dgm:pt modelId="{A7B4CB10-101A-4A53-B9FD-C9CA734706C4}" type="sibTrans" cxnId="{86779692-6329-427E-88E5-318ABE03CACB}">
      <dgm:prSet/>
      <dgm:spPr/>
      <dgm:t>
        <a:bodyPr/>
        <a:lstStyle/>
        <a:p>
          <a:endParaRPr lang="en-US"/>
        </a:p>
      </dgm:t>
    </dgm:pt>
    <dgm:pt modelId="{0BB9EFEF-5036-43C5-A10E-6348CD2AE5F8}">
      <dgm:prSet/>
      <dgm:spPr/>
      <dgm:t>
        <a:bodyPr/>
        <a:lstStyle/>
        <a:p>
          <a:pPr>
            <a:defRPr cap="all"/>
          </a:pPr>
          <a:r>
            <a:rPr lang="en-US"/>
            <a:t>What did we find?</a:t>
          </a:r>
        </a:p>
      </dgm:t>
    </dgm:pt>
    <dgm:pt modelId="{881C4155-BC46-47C1-A110-49CBAE185FD8}" type="parTrans" cxnId="{FB9F01B0-42C7-4250-A93B-AFBB8EC56121}">
      <dgm:prSet/>
      <dgm:spPr/>
      <dgm:t>
        <a:bodyPr/>
        <a:lstStyle/>
        <a:p>
          <a:endParaRPr lang="en-US"/>
        </a:p>
      </dgm:t>
    </dgm:pt>
    <dgm:pt modelId="{612B4C1B-9406-4A99-8100-AC5E36B812DD}" type="sibTrans" cxnId="{FB9F01B0-42C7-4250-A93B-AFBB8EC56121}">
      <dgm:prSet/>
      <dgm:spPr/>
      <dgm:t>
        <a:bodyPr/>
        <a:lstStyle/>
        <a:p>
          <a:endParaRPr lang="en-US"/>
        </a:p>
      </dgm:t>
    </dgm:pt>
    <dgm:pt modelId="{FDC76986-FEE8-4F74-AE1A-81842E8506BF}" type="pres">
      <dgm:prSet presAssocID="{1CAE5E72-9017-44ED-B4C3-074C7B98ACC4}" presName="root" presStyleCnt="0">
        <dgm:presLayoutVars>
          <dgm:dir/>
          <dgm:resizeHandles val="exact"/>
        </dgm:presLayoutVars>
      </dgm:prSet>
      <dgm:spPr/>
    </dgm:pt>
    <dgm:pt modelId="{D3834E8E-C2A0-4010-97C6-7F7A1E138899}" type="pres">
      <dgm:prSet presAssocID="{9170B61C-C556-45BD-BA8E-51C948568086}" presName="compNode" presStyleCnt="0"/>
      <dgm:spPr/>
    </dgm:pt>
    <dgm:pt modelId="{48327AAB-E509-43B1-92C0-72455F0B9BF5}" type="pres">
      <dgm:prSet presAssocID="{9170B61C-C556-45BD-BA8E-51C948568086}" presName="iconBgRect" presStyleLbl="bgShp" presStyleIdx="0" presStyleCnt="3"/>
      <dgm:spPr/>
    </dgm:pt>
    <dgm:pt modelId="{4D89909A-D9FC-48B0-AB54-C1A7D9B25FF3}" type="pres">
      <dgm:prSet presAssocID="{9170B61C-C556-45BD-BA8E-51C948568086}"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Question mark"/>
        </a:ext>
      </dgm:extLst>
    </dgm:pt>
    <dgm:pt modelId="{07F6603B-4710-4C22-B041-8BC3D880D616}" type="pres">
      <dgm:prSet presAssocID="{9170B61C-C556-45BD-BA8E-51C948568086}" presName="spaceRect" presStyleCnt="0"/>
      <dgm:spPr/>
    </dgm:pt>
    <dgm:pt modelId="{034A1A8F-A5E2-4F6F-B164-D755F64B5D5A}" type="pres">
      <dgm:prSet presAssocID="{9170B61C-C556-45BD-BA8E-51C948568086}" presName="textRect" presStyleLbl="revTx" presStyleIdx="0" presStyleCnt="3">
        <dgm:presLayoutVars>
          <dgm:chMax val="1"/>
          <dgm:chPref val="1"/>
        </dgm:presLayoutVars>
      </dgm:prSet>
      <dgm:spPr/>
    </dgm:pt>
    <dgm:pt modelId="{DCFF18FC-1647-4F60-80F5-8F68AE3E507C}" type="pres">
      <dgm:prSet presAssocID="{48B9BC1E-2876-496E-9F9E-B8BA12CF9507}" presName="sibTrans" presStyleCnt="0"/>
      <dgm:spPr/>
    </dgm:pt>
    <dgm:pt modelId="{6B0C525C-9036-4916-83C4-22C9D54CB170}" type="pres">
      <dgm:prSet presAssocID="{41C60BAB-AEB5-43FC-B1BA-CE004DD94E39}" presName="compNode" presStyleCnt="0"/>
      <dgm:spPr/>
    </dgm:pt>
    <dgm:pt modelId="{DA0A530C-7A79-4FD5-A8FE-CF88A65DD8B4}" type="pres">
      <dgm:prSet presAssocID="{41C60BAB-AEB5-43FC-B1BA-CE004DD94E39}" presName="iconBgRect" presStyleLbl="bgShp" presStyleIdx="1" presStyleCnt="3"/>
      <dgm:spPr/>
    </dgm:pt>
    <dgm:pt modelId="{B3010211-AA7F-4F81-BB35-C2294A08163A}" type="pres">
      <dgm:prSet presAssocID="{41C60BAB-AEB5-43FC-B1BA-CE004DD94E3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EA448407-E593-45B4-95D0-21C858F5995A}" type="pres">
      <dgm:prSet presAssocID="{41C60BAB-AEB5-43FC-B1BA-CE004DD94E39}" presName="spaceRect" presStyleCnt="0"/>
      <dgm:spPr/>
    </dgm:pt>
    <dgm:pt modelId="{2922CF50-AFD1-4AEF-8BC2-9C72C765054A}" type="pres">
      <dgm:prSet presAssocID="{41C60BAB-AEB5-43FC-B1BA-CE004DD94E39}" presName="textRect" presStyleLbl="revTx" presStyleIdx="1" presStyleCnt="3">
        <dgm:presLayoutVars>
          <dgm:chMax val="1"/>
          <dgm:chPref val="1"/>
        </dgm:presLayoutVars>
      </dgm:prSet>
      <dgm:spPr/>
    </dgm:pt>
    <dgm:pt modelId="{27950768-BEB2-40F0-BA40-28A8DBE0F9F4}" type="pres">
      <dgm:prSet presAssocID="{A7B4CB10-101A-4A53-B9FD-C9CA734706C4}" presName="sibTrans" presStyleCnt="0"/>
      <dgm:spPr/>
    </dgm:pt>
    <dgm:pt modelId="{99CA429E-C771-42F8-AB52-ACEFDA325C2B}" type="pres">
      <dgm:prSet presAssocID="{0BB9EFEF-5036-43C5-A10E-6348CD2AE5F8}" presName="compNode" presStyleCnt="0"/>
      <dgm:spPr/>
    </dgm:pt>
    <dgm:pt modelId="{5E14EE67-4425-4FA6-A0DB-D0BD4ADAC8F4}" type="pres">
      <dgm:prSet presAssocID="{0BB9EFEF-5036-43C5-A10E-6348CD2AE5F8}" presName="iconBgRect" presStyleLbl="bgShp" presStyleIdx="2" presStyleCnt="3"/>
      <dgm:spPr/>
    </dgm:pt>
    <dgm:pt modelId="{86891168-4720-4D52-90DC-509D8516F6C8}" type="pres">
      <dgm:prSet presAssocID="{0BB9EFEF-5036-43C5-A10E-6348CD2AE5F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ck"/>
        </a:ext>
      </dgm:extLst>
    </dgm:pt>
    <dgm:pt modelId="{D92F16F9-1938-4124-9BD9-DA8033F917A4}" type="pres">
      <dgm:prSet presAssocID="{0BB9EFEF-5036-43C5-A10E-6348CD2AE5F8}" presName="spaceRect" presStyleCnt="0"/>
      <dgm:spPr/>
    </dgm:pt>
    <dgm:pt modelId="{815A060E-977C-46A5-92E3-61BFA8F4533A}" type="pres">
      <dgm:prSet presAssocID="{0BB9EFEF-5036-43C5-A10E-6348CD2AE5F8}" presName="textRect" presStyleLbl="revTx" presStyleIdx="2" presStyleCnt="3">
        <dgm:presLayoutVars>
          <dgm:chMax val="1"/>
          <dgm:chPref val="1"/>
        </dgm:presLayoutVars>
      </dgm:prSet>
      <dgm:spPr/>
    </dgm:pt>
  </dgm:ptLst>
  <dgm:cxnLst>
    <dgm:cxn modelId="{20F5BC35-D7A7-4D5A-AE5B-AE28D5BCF7E7}" type="presOf" srcId="{9170B61C-C556-45BD-BA8E-51C948568086}" destId="{034A1A8F-A5E2-4F6F-B164-D755F64B5D5A}" srcOrd="0" destOrd="0" presId="urn:microsoft.com/office/officeart/2018/5/layout/IconCircleLabelList"/>
    <dgm:cxn modelId="{1768EE6A-E7BA-4E2A-A6E0-4F015C6DC39E}" srcId="{1CAE5E72-9017-44ED-B4C3-074C7B98ACC4}" destId="{9170B61C-C556-45BD-BA8E-51C948568086}" srcOrd="0" destOrd="0" parTransId="{D6032EEA-3922-47C4-A55C-E0B71EF329FF}" sibTransId="{48B9BC1E-2876-496E-9F9E-B8BA12CF9507}"/>
    <dgm:cxn modelId="{86779692-6329-427E-88E5-318ABE03CACB}" srcId="{1CAE5E72-9017-44ED-B4C3-074C7B98ACC4}" destId="{41C60BAB-AEB5-43FC-B1BA-CE004DD94E39}" srcOrd="1" destOrd="0" parTransId="{50AEBDE6-20D4-46D0-A3E8-498FC4C061E2}" sibTransId="{A7B4CB10-101A-4A53-B9FD-C9CA734706C4}"/>
    <dgm:cxn modelId="{76916FA6-4CD6-45A2-84A8-F2D7D562DA57}" type="presOf" srcId="{41C60BAB-AEB5-43FC-B1BA-CE004DD94E39}" destId="{2922CF50-AFD1-4AEF-8BC2-9C72C765054A}" srcOrd="0" destOrd="0" presId="urn:microsoft.com/office/officeart/2018/5/layout/IconCircleLabelList"/>
    <dgm:cxn modelId="{FB9F01B0-42C7-4250-A93B-AFBB8EC56121}" srcId="{1CAE5E72-9017-44ED-B4C3-074C7B98ACC4}" destId="{0BB9EFEF-5036-43C5-A10E-6348CD2AE5F8}" srcOrd="2" destOrd="0" parTransId="{881C4155-BC46-47C1-A110-49CBAE185FD8}" sibTransId="{612B4C1B-9406-4A99-8100-AC5E36B812DD}"/>
    <dgm:cxn modelId="{466C8FC0-7126-40C1-8AC9-0D510AD638BB}" type="presOf" srcId="{1CAE5E72-9017-44ED-B4C3-074C7B98ACC4}" destId="{FDC76986-FEE8-4F74-AE1A-81842E8506BF}" srcOrd="0" destOrd="0" presId="urn:microsoft.com/office/officeart/2018/5/layout/IconCircleLabelList"/>
    <dgm:cxn modelId="{E9CD92CB-5E60-45BF-847B-2C2A70D44FDD}" type="presOf" srcId="{0BB9EFEF-5036-43C5-A10E-6348CD2AE5F8}" destId="{815A060E-977C-46A5-92E3-61BFA8F4533A}" srcOrd="0" destOrd="0" presId="urn:microsoft.com/office/officeart/2018/5/layout/IconCircleLabelList"/>
    <dgm:cxn modelId="{83E8DC44-0E46-439A-BBEA-4A4A9F95244D}" type="presParOf" srcId="{FDC76986-FEE8-4F74-AE1A-81842E8506BF}" destId="{D3834E8E-C2A0-4010-97C6-7F7A1E138899}" srcOrd="0" destOrd="0" presId="urn:microsoft.com/office/officeart/2018/5/layout/IconCircleLabelList"/>
    <dgm:cxn modelId="{3E57B145-F2ED-49A4-8960-B113F3D7B75A}" type="presParOf" srcId="{D3834E8E-C2A0-4010-97C6-7F7A1E138899}" destId="{48327AAB-E509-43B1-92C0-72455F0B9BF5}" srcOrd="0" destOrd="0" presId="urn:microsoft.com/office/officeart/2018/5/layout/IconCircleLabelList"/>
    <dgm:cxn modelId="{BA36D1E3-A558-4092-8196-D0548FD63092}" type="presParOf" srcId="{D3834E8E-C2A0-4010-97C6-7F7A1E138899}" destId="{4D89909A-D9FC-48B0-AB54-C1A7D9B25FF3}" srcOrd="1" destOrd="0" presId="urn:microsoft.com/office/officeart/2018/5/layout/IconCircleLabelList"/>
    <dgm:cxn modelId="{3AC5CFAD-5A77-48B7-B353-A9CED02B9F64}" type="presParOf" srcId="{D3834E8E-C2A0-4010-97C6-7F7A1E138899}" destId="{07F6603B-4710-4C22-B041-8BC3D880D616}" srcOrd="2" destOrd="0" presId="urn:microsoft.com/office/officeart/2018/5/layout/IconCircleLabelList"/>
    <dgm:cxn modelId="{6D0D2B8F-2257-4257-8D47-FB905E19C513}" type="presParOf" srcId="{D3834E8E-C2A0-4010-97C6-7F7A1E138899}" destId="{034A1A8F-A5E2-4F6F-B164-D755F64B5D5A}" srcOrd="3" destOrd="0" presId="urn:microsoft.com/office/officeart/2018/5/layout/IconCircleLabelList"/>
    <dgm:cxn modelId="{8E817EAE-061B-417F-8174-ED4ECE7DEBEC}" type="presParOf" srcId="{FDC76986-FEE8-4F74-AE1A-81842E8506BF}" destId="{DCFF18FC-1647-4F60-80F5-8F68AE3E507C}" srcOrd="1" destOrd="0" presId="urn:microsoft.com/office/officeart/2018/5/layout/IconCircleLabelList"/>
    <dgm:cxn modelId="{3E7B6FAD-3F89-4300-9870-DD3392504805}" type="presParOf" srcId="{FDC76986-FEE8-4F74-AE1A-81842E8506BF}" destId="{6B0C525C-9036-4916-83C4-22C9D54CB170}" srcOrd="2" destOrd="0" presId="urn:microsoft.com/office/officeart/2018/5/layout/IconCircleLabelList"/>
    <dgm:cxn modelId="{45D56BE1-E6F2-4B17-9DB4-01A4E443C8B4}" type="presParOf" srcId="{6B0C525C-9036-4916-83C4-22C9D54CB170}" destId="{DA0A530C-7A79-4FD5-A8FE-CF88A65DD8B4}" srcOrd="0" destOrd="0" presId="urn:microsoft.com/office/officeart/2018/5/layout/IconCircleLabelList"/>
    <dgm:cxn modelId="{7EFAFE20-7D9B-4DBA-AAD4-4756A7F117E1}" type="presParOf" srcId="{6B0C525C-9036-4916-83C4-22C9D54CB170}" destId="{B3010211-AA7F-4F81-BB35-C2294A08163A}" srcOrd="1" destOrd="0" presId="urn:microsoft.com/office/officeart/2018/5/layout/IconCircleLabelList"/>
    <dgm:cxn modelId="{9C5904B0-0DBD-4467-8B6F-30A0DB82A481}" type="presParOf" srcId="{6B0C525C-9036-4916-83C4-22C9D54CB170}" destId="{EA448407-E593-45B4-95D0-21C858F5995A}" srcOrd="2" destOrd="0" presId="urn:microsoft.com/office/officeart/2018/5/layout/IconCircleLabelList"/>
    <dgm:cxn modelId="{42E3B127-A51A-49C4-BC11-9612409F4EC0}" type="presParOf" srcId="{6B0C525C-9036-4916-83C4-22C9D54CB170}" destId="{2922CF50-AFD1-4AEF-8BC2-9C72C765054A}" srcOrd="3" destOrd="0" presId="urn:microsoft.com/office/officeart/2018/5/layout/IconCircleLabelList"/>
    <dgm:cxn modelId="{84C5E233-275D-4627-9718-0767661DD901}" type="presParOf" srcId="{FDC76986-FEE8-4F74-AE1A-81842E8506BF}" destId="{27950768-BEB2-40F0-BA40-28A8DBE0F9F4}" srcOrd="3" destOrd="0" presId="urn:microsoft.com/office/officeart/2018/5/layout/IconCircleLabelList"/>
    <dgm:cxn modelId="{DB127892-4485-4BFB-838C-9FE7C6900F3E}" type="presParOf" srcId="{FDC76986-FEE8-4F74-AE1A-81842E8506BF}" destId="{99CA429E-C771-42F8-AB52-ACEFDA325C2B}" srcOrd="4" destOrd="0" presId="urn:microsoft.com/office/officeart/2018/5/layout/IconCircleLabelList"/>
    <dgm:cxn modelId="{5B8BF1C7-FA02-4678-A595-D916CD63B16E}" type="presParOf" srcId="{99CA429E-C771-42F8-AB52-ACEFDA325C2B}" destId="{5E14EE67-4425-4FA6-A0DB-D0BD4ADAC8F4}" srcOrd="0" destOrd="0" presId="urn:microsoft.com/office/officeart/2018/5/layout/IconCircleLabelList"/>
    <dgm:cxn modelId="{58CADF13-16BC-4AF5-BDE9-EAFDC6E14CAE}" type="presParOf" srcId="{99CA429E-C771-42F8-AB52-ACEFDA325C2B}" destId="{86891168-4720-4D52-90DC-509D8516F6C8}" srcOrd="1" destOrd="0" presId="urn:microsoft.com/office/officeart/2018/5/layout/IconCircleLabelList"/>
    <dgm:cxn modelId="{60F69D4F-4A68-4EB3-9971-479C0CCF4C26}" type="presParOf" srcId="{99CA429E-C771-42F8-AB52-ACEFDA325C2B}" destId="{D92F16F9-1938-4124-9BD9-DA8033F917A4}" srcOrd="2" destOrd="0" presId="urn:microsoft.com/office/officeart/2018/5/layout/IconCircleLabelList"/>
    <dgm:cxn modelId="{06C7AC5E-835C-474D-B92D-FBD61F04DA87}" type="presParOf" srcId="{99CA429E-C771-42F8-AB52-ACEFDA325C2B}" destId="{815A060E-977C-46A5-92E3-61BFA8F4533A}"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90D97-2273-4422-8B8C-F1B294823B9D}">
      <dsp:nvSpPr>
        <dsp:cNvPr id="0" name=""/>
        <dsp:cNvSpPr/>
      </dsp:nvSpPr>
      <dsp:spPr>
        <a:xfrm>
          <a:off x="0" y="3308"/>
          <a:ext cx="11254898" cy="7047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D3CF60-492F-420D-A156-E1F7A65804A6}">
      <dsp:nvSpPr>
        <dsp:cNvPr id="0" name=""/>
        <dsp:cNvSpPr/>
      </dsp:nvSpPr>
      <dsp:spPr>
        <a:xfrm>
          <a:off x="213186" y="161877"/>
          <a:ext cx="387612" cy="3876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495639-30D0-4154-A941-6F833F010DE3}">
      <dsp:nvSpPr>
        <dsp:cNvPr id="0" name=""/>
        <dsp:cNvSpPr/>
      </dsp:nvSpPr>
      <dsp:spPr>
        <a:xfrm>
          <a:off x="813985" y="3308"/>
          <a:ext cx="10440912" cy="704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586" tIns="74586" rIns="74586" bIns="74586" numCol="1" spcCol="1270" anchor="ctr" anchorCtr="0">
          <a:noAutofit/>
        </a:bodyPr>
        <a:lstStyle/>
        <a:p>
          <a:pPr marL="0" lvl="0" indent="0" algn="l" defTabSz="844550">
            <a:lnSpc>
              <a:spcPct val="90000"/>
            </a:lnSpc>
            <a:spcBef>
              <a:spcPct val="0"/>
            </a:spcBef>
            <a:spcAft>
              <a:spcPct val="35000"/>
            </a:spcAft>
            <a:buNone/>
          </a:pPr>
          <a:r>
            <a:rPr lang="en-US" sz="1900" kern="1200" dirty="0"/>
            <a:t>A brief introduction to the Swedish Schools Inspectorate</a:t>
          </a:r>
        </a:p>
      </dsp:txBody>
      <dsp:txXfrm>
        <a:off x="813985" y="3308"/>
        <a:ext cx="10440912" cy="704749"/>
      </dsp:txXfrm>
    </dsp:sp>
    <dsp:sp modelId="{63F7CD78-1DF9-4636-B5F4-388314289E15}">
      <dsp:nvSpPr>
        <dsp:cNvPr id="0" name=""/>
        <dsp:cNvSpPr/>
      </dsp:nvSpPr>
      <dsp:spPr>
        <a:xfrm>
          <a:off x="0" y="884245"/>
          <a:ext cx="11254898" cy="7047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B6A97C-8A15-4630-9658-51382E44B6B5}">
      <dsp:nvSpPr>
        <dsp:cNvPr id="0" name=""/>
        <dsp:cNvSpPr/>
      </dsp:nvSpPr>
      <dsp:spPr>
        <a:xfrm>
          <a:off x="213186" y="1042814"/>
          <a:ext cx="387612" cy="3876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B4A237-5EEE-483E-9A77-331A0B8D3127}">
      <dsp:nvSpPr>
        <dsp:cNvPr id="0" name=""/>
        <dsp:cNvSpPr/>
      </dsp:nvSpPr>
      <dsp:spPr>
        <a:xfrm>
          <a:off x="813985" y="884245"/>
          <a:ext cx="10440912" cy="704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586" tIns="74586" rIns="74586" bIns="74586" numCol="1" spcCol="1270" anchor="ctr" anchorCtr="0">
          <a:noAutofit/>
        </a:bodyPr>
        <a:lstStyle/>
        <a:p>
          <a:pPr marL="0" lvl="0" indent="0" algn="l" defTabSz="844550">
            <a:lnSpc>
              <a:spcPct val="90000"/>
            </a:lnSpc>
            <a:spcBef>
              <a:spcPct val="0"/>
            </a:spcBef>
            <a:spcAft>
              <a:spcPct val="35000"/>
            </a:spcAft>
            <a:buNone/>
          </a:pPr>
          <a:r>
            <a:rPr lang="en-US" sz="1900" kern="1200" dirty="0"/>
            <a:t>Introduction to the Swedish School Survey: what is it and what do we learn?</a:t>
          </a:r>
        </a:p>
      </dsp:txBody>
      <dsp:txXfrm>
        <a:off x="813985" y="884245"/>
        <a:ext cx="10440912" cy="704749"/>
      </dsp:txXfrm>
    </dsp:sp>
    <dsp:sp modelId="{DEF233FE-2941-4CCC-80A7-0EB8A721478C}">
      <dsp:nvSpPr>
        <dsp:cNvPr id="0" name=""/>
        <dsp:cNvSpPr/>
      </dsp:nvSpPr>
      <dsp:spPr>
        <a:xfrm>
          <a:off x="0" y="1765183"/>
          <a:ext cx="11254898" cy="7047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20562A-2214-4391-B9BB-5A98CA9C2550}">
      <dsp:nvSpPr>
        <dsp:cNvPr id="0" name=""/>
        <dsp:cNvSpPr/>
      </dsp:nvSpPr>
      <dsp:spPr>
        <a:xfrm>
          <a:off x="213186" y="1923751"/>
          <a:ext cx="387612" cy="3876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A81721-80C6-48BC-B4AF-EF30E013C31E}">
      <dsp:nvSpPr>
        <dsp:cNvPr id="0" name=""/>
        <dsp:cNvSpPr/>
      </dsp:nvSpPr>
      <dsp:spPr>
        <a:xfrm>
          <a:off x="813985" y="1765183"/>
          <a:ext cx="10440912" cy="704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586" tIns="74586" rIns="74586" bIns="74586" numCol="1" spcCol="1270" anchor="ctr" anchorCtr="0">
          <a:noAutofit/>
        </a:bodyPr>
        <a:lstStyle/>
        <a:p>
          <a:pPr marL="0" lvl="0" indent="0" algn="l" defTabSz="844550">
            <a:lnSpc>
              <a:spcPct val="90000"/>
            </a:lnSpc>
            <a:spcBef>
              <a:spcPct val="0"/>
            </a:spcBef>
            <a:spcAft>
              <a:spcPct val="35000"/>
            </a:spcAft>
            <a:buNone/>
          </a:pPr>
          <a:r>
            <a:rPr lang="en-US" sz="1900" kern="1200" dirty="0"/>
            <a:t>Cognitive interviews – why?</a:t>
          </a:r>
        </a:p>
      </dsp:txBody>
      <dsp:txXfrm>
        <a:off x="813985" y="1765183"/>
        <a:ext cx="10440912" cy="704749"/>
      </dsp:txXfrm>
    </dsp:sp>
    <dsp:sp modelId="{18C0CA83-D344-4559-B459-8D6C4681CF77}">
      <dsp:nvSpPr>
        <dsp:cNvPr id="0" name=""/>
        <dsp:cNvSpPr/>
      </dsp:nvSpPr>
      <dsp:spPr>
        <a:xfrm>
          <a:off x="0" y="2646120"/>
          <a:ext cx="11254898" cy="7047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992E72-07DA-4E85-875C-3B5401832B2E}">
      <dsp:nvSpPr>
        <dsp:cNvPr id="0" name=""/>
        <dsp:cNvSpPr/>
      </dsp:nvSpPr>
      <dsp:spPr>
        <a:xfrm>
          <a:off x="213186" y="2804689"/>
          <a:ext cx="387612" cy="3876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E45E98-D4A6-4459-8C60-9E1244B06156}">
      <dsp:nvSpPr>
        <dsp:cNvPr id="0" name=""/>
        <dsp:cNvSpPr/>
      </dsp:nvSpPr>
      <dsp:spPr>
        <a:xfrm>
          <a:off x="813985" y="2646120"/>
          <a:ext cx="10440912" cy="704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586" tIns="74586" rIns="74586" bIns="74586" numCol="1" spcCol="1270" anchor="ctr" anchorCtr="0">
          <a:noAutofit/>
        </a:bodyPr>
        <a:lstStyle/>
        <a:p>
          <a:pPr marL="0" lvl="0" indent="0" algn="l" defTabSz="844550">
            <a:lnSpc>
              <a:spcPct val="90000"/>
            </a:lnSpc>
            <a:spcBef>
              <a:spcPct val="0"/>
            </a:spcBef>
            <a:spcAft>
              <a:spcPct val="35000"/>
            </a:spcAft>
            <a:buNone/>
          </a:pPr>
          <a:r>
            <a:rPr lang="en-US" sz="1900" kern="1200" dirty="0"/>
            <a:t>Using the results in our inspection</a:t>
          </a:r>
        </a:p>
      </dsp:txBody>
      <dsp:txXfrm>
        <a:off x="813985" y="2646120"/>
        <a:ext cx="10440912" cy="704749"/>
      </dsp:txXfrm>
    </dsp:sp>
    <dsp:sp modelId="{3E88F59E-38DD-4F42-A68F-D7A20A475958}">
      <dsp:nvSpPr>
        <dsp:cNvPr id="0" name=""/>
        <dsp:cNvSpPr/>
      </dsp:nvSpPr>
      <dsp:spPr>
        <a:xfrm>
          <a:off x="0" y="3527057"/>
          <a:ext cx="11254898" cy="7047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4386DA-D95D-43F4-AD4E-9BC041F5843A}">
      <dsp:nvSpPr>
        <dsp:cNvPr id="0" name=""/>
        <dsp:cNvSpPr/>
      </dsp:nvSpPr>
      <dsp:spPr>
        <a:xfrm>
          <a:off x="213186" y="3685626"/>
          <a:ext cx="387612" cy="3876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470A33-534C-4FD4-8B3B-FD4CA3774E83}">
      <dsp:nvSpPr>
        <dsp:cNvPr id="0" name=""/>
        <dsp:cNvSpPr/>
      </dsp:nvSpPr>
      <dsp:spPr>
        <a:xfrm>
          <a:off x="813985" y="3527057"/>
          <a:ext cx="10440912" cy="704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586" tIns="74586" rIns="74586" bIns="74586" numCol="1" spcCol="1270" anchor="ctr" anchorCtr="0">
          <a:noAutofit/>
        </a:bodyPr>
        <a:lstStyle/>
        <a:p>
          <a:pPr marL="0" lvl="0" indent="0" algn="l" defTabSz="844550">
            <a:lnSpc>
              <a:spcPct val="90000"/>
            </a:lnSpc>
            <a:spcBef>
              <a:spcPct val="0"/>
            </a:spcBef>
            <a:spcAft>
              <a:spcPct val="35000"/>
            </a:spcAft>
            <a:buNone/>
          </a:pPr>
          <a:r>
            <a:rPr lang="en-US" sz="1900" kern="1200" dirty="0"/>
            <a:t>Final remarks &amp; questions</a:t>
          </a:r>
        </a:p>
      </dsp:txBody>
      <dsp:txXfrm>
        <a:off x="813985" y="3527057"/>
        <a:ext cx="10440912" cy="7047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5EEE48-31A7-49C1-9D16-881D39123762}">
      <dsp:nvSpPr>
        <dsp:cNvPr id="0" name=""/>
        <dsp:cNvSpPr/>
      </dsp:nvSpPr>
      <dsp:spPr>
        <a:xfrm>
          <a:off x="0" y="848169"/>
          <a:ext cx="5181600" cy="63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ED6FD0-AE07-4415-9D76-FB58B8DDFC50}">
      <dsp:nvSpPr>
        <dsp:cNvPr id="0" name=""/>
        <dsp:cNvSpPr/>
      </dsp:nvSpPr>
      <dsp:spPr>
        <a:xfrm>
          <a:off x="259080" y="479169"/>
          <a:ext cx="3627120"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1111250">
            <a:lnSpc>
              <a:spcPct val="90000"/>
            </a:lnSpc>
            <a:spcBef>
              <a:spcPct val="0"/>
            </a:spcBef>
            <a:spcAft>
              <a:spcPct val="35000"/>
            </a:spcAft>
            <a:buNone/>
          </a:pPr>
          <a:r>
            <a:rPr lang="en-US" sz="2500" kern="1200"/>
            <a:t>3089 schools</a:t>
          </a:r>
        </a:p>
      </dsp:txBody>
      <dsp:txXfrm>
        <a:off x="295106" y="515195"/>
        <a:ext cx="3555068" cy="665948"/>
      </dsp:txXfrm>
    </dsp:sp>
    <dsp:sp modelId="{202D11DF-231D-4ABC-A5E6-2EB38B2725D3}">
      <dsp:nvSpPr>
        <dsp:cNvPr id="0" name=""/>
        <dsp:cNvSpPr/>
      </dsp:nvSpPr>
      <dsp:spPr>
        <a:xfrm>
          <a:off x="0" y="1982169"/>
          <a:ext cx="5181600" cy="189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520700" rIns="402150"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t>153 000 students</a:t>
          </a:r>
        </a:p>
        <a:p>
          <a:pPr marL="228600" lvl="1" indent="-228600" algn="l" defTabSz="1111250">
            <a:lnSpc>
              <a:spcPct val="90000"/>
            </a:lnSpc>
            <a:spcBef>
              <a:spcPct val="0"/>
            </a:spcBef>
            <a:spcAft>
              <a:spcPct val="15000"/>
            </a:spcAft>
            <a:buChar char="•"/>
          </a:pPr>
          <a:r>
            <a:rPr lang="en-US" sz="2500" kern="1200"/>
            <a:t>47 000 teachers</a:t>
          </a:r>
        </a:p>
        <a:p>
          <a:pPr marL="228600" lvl="1" indent="-228600" algn="l" defTabSz="1111250">
            <a:lnSpc>
              <a:spcPct val="90000"/>
            </a:lnSpc>
            <a:spcBef>
              <a:spcPct val="0"/>
            </a:spcBef>
            <a:spcAft>
              <a:spcPct val="15000"/>
            </a:spcAft>
            <a:buChar char="•"/>
          </a:pPr>
          <a:r>
            <a:rPr lang="en-US" sz="2500" kern="1200"/>
            <a:t>186 000 guardians</a:t>
          </a:r>
        </a:p>
      </dsp:txBody>
      <dsp:txXfrm>
        <a:off x="0" y="1982169"/>
        <a:ext cx="5181600" cy="1890000"/>
      </dsp:txXfrm>
    </dsp:sp>
    <dsp:sp modelId="{C496F195-F611-40A2-B7D4-4118E3609C7E}">
      <dsp:nvSpPr>
        <dsp:cNvPr id="0" name=""/>
        <dsp:cNvSpPr/>
      </dsp:nvSpPr>
      <dsp:spPr>
        <a:xfrm>
          <a:off x="259080" y="1613169"/>
          <a:ext cx="3627120"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1111250">
            <a:lnSpc>
              <a:spcPct val="90000"/>
            </a:lnSpc>
            <a:spcBef>
              <a:spcPct val="0"/>
            </a:spcBef>
            <a:spcAft>
              <a:spcPct val="35000"/>
            </a:spcAft>
            <a:buNone/>
          </a:pPr>
          <a:r>
            <a:rPr lang="en-US" sz="2500" kern="1200"/>
            <a:t>385 000 responses from:</a:t>
          </a:r>
        </a:p>
      </dsp:txBody>
      <dsp:txXfrm>
        <a:off x="295106" y="1649195"/>
        <a:ext cx="3555068" cy="665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96B58-E22E-4F7D-A5D2-1E9E0023F53A}">
      <dsp:nvSpPr>
        <dsp:cNvPr id="0" name=""/>
        <dsp:cNvSpPr/>
      </dsp:nvSpPr>
      <dsp:spPr>
        <a:xfrm rot="10800000">
          <a:off x="1900601" y="860235"/>
          <a:ext cx="5030447" cy="25341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7483" tIns="87630" rIns="163576" bIns="87630" numCol="1" spcCol="1270" anchor="t" anchorCtr="0">
          <a:noAutofit/>
        </a:bodyPr>
        <a:lstStyle/>
        <a:p>
          <a:pPr marL="0" lvl="0" indent="0" algn="l" defTabSz="1022350">
            <a:lnSpc>
              <a:spcPct val="90000"/>
            </a:lnSpc>
            <a:spcBef>
              <a:spcPct val="0"/>
            </a:spcBef>
            <a:spcAft>
              <a:spcPct val="35000"/>
            </a:spcAft>
            <a:buNone/>
          </a:pPr>
          <a:r>
            <a:rPr lang="en-US" sz="2300" b="1" kern="1200"/>
            <a:t>Students are asked:</a:t>
          </a:r>
          <a:endParaRPr lang="sv-SE" sz="2300" kern="1200"/>
        </a:p>
        <a:p>
          <a:pPr marL="171450" lvl="1" indent="-171450" algn="l" defTabSz="800100">
            <a:lnSpc>
              <a:spcPct val="90000"/>
            </a:lnSpc>
            <a:spcBef>
              <a:spcPct val="0"/>
            </a:spcBef>
            <a:spcAft>
              <a:spcPct val="15000"/>
            </a:spcAft>
            <a:buChar char="•"/>
          </a:pPr>
          <a:r>
            <a:rPr lang="en-US" sz="1800" kern="1200"/>
            <a:t>Do you feel afraid of other students in school?</a:t>
          </a:r>
          <a:endParaRPr lang="sv-SE" sz="1800" kern="1200"/>
        </a:p>
        <a:p>
          <a:pPr marL="171450" lvl="1" indent="-171450" algn="l" defTabSz="800100">
            <a:lnSpc>
              <a:spcPct val="90000"/>
            </a:lnSpc>
            <a:spcBef>
              <a:spcPct val="0"/>
            </a:spcBef>
            <a:spcAft>
              <a:spcPct val="15000"/>
            </a:spcAft>
            <a:buChar char="•"/>
          </a:pPr>
          <a:r>
            <a:rPr lang="en-US" sz="1800" kern="1200"/>
            <a:t>Do you feel afraid of teachers or other adults in school?</a:t>
          </a:r>
          <a:endParaRPr lang="sv-SE" sz="1800" kern="1200"/>
        </a:p>
        <a:p>
          <a:pPr marL="171450" lvl="1" indent="-171450" algn="l" defTabSz="800100">
            <a:lnSpc>
              <a:spcPct val="90000"/>
            </a:lnSpc>
            <a:spcBef>
              <a:spcPct val="0"/>
            </a:spcBef>
            <a:spcAft>
              <a:spcPct val="15000"/>
            </a:spcAft>
            <a:buChar char="•"/>
          </a:pPr>
          <a:r>
            <a:rPr lang="en-US" sz="1800" kern="1200"/>
            <a:t>Do you feel like you can be yourself in school?</a:t>
          </a:r>
          <a:endParaRPr lang="sv-SE" sz="1800" kern="1200"/>
        </a:p>
        <a:p>
          <a:pPr marL="171450" lvl="1" indent="-171450" algn="l" defTabSz="800100">
            <a:lnSpc>
              <a:spcPct val="90000"/>
            </a:lnSpc>
            <a:spcBef>
              <a:spcPct val="0"/>
            </a:spcBef>
            <a:spcAft>
              <a:spcPct val="15000"/>
            </a:spcAft>
            <a:buChar char="•"/>
          </a:pPr>
          <a:r>
            <a:rPr lang="en-US" sz="1800" kern="1200"/>
            <a:t>Do you feel safe in school?</a:t>
          </a:r>
          <a:endParaRPr lang="sv-SE" sz="1800" kern="1200"/>
        </a:p>
      </dsp:txBody>
      <dsp:txXfrm rot="10800000">
        <a:off x="2534134" y="860235"/>
        <a:ext cx="4396914" cy="2534134"/>
      </dsp:txXfrm>
    </dsp:sp>
    <dsp:sp modelId="{2A325480-5725-440F-9D49-2648A3295104}">
      <dsp:nvSpPr>
        <dsp:cNvPr id="0" name=""/>
        <dsp:cNvSpPr/>
      </dsp:nvSpPr>
      <dsp:spPr>
        <a:xfrm>
          <a:off x="633533" y="860235"/>
          <a:ext cx="2534134" cy="2534134"/>
        </a:xfrm>
        <a:prstGeom prst="ellipse">
          <a:avLst/>
        </a:prstGeom>
        <a:blipFill>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96B58-E22E-4F7D-A5D2-1E9E0023F53A}">
      <dsp:nvSpPr>
        <dsp:cNvPr id="0" name=""/>
        <dsp:cNvSpPr/>
      </dsp:nvSpPr>
      <dsp:spPr>
        <a:xfrm rot="10800000">
          <a:off x="1908146" y="860235"/>
          <a:ext cx="5030447" cy="25341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7483" tIns="110490" rIns="206248" bIns="110490" numCol="1" spcCol="1270" anchor="t" anchorCtr="0">
          <a:noAutofit/>
        </a:bodyPr>
        <a:lstStyle/>
        <a:p>
          <a:pPr marL="0" lvl="0" indent="0" algn="l" defTabSz="1289050">
            <a:lnSpc>
              <a:spcPct val="90000"/>
            </a:lnSpc>
            <a:spcBef>
              <a:spcPct val="0"/>
            </a:spcBef>
            <a:spcAft>
              <a:spcPct val="35000"/>
            </a:spcAft>
            <a:buNone/>
          </a:pPr>
          <a:r>
            <a:rPr lang="en-US" sz="2900" b="1" kern="1200" dirty="0"/>
            <a:t>Teachers are asked:</a:t>
          </a:r>
          <a:endParaRPr lang="sv-SE" sz="2900" kern="1200" dirty="0"/>
        </a:p>
        <a:p>
          <a:pPr marL="228600" lvl="1" indent="-228600" algn="l" defTabSz="1022350">
            <a:lnSpc>
              <a:spcPct val="90000"/>
            </a:lnSpc>
            <a:spcBef>
              <a:spcPct val="0"/>
            </a:spcBef>
            <a:spcAft>
              <a:spcPct val="15000"/>
            </a:spcAft>
            <a:buChar char="•"/>
          </a:pPr>
          <a:r>
            <a:rPr lang="en-US" sz="2300" kern="1200" dirty="0"/>
            <a:t>Do you believe students can be themselves in school?</a:t>
          </a:r>
          <a:endParaRPr lang="sv-SE" sz="2300" kern="1200" dirty="0"/>
        </a:p>
        <a:p>
          <a:pPr marL="228600" lvl="1" indent="-228600" algn="l" defTabSz="1022350">
            <a:lnSpc>
              <a:spcPct val="90000"/>
            </a:lnSpc>
            <a:spcBef>
              <a:spcPct val="0"/>
            </a:spcBef>
            <a:spcAft>
              <a:spcPct val="15000"/>
            </a:spcAft>
            <a:buChar char="•"/>
          </a:pPr>
          <a:r>
            <a:rPr lang="en-US" sz="2300" kern="1200" dirty="0"/>
            <a:t>Do you believe students feel safe in school?</a:t>
          </a:r>
          <a:endParaRPr lang="sv-SE" sz="2300" kern="1200" dirty="0"/>
        </a:p>
      </dsp:txBody>
      <dsp:txXfrm rot="10800000">
        <a:off x="2541679" y="860235"/>
        <a:ext cx="4396914" cy="2534134"/>
      </dsp:txXfrm>
    </dsp:sp>
    <dsp:sp modelId="{2A325480-5725-440F-9D49-2648A3295104}">
      <dsp:nvSpPr>
        <dsp:cNvPr id="0" name=""/>
        <dsp:cNvSpPr/>
      </dsp:nvSpPr>
      <dsp:spPr>
        <a:xfrm>
          <a:off x="633533" y="860235"/>
          <a:ext cx="2534134" cy="2534134"/>
        </a:xfrm>
        <a:prstGeom prst="ellipse">
          <a:avLst/>
        </a:prstGeom>
        <a:blipFill>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96B58-E22E-4F7D-A5D2-1E9E0023F53A}">
      <dsp:nvSpPr>
        <dsp:cNvPr id="0" name=""/>
        <dsp:cNvSpPr/>
      </dsp:nvSpPr>
      <dsp:spPr>
        <a:xfrm rot="10800000">
          <a:off x="1908146" y="860235"/>
          <a:ext cx="5030447" cy="25341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7483" tIns="72390" rIns="135128" bIns="72390" numCol="1" spcCol="1270" anchor="t" anchorCtr="0">
          <a:noAutofit/>
        </a:bodyPr>
        <a:lstStyle/>
        <a:p>
          <a:pPr marL="0" lvl="0" indent="0" algn="l" defTabSz="844550">
            <a:lnSpc>
              <a:spcPct val="90000"/>
            </a:lnSpc>
            <a:spcBef>
              <a:spcPct val="0"/>
            </a:spcBef>
            <a:spcAft>
              <a:spcPct val="35000"/>
            </a:spcAft>
            <a:buNone/>
          </a:pPr>
          <a:r>
            <a:rPr lang="en-US" sz="1900" b="1" kern="1200" dirty="0"/>
            <a:t>Parents are asked:</a:t>
          </a:r>
          <a:endParaRPr lang="sv-SE" sz="1900" kern="1200" dirty="0"/>
        </a:p>
        <a:p>
          <a:pPr marL="114300" lvl="1" indent="-114300" algn="l" defTabSz="666750">
            <a:lnSpc>
              <a:spcPct val="90000"/>
            </a:lnSpc>
            <a:spcBef>
              <a:spcPct val="0"/>
            </a:spcBef>
            <a:spcAft>
              <a:spcPct val="15000"/>
            </a:spcAft>
            <a:buChar char="•"/>
          </a:pPr>
          <a:r>
            <a:rPr lang="sv-SE" sz="1500" kern="1200" dirty="0"/>
            <a:t>Do </a:t>
          </a:r>
          <a:r>
            <a:rPr lang="sv-SE" sz="1500" kern="1200" dirty="0" err="1"/>
            <a:t>you</a:t>
          </a:r>
          <a:r>
            <a:rPr lang="sv-SE" sz="1500" kern="1200" dirty="0"/>
            <a:t> </a:t>
          </a:r>
          <a:r>
            <a:rPr lang="sv-SE" sz="1500" kern="1200" dirty="0" err="1"/>
            <a:t>believe</a:t>
          </a:r>
          <a:r>
            <a:rPr lang="sv-SE" sz="1500" kern="1200" dirty="0"/>
            <a:t> </a:t>
          </a:r>
          <a:r>
            <a:rPr lang="sv-SE" sz="1500" kern="1200" dirty="0" err="1"/>
            <a:t>your</a:t>
          </a:r>
          <a:r>
            <a:rPr lang="sv-SE" sz="1500" kern="1200" dirty="0"/>
            <a:t> </a:t>
          </a:r>
          <a:r>
            <a:rPr lang="sv-SE" sz="1500" kern="1200" dirty="0" err="1"/>
            <a:t>child</a:t>
          </a:r>
          <a:r>
            <a:rPr lang="sv-SE" sz="1500" kern="1200" dirty="0"/>
            <a:t> </a:t>
          </a:r>
          <a:r>
            <a:rPr lang="sv-SE" sz="1500" kern="1200" dirty="0" err="1"/>
            <a:t>feels</a:t>
          </a:r>
          <a:r>
            <a:rPr lang="sv-SE" sz="1500" kern="1200" dirty="0"/>
            <a:t> </a:t>
          </a:r>
          <a:r>
            <a:rPr lang="sv-SE" sz="1500" kern="1200" dirty="0" err="1"/>
            <a:t>afraid</a:t>
          </a:r>
          <a:r>
            <a:rPr lang="sv-SE" sz="1500" kern="1200" dirty="0"/>
            <a:t> </a:t>
          </a:r>
          <a:r>
            <a:rPr lang="sv-SE" sz="1500" kern="1200" dirty="0" err="1"/>
            <a:t>of</a:t>
          </a:r>
          <a:r>
            <a:rPr lang="sv-SE" sz="1500" kern="1200" dirty="0"/>
            <a:t> </a:t>
          </a:r>
          <a:r>
            <a:rPr lang="sv-SE" sz="1500" kern="1200" dirty="0" err="1"/>
            <a:t>other</a:t>
          </a:r>
          <a:r>
            <a:rPr lang="sv-SE" sz="1500" kern="1200" dirty="0"/>
            <a:t> </a:t>
          </a:r>
          <a:r>
            <a:rPr lang="sv-SE" sz="1500" kern="1200" dirty="0" err="1"/>
            <a:t>children</a:t>
          </a:r>
          <a:r>
            <a:rPr lang="sv-SE" sz="1500" kern="1200" dirty="0"/>
            <a:t> in </a:t>
          </a:r>
          <a:r>
            <a:rPr lang="sv-SE" sz="1500" kern="1200" dirty="0" err="1"/>
            <a:t>school</a:t>
          </a:r>
          <a:r>
            <a:rPr lang="sv-SE" sz="1500" kern="1200" dirty="0"/>
            <a:t>?</a:t>
          </a:r>
        </a:p>
        <a:p>
          <a:pPr marL="114300" lvl="1" indent="-114300" algn="l" defTabSz="666750">
            <a:lnSpc>
              <a:spcPct val="90000"/>
            </a:lnSpc>
            <a:spcBef>
              <a:spcPct val="0"/>
            </a:spcBef>
            <a:spcAft>
              <a:spcPct val="15000"/>
            </a:spcAft>
            <a:buChar char="•"/>
          </a:pPr>
          <a:r>
            <a:rPr lang="sv-SE" sz="1500" kern="1200" dirty="0"/>
            <a:t>Do </a:t>
          </a:r>
          <a:r>
            <a:rPr lang="sv-SE" sz="1500" kern="1200" dirty="0" err="1"/>
            <a:t>you</a:t>
          </a:r>
          <a:r>
            <a:rPr lang="sv-SE" sz="1500" kern="1200" dirty="0"/>
            <a:t> </a:t>
          </a:r>
          <a:r>
            <a:rPr lang="sv-SE" sz="1500" kern="1200" dirty="0" err="1"/>
            <a:t>believe</a:t>
          </a:r>
          <a:r>
            <a:rPr lang="sv-SE" sz="1500" kern="1200" dirty="0"/>
            <a:t> </a:t>
          </a:r>
          <a:r>
            <a:rPr lang="sv-SE" sz="1500" kern="1200" dirty="0" err="1"/>
            <a:t>your</a:t>
          </a:r>
          <a:r>
            <a:rPr lang="sv-SE" sz="1500" kern="1200" dirty="0"/>
            <a:t> </a:t>
          </a:r>
          <a:r>
            <a:rPr lang="sv-SE" sz="1500" kern="1200" dirty="0" err="1"/>
            <a:t>child</a:t>
          </a:r>
          <a:r>
            <a:rPr lang="sv-SE" sz="1500" kern="1200" dirty="0"/>
            <a:t> </a:t>
          </a:r>
          <a:r>
            <a:rPr lang="sv-SE" sz="1500" kern="1200" dirty="0" err="1"/>
            <a:t>feels</a:t>
          </a:r>
          <a:r>
            <a:rPr lang="sv-SE" sz="1500" kern="1200" dirty="0"/>
            <a:t> </a:t>
          </a:r>
          <a:r>
            <a:rPr lang="sv-SE" sz="1500" kern="1200" dirty="0" err="1"/>
            <a:t>afraid</a:t>
          </a:r>
          <a:r>
            <a:rPr lang="sv-SE" sz="1500" kern="1200" dirty="0"/>
            <a:t> </a:t>
          </a:r>
          <a:r>
            <a:rPr lang="sv-SE" sz="1500" kern="1200" dirty="0" err="1"/>
            <a:t>of</a:t>
          </a:r>
          <a:r>
            <a:rPr lang="sv-SE" sz="1500" kern="1200" dirty="0"/>
            <a:t> </a:t>
          </a:r>
          <a:r>
            <a:rPr lang="sv-SE" sz="1500" kern="1200" dirty="0" err="1"/>
            <a:t>teacher</a:t>
          </a:r>
          <a:r>
            <a:rPr lang="sv-SE" sz="1500" kern="1200" dirty="0"/>
            <a:t> or </a:t>
          </a:r>
          <a:r>
            <a:rPr lang="sv-SE" sz="1500" kern="1200" dirty="0" err="1"/>
            <a:t>other</a:t>
          </a:r>
          <a:r>
            <a:rPr lang="sv-SE" sz="1500" kern="1200" dirty="0"/>
            <a:t> </a:t>
          </a:r>
          <a:r>
            <a:rPr lang="sv-SE" sz="1500" kern="1200" dirty="0" err="1"/>
            <a:t>adults</a:t>
          </a:r>
          <a:r>
            <a:rPr lang="sv-SE" sz="1500" kern="1200" dirty="0"/>
            <a:t> in </a:t>
          </a:r>
          <a:r>
            <a:rPr lang="sv-SE" sz="1500" kern="1200" dirty="0" err="1"/>
            <a:t>school</a:t>
          </a:r>
          <a:r>
            <a:rPr lang="sv-SE" sz="1500" kern="1200" dirty="0"/>
            <a:t>?</a:t>
          </a:r>
        </a:p>
        <a:p>
          <a:pPr marL="114300" lvl="1" indent="-114300" algn="l" defTabSz="666750">
            <a:lnSpc>
              <a:spcPct val="90000"/>
            </a:lnSpc>
            <a:spcBef>
              <a:spcPct val="0"/>
            </a:spcBef>
            <a:spcAft>
              <a:spcPct val="15000"/>
            </a:spcAft>
            <a:buChar char="•"/>
          </a:pPr>
          <a:r>
            <a:rPr lang="en-US" sz="1500" kern="1200" dirty="0"/>
            <a:t>Do you believe your child can be themselves in school?</a:t>
          </a:r>
          <a:endParaRPr lang="sv-SE" sz="1500" kern="1200" dirty="0"/>
        </a:p>
        <a:p>
          <a:pPr marL="114300" lvl="1" indent="-114300" algn="l" defTabSz="666750">
            <a:lnSpc>
              <a:spcPct val="90000"/>
            </a:lnSpc>
            <a:spcBef>
              <a:spcPct val="0"/>
            </a:spcBef>
            <a:spcAft>
              <a:spcPct val="15000"/>
            </a:spcAft>
            <a:buChar char="•"/>
          </a:pPr>
          <a:r>
            <a:rPr lang="en-US" sz="1500" kern="1200" dirty="0"/>
            <a:t>Do you believe your child feels safe in school?</a:t>
          </a:r>
          <a:endParaRPr lang="sv-SE" sz="1500" kern="1200" dirty="0"/>
        </a:p>
      </dsp:txBody>
      <dsp:txXfrm rot="10800000">
        <a:off x="2541679" y="860235"/>
        <a:ext cx="4396914" cy="2534134"/>
      </dsp:txXfrm>
    </dsp:sp>
    <dsp:sp modelId="{2A325480-5725-440F-9D49-2648A3295104}">
      <dsp:nvSpPr>
        <dsp:cNvPr id="0" name=""/>
        <dsp:cNvSpPr/>
      </dsp:nvSpPr>
      <dsp:spPr>
        <a:xfrm>
          <a:off x="618455" y="860235"/>
          <a:ext cx="2534134" cy="2534134"/>
        </a:xfrm>
        <a:prstGeom prst="ellipse">
          <a:avLst/>
        </a:prstGeom>
        <a:blipFill>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66F00-4774-4711-B5B9-B81CDAF3EC8B}">
      <dsp:nvSpPr>
        <dsp:cNvPr id="0" name=""/>
        <dsp:cNvSpPr/>
      </dsp:nvSpPr>
      <dsp:spPr>
        <a:xfrm>
          <a:off x="875473" y="1061029"/>
          <a:ext cx="1075919" cy="1075919"/>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CD9F7A-F13D-45A6-BD21-4D8ED3875C71}">
      <dsp:nvSpPr>
        <dsp:cNvPr id="0" name=""/>
        <dsp:cNvSpPr/>
      </dsp:nvSpPr>
      <dsp:spPr>
        <a:xfrm>
          <a:off x="217967" y="2454086"/>
          <a:ext cx="239093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dirty="0"/>
            <a:t>From students in Year 9 to Year 8</a:t>
          </a:r>
        </a:p>
      </dsp:txBody>
      <dsp:txXfrm>
        <a:off x="217967" y="2454086"/>
        <a:ext cx="2390931" cy="720000"/>
      </dsp:txXfrm>
    </dsp:sp>
    <dsp:sp modelId="{F720C7A9-7A39-420C-91E6-03BC611B89C9}">
      <dsp:nvSpPr>
        <dsp:cNvPr id="0" name=""/>
        <dsp:cNvSpPr/>
      </dsp:nvSpPr>
      <dsp:spPr>
        <a:xfrm>
          <a:off x="3684817" y="1061029"/>
          <a:ext cx="1075919" cy="10759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648CDD-F1AD-49B1-9D84-DA8F8684B6FC}">
      <dsp:nvSpPr>
        <dsp:cNvPr id="0" name=""/>
        <dsp:cNvSpPr/>
      </dsp:nvSpPr>
      <dsp:spPr>
        <a:xfrm>
          <a:off x="3027311" y="2454086"/>
          <a:ext cx="239093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a:t>From statements to direct questions</a:t>
          </a:r>
        </a:p>
      </dsp:txBody>
      <dsp:txXfrm>
        <a:off x="3027311" y="2454086"/>
        <a:ext cx="2390931" cy="720000"/>
      </dsp:txXfrm>
    </dsp:sp>
    <dsp:sp modelId="{11C911FD-E09A-4F5E-BEC2-B1944048FE64}">
      <dsp:nvSpPr>
        <dsp:cNvPr id="0" name=""/>
        <dsp:cNvSpPr/>
      </dsp:nvSpPr>
      <dsp:spPr>
        <a:xfrm>
          <a:off x="6494161" y="1061029"/>
          <a:ext cx="1075919" cy="10759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13DCE3-02E3-4D5D-91CF-24C175283AD6}">
      <dsp:nvSpPr>
        <dsp:cNvPr id="0" name=""/>
        <dsp:cNvSpPr/>
      </dsp:nvSpPr>
      <dsp:spPr>
        <a:xfrm>
          <a:off x="5836655" y="2454086"/>
          <a:ext cx="239093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a:t>Reduction in amount of survey versions</a:t>
          </a:r>
        </a:p>
      </dsp:txBody>
      <dsp:txXfrm>
        <a:off x="5836655" y="2454086"/>
        <a:ext cx="2390931" cy="720000"/>
      </dsp:txXfrm>
    </dsp:sp>
    <dsp:sp modelId="{B8DDAB77-DFAE-47BE-B4A0-79ED637F1AF6}">
      <dsp:nvSpPr>
        <dsp:cNvPr id="0" name=""/>
        <dsp:cNvSpPr/>
      </dsp:nvSpPr>
      <dsp:spPr>
        <a:xfrm>
          <a:off x="9303505" y="1061029"/>
          <a:ext cx="1075919" cy="10759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BA3CD1-7993-443C-9D8F-DF5F38F1E4FD}">
      <dsp:nvSpPr>
        <dsp:cNvPr id="0" name=""/>
        <dsp:cNvSpPr/>
      </dsp:nvSpPr>
      <dsp:spPr>
        <a:xfrm>
          <a:off x="8645999" y="2454086"/>
          <a:ext cx="239093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a:t>Simplification of questions</a:t>
          </a:r>
        </a:p>
      </dsp:txBody>
      <dsp:txXfrm>
        <a:off x="8645999" y="2454086"/>
        <a:ext cx="2390931"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27AAB-E509-43B1-92C0-72455F0B9BF5}">
      <dsp:nvSpPr>
        <dsp:cNvPr id="0" name=""/>
        <dsp:cNvSpPr/>
      </dsp:nvSpPr>
      <dsp:spPr>
        <a:xfrm>
          <a:off x="715699" y="430057"/>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89909A-D9FC-48B0-AB54-C1A7D9B25FF3}">
      <dsp:nvSpPr>
        <dsp:cNvPr id="0" name=""/>
        <dsp:cNvSpPr/>
      </dsp:nvSpPr>
      <dsp:spPr>
        <a:xfrm>
          <a:off x="1147136" y="861495"/>
          <a:ext cx="1161562" cy="1161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4A1A8F-A5E2-4F6F-B164-D755F64B5D5A}">
      <dsp:nvSpPr>
        <dsp:cNvPr id="0" name=""/>
        <dsp:cNvSpPr/>
      </dsp:nvSpPr>
      <dsp:spPr>
        <a:xfrm>
          <a:off x="68542" y="3085058"/>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US" sz="3000" kern="1200"/>
            <a:t>What are they?</a:t>
          </a:r>
        </a:p>
      </dsp:txBody>
      <dsp:txXfrm>
        <a:off x="68542" y="3085058"/>
        <a:ext cx="3318750" cy="720000"/>
      </dsp:txXfrm>
    </dsp:sp>
    <dsp:sp modelId="{DA0A530C-7A79-4FD5-A8FE-CF88A65DD8B4}">
      <dsp:nvSpPr>
        <dsp:cNvPr id="0" name=""/>
        <dsp:cNvSpPr/>
      </dsp:nvSpPr>
      <dsp:spPr>
        <a:xfrm>
          <a:off x="4615230" y="430057"/>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010211-AA7F-4F81-BB35-C2294A08163A}">
      <dsp:nvSpPr>
        <dsp:cNvPr id="0" name=""/>
        <dsp:cNvSpPr/>
      </dsp:nvSpPr>
      <dsp:spPr>
        <a:xfrm>
          <a:off x="5046667" y="861495"/>
          <a:ext cx="1161562" cy="1161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22CF50-AFD1-4AEF-8BC2-9C72C765054A}">
      <dsp:nvSpPr>
        <dsp:cNvPr id="0" name=""/>
        <dsp:cNvSpPr/>
      </dsp:nvSpPr>
      <dsp:spPr>
        <a:xfrm>
          <a:off x="3968074" y="3085058"/>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US" sz="3000" kern="1200"/>
            <a:t>How many?</a:t>
          </a:r>
        </a:p>
      </dsp:txBody>
      <dsp:txXfrm>
        <a:off x="3968074" y="3085058"/>
        <a:ext cx="3318750" cy="720000"/>
      </dsp:txXfrm>
    </dsp:sp>
    <dsp:sp modelId="{5E14EE67-4425-4FA6-A0DB-D0BD4ADAC8F4}">
      <dsp:nvSpPr>
        <dsp:cNvPr id="0" name=""/>
        <dsp:cNvSpPr/>
      </dsp:nvSpPr>
      <dsp:spPr>
        <a:xfrm>
          <a:off x="8514761" y="430057"/>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891168-4720-4D52-90DC-509D8516F6C8}">
      <dsp:nvSpPr>
        <dsp:cNvPr id="0" name=""/>
        <dsp:cNvSpPr/>
      </dsp:nvSpPr>
      <dsp:spPr>
        <a:xfrm>
          <a:off x="8946199" y="861495"/>
          <a:ext cx="1161562" cy="1161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5A060E-977C-46A5-92E3-61BFA8F4533A}">
      <dsp:nvSpPr>
        <dsp:cNvPr id="0" name=""/>
        <dsp:cNvSpPr/>
      </dsp:nvSpPr>
      <dsp:spPr>
        <a:xfrm>
          <a:off x="7867605" y="3085058"/>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US" sz="3000" kern="1200"/>
            <a:t>What did we find?</a:t>
          </a:r>
        </a:p>
      </dsp:txBody>
      <dsp:txXfrm>
        <a:off x="7867605" y="3085058"/>
        <a:ext cx="33187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9C8FED94-1E0C-4A83-890E-B18172A89357}" type="datetimeFigureOut">
              <a:rPr lang="sv-SE" smtClean="0"/>
              <a:t>2026-09-28</a:t>
            </a:fld>
            <a:endParaRPr lang="sv-SE"/>
          </a:p>
        </p:txBody>
      </p:sp>
      <p:sp>
        <p:nvSpPr>
          <p:cNvPr id="4" name="Platshållare för sidfot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344E4747-90F8-4A5F-AA0B-1A1E64AFD90F}" type="slidenum">
              <a:rPr lang="sv-SE" smtClean="0"/>
              <a:t>‹#›</a:t>
            </a:fld>
            <a:endParaRPr lang="sv-SE"/>
          </a:p>
        </p:txBody>
      </p:sp>
    </p:spTree>
    <p:extLst>
      <p:ext uri="{BB962C8B-B14F-4D97-AF65-F5344CB8AC3E}">
        <p14:creationId xmlns:p14="http://schemas.microsoft.com/office/powerpoint/2010/main" val="8147609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B8E036F4-816A-DF46-88CC-E7C57CCEB8F5}" type="datetimeFigureOut">
              <a:rPr lang="sv-SE" smtClean="0"/>
              <a:t>2026-09-28</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58DC7610-5558-6E4E-9822-B7C6F76F37B7}" type="slidenum">
              <a:rPr lang="sv-SE" smtClean="0"/>
              <a:t>‹#›</a:t>
            </a:fld>
            <a:endParaRPr lang="sv-SE"/>
          </a:p>
        </p:txBody>
      </p:sp>
    </p:spTree>
    <p:extLst>
      <p:ext uri="{BB962C8B-B14F-4D97-AF65-F5344CB8AC3E}">
        <p14:creationId xmlns:p14="http://schemas.microsoft.com/office/powerpoint/2010/main" val="130963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1</a:t>
            </a:fld>
            <a:endParaRPr lang="sv-SE"/>
          </a:p>
        </p:txBody>
      </p:sp>
    </p:spTree>
    <p:extLst>
      <p:ext uri="{BB962C8B-B14F-4D97-AF65-F5344CB8AC3E}">
        <p14:creationId xmlns:p14="http://schemas.microsoft.com/office/powerpoint/2010/main" val="1107962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2</a:t>
            </a:fld>
            <a:endParaRPr lang="sv-SE"/>
          </a:p>
        </p:txBody>
      </p:sp>
    </p:spTree>
    <p:extLst>
      <p:ext uri="{BB962C8B-B14F-4D97-AF65-F5344CB8AC3E}">
        <p14:creationId xmlns:p14="http://schemas.microsoft.com/office/powerpoint/2010/main" val="4154753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3</a:t>
            </a:fld>
            <a:endParaRPr lang="sv-SE"/>
          </a:p>
        </p:txBody>
      </p:sp>
    </p:spTree>
    <p:extLst>
      <p:ext uri="{BB962C8B-B14F-4D97-AF65-F5344CB8AC3E}">
        <p14:creationId xmlns:p14="http://schemas.microsoft.com/office/powerpoint/2010/main" val="1745565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4</a:t>
            </a:fld>
            <a:endParaRPr lang="sv-SE"/>
          </a:p>
        </p:txBody>
      </p:sp>
    </p:spTree>
    <p:extLst>
      <p:ext uri="{BB962C8B-B14F-4D97-AF65-F5344CB8AC3E}">
        <p14:creationId xmlns:p14="http://schemas.microsoft.com/office/powerpoint/2010/main" val="742563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5</a:t>
            </a:fld>
            <a:endParaRPr lang="sv-SE"/>
          </a:p>
        </p:txBody>
      </p:sp>
    </p:spTree>
    <p:extLst>
      <p:ext uri="{BB962C8B-B14F-4D97-AF65-F5344CB8AC3E}">
        <p14:creationId xmlns:p14="http://schemas.microsoft.com/office/powerpoint/2010/main" val="2112337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7</a:t>
            </a:fld>
            <a:endParaRPr lang="sv-SE"/>
          </a:p>
        </p:txBody>
      </p:sp>
    </p:spTree>
    <p:extLst>
      <p:ext uri="{BB962C8B-B14F-4D97-AF65-F5344CB8AC3E}">
        <p14:creationId xmlns:p14="http://schemas.microsoft.com/office/powerpoint/2010/main" val="1739693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9</a:t>
            </a:fld>
            <a:endParaRPr lang="sv-SE"/>
          </a:p>
        </p:txBody>
      </p:sp>
    </p:spTree>
    <p:extLst>
      <p:ext uri="{BB962C8B-B14F-4D97-AF65-F5344CB8AC3E}">
        <p14:creationId xmlns:p14="http://schemas.microsoft.com/office/powerpoint/2010/main" val="2147410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10</a:t>
            </a:fld>
            <a:endParaRPr lang="sv-SE"/>
          </a:p>
        </p:txBody>
      </p:sp>
    </p:spTree>
    <p:extLst>
      <p:ext uri="{BB962C8B-B14F-4D97-AF65-F5344CB8AC3E}">
        <p14:creationId xmlns:p14="http://schemas.microsoft.com/office/powerpoint/2010/main" val="3944533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11</a:t>
            </a:fld>
            <a:endParaRPr lang="sv-SE"/>
          </a:p>
        </p:txBody>
      </p:sp>
    </p:spTree>
    <p:extLst>
      <p:ext uri="{BB962C8B-B14F-4D97-AF65-F5344CB8AC3E}">
        <p14:creationId xmlns:p14="http://schemas.microsoft.com/office/powerpoint/2010/main" val="415384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8DC7610-5558-6E4E-9822-B7C6F76F37B7}" type="slidenum">
              <a:rPr lang="sv-SE" smtClean="0"/>
              <a:t>12</a:t>
            </a:fld>
            <a:endParaRPr lang="sv-SE"/>
          </a:p>
        </p:txBody>
      </p:sp>
    </p:spTree>
    <p:extLst>
      <p:ext uri="{BB962C8B-B14F-4D97-AF65-F5344CB8AC3E}">
        <p14:creationId xmlns:p14="http://schemas.microsoft.com/office/powerpoint/2010/main" val="3998854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C7264-6862-7F4A-EF47-12065E6E907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376FEDA-3CD0-D69E-604F-A2E07969895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E604DED-279C-87D2-465E-C8444AD3C22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0127D53-07C0-B0E9-5583-54842E97F297}"/>
              </a:ext>
            </a:extLst>
          </p:cNvPr>
          <p:cNvSpPr>
            <a:spLocks noGrp="1"/>
          </p:cNvSpPr>
          <p:nvPr>
            <p:ph type="sldNum" sz="quarter" idx="5"/>
          </p:nvPr>
        </p:nvSpPr>
        <p:spPr/>
        <p:txBody>
          <a:bodyPr/>
          <a:lstStyle/>
          <a:p>
            <a:fld id="{58DC7610-5558-6E4E-9822-B7C6F76F37B7}" type="slidenum">
              <a:rPr lang="sv-SE" smtClean="0"/>
              <a:t>13</a:t>
            </a:fld>
            <a:endParaRPr lang="sv-SE"/>
          </a:p>
        </p:txBody>
      </p:sp>
    </p:spTree>
    <p:extLst>
      <p:ext uri="{BB962C8B-B14F-4D97-AF65-F5344CB8AC3E}">
        <p14:creationId xmlns:p14="http://schemas.microsoft.com/office/powerpoint/2010/main" val="660994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BB2A3-456F-F345-349E-57D534E1E8C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FD0C510-43AC-0920-4F26-57FF0A2C974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581D03B-C047-80FC-0C4E-2AE3D86B1E9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2D73751B-F175-8A69-BC40-D9B8809565CC}"/>
              </a:ext>
            </a:extLst>
          </p:cNvPr>
          <p:cNvSpPr>
            <a:spLocks noGrp="1"/>
          </p:cNvSpPr>
          <p:nvPr>
            <p:ph type="sldNum" sz="quarter" idx="5"/>
          </p:nvPr>
        </p:nvSpPr>
        <p:spPr/>
        <p:txBody>
          <a:bodyPr/>
          <a:lstStyle/>
          <a:p>
            <a:fld id="{58DC7610-5558-6E4E-9822-B7C6F76F37B7}" type="slidenum">
              <a:rPr lang="sv-SE" smtClean="0"/>
              <a:t>14</a:t>
            </a:fld>
            <a:endParaRPr lang="sv-SE"/>
          </a:p>
        </p:txBody>
      </p:sp>
    </p:spTree>
    <p:extLst>
      <p:ext uri="{BB962C8B-B14F-4D97-AF65-F5344CB8AC3E}">
        <p14:creationId xmlns:p14="http://schemas.microsoft.com/office/powerpoint/2010/main" val="7354637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136" cy="5597236"/>
          </a:xfrm>
          <a:prstGeom prst="rect">
            <a:avLst/>
          </a:prstGeom>
        </p:spPr>
      </p:pic>
      <p:sp>
        <p:nvSpPr>
          <p:cNvPr id="2" name="Rubrik 1">
            <a:extLst>
              <a:ext uri="{FF2B5EF4-FFF2-40B4-BE49-F238E27FC236}">
                <a16:creationId xmlns:a16="http://schemas.microsoft.com/office/drawing/2014/main" id="{844BE979-8836-4B78-D781-FB581478ADA3}"/>
              </a:ext>
            </a:extLst>
          </p:cNvPr>
          <p:cNvSpPr>
            <a:spLocks noGrp="1"/>
          </p:cNvSpPr>
          <p:nvPr>
            <p:ph type="ctrTitle"/>
          </p:nvPr>
        </p:nvSpPr>
        <p:spPr>
          <a:xfrm>
            <a:off x="525601" y="1400400"/>
            <a:ext cx="10956486" cy="1238628"/>
          </a:xfrm>
        </p:spPr>
        <p:txBody>
          <a:bodyPr anchor="b" anchorCtr="0">
            <a:normAutofit/>
          </a:bodyPr>
          <a:lstStyle>
            <a:lvl1pPr algn="l">
              <a:defRPr sz="4100" b="1" baseline="0">
                <a:solidFill>
                  <a:schemeClr val="bg1"/>
                </a:solidFill>
                <a:latin typeface="+mn-lt"/>
              </a:defRPr>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AE80CED3-DD66-CB67-652D-0334E155D34A}"/>
              </a:ext>
            </a:extLst>
          </p:cNvPr>
          <p:cNvSpPr>
            <a:spLocks noGrp="1"/>
          </p:cNvSpPr>
          <p:nvPr>
            <p:ph type="subTitle" idx="1"/>
          </p:nvPr>
        </p:nvSpPr>
        <p:spPr>
          <a:xfrm>
            <a:off x="525599" y="2836800"/>
            <a:ext cx="10956487" cy="1062100"/>
          </a:xfrm>
        </p:spPr>
        <p:txBody>
          <a:bodyPr>
            <a:normAutofit/>
          </a:bodyPr>
          <a:lstStyle>
            <a:lvl1pPr marL="0" indent="0" algn="l">
              <a:lnSpc>
                <a:spcPct val="100000"/>
              </a:lnSpc>
              <a:spcBef>
                <a:spcPts val="0"/>
              </a:spcBef>
              <a:buNone/>
              <a:defRPr sz="2400" b="1">
                <a:solidFill>
                  <a:schemeClr val="bg1"/>
                </a:solidFill>
              </a:defRPr>
            </a:lvl1pPr>
            <a:lvl2pPr marL="457192" indent="0" algn="ctr">
              <a:buNone/>
              <a:defRPr sz="2000"/>
            </a:lvl2pPr>
            <a:lvl3pPr marL="914384" indent="0" algn="ctr">
              <a:buNone/>
              <a:defRPr sz="1800"/>
            </a:lvl3pPr>
            <a:lvl4pPr marL="1371576" indent="0" algn="ctr">
              <a:buNone/>
              <a:defRPr sz="1600"/>
            </a:lvl4pPr>
            <a:lvl5pPr marL="1828768" indent="0" algn="ctr">
              <a:buNone/>
              <a:defRPr sz="1600"/>
            </a:lvl5pPr>
            <a:lvl6pPr marL="2285960" indent="0" algn="ctr">
              <a:buNone/>
              <a:defRPr sz="1600"/>
            </a:lvl6pPr>
            <a:lvl7pPr marL="2743152" indent="0" algn="ctr">
              <a:buNone/>
              <a:defRPr sz="1600"/>
            </a:lvl7pPr>
            <a:lvl8pPr marL="3200344" indent="0" algn="ctr">
              <a:buNone/>
              <a:defRPr sz="1600"/>
            </a:lvl8pPr>
            <a:lvl9pPr marL="3657536" indent="0" algn="ctr">
              <a:buNone/>
              <a:defRPr sz="1600"/>
            </a:lvl9pPr>
          </a:lstStyle>
          <a:p>
            <a:r>
              <a:rPr lang="sv-SE"/>
              <a:t>Klicka här för att ändra mall för underrubrikformat</a:t>
            </a:r>
            <a:endParaRPr lang="sv-SE" dirty="0"/>
          </a:p>
        </p:txBody>
      </p:sp>
      <p:pic>
        <p:nvPicPr>
          <p:cNvPr id="14" name="Bildobjekt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93728" y="5826584"/>
            <a:ext cx="2519434" cy="622301"/>
          </a:xfrm>
          <a:prstGeom prst="rect">
            <a:avLst/>
          </a:prstGeom>
        </p:spPr>
      </p:pic>
    </p:spTree>
    <p:extLst>
      <p:ext uri="{BB962C8B-B14F-4D97-AF65-F5344CB8AC3E}">
        <p14:creationId xmlns:p14="http://schemas.microsoft.com/office/powerpoint/2010/main" val="3215570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Rubrik och innehål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5DD894A9-A1CC-1E6D-0078-1E86394F4108}"/>
              </a:ext>
            </a:extLst>
          </p:cNvPr>
          <p:cNvSpPr>
            <a:spLocks noGrp="1"/>
          </p:cNvSpPr>
          <p:nvPr>
            <p:ph type="dt" sz="half" idx="10"/>
          </p:nvPr>
        </p:nvSpPr>
        <p:spPr>
          <a:xfrm>
            <a:off x="557939" y="6363826"/>
            <a:ext cx="2743200" cy="365125"/>
          </a:xfrm>
        </p:spPr>
        <p:txBody>
          <a:bodyPr/>
          <a:lstStyle/>
          <a:p>
            <a:fld id="{9889B98E-48B9-F043-A9B8-E0C0AD292062}" type="datetimeFigureOut">
              <a:rPr lang="sv-SE" smtClean="0"/>
              <a:t>2026-09-28</a:t>
            </a:fld>
            <a:endParaRPr lang="sv-SE"/>
          </a:p>
        </p:txBody>
      </p:sp>
      <p:sp>
        <p:nvSpPr>
          <p:cNvPr id="12" name="Platshållare för bild 2">
            <a:extLst>
              <a:ext uri="{FF2B5EF4-FFF2-40B4-BE49-F238E27FC236}">
                <a16:creationId xmlns:a16="http://schemas.microsoft.com/office/drawing/2014/main" id="{801B59B4-7F82-5A09-0158-C1E7C19CC601}"/>
              </a:ext>
            </a:extLst>
          </p:cNvPr>
          <p:cNvSpPr>
            <a:spLocks noGrp="1"/>
          </p:cNvSpPr>
          <p:nvPr>
            <p:ph type="pic" idx="1" hasCustomPrompt="1"/>
          </p:nvPr>
        </p:nvSpPr>
        <p:spPr>
          <a:xfrm>
            <a:off x="7347677" y="0"/>
            <a:ext cx="4844323" cy="6857999"/>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047 w 9587"/>
              <a:gd name="connsiteY0" fmla="*/ 5298 h 10000"/>
              <a:gd name="connsiteX1" fmla="*/ 63 w 9587"/>
              <a:gd name="connsiteY1" fmla="*/ 0 h 10000"/>
              <a:gd name="connsiteX2" fmla="*/ 9587 w 9587"/>
              <a:gd name="connsiteY2" fmla="*/ 0 h 10000"/>
              <a:gd name="connsiteX3" fmla="*/ 9587 w 9587"/>
              <a:gd name="connsiteY3" fmla="*/ 10000 h 10000"/>
              <a:gd name="connsiteX4" fmla="*/ 0 w 9587"/>
              <a:gd name="connsiteY4" fmla="*/ 10000 h 10000"/>
              <a:gd name="connsiteX5" fmla="*/ 1047 w 9587"/>
              <a:gd name="connsiteY5" fmla="*/ 5298 h 10000"/>
              <a:gd name="connsiteX0" fmla="*/ 1092 w 10000"/>
              <a:gd name="connsiteY0" fmla="*/ 5298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92 w 10000"/>
              <a:gd name="connsiteY5" fmla="*/ 5298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91 w 10000"/>
              <a:gd name="connsiteY0" fmla="*/ 5322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91 w 10000"/>
              <a:gd name="connsiteY5" fmla="*/ 5322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34" y="5341"/>
                </a:moveTo>
                <a:cubicBezTo>
                  <a:pt x="1002" y="2031"/>
                  <a:pt x="280" y="880"/>
                  <a:pt x="14" y="0"/>
                </a:cubicBezTo>
                <a:lnTo>
                  <a:pt x="10000" y="0"/>
                </a:lnTo>
                <a:lnTo>
                  <a:pt x="10000" y="10000"/>
                </a:lnTo>
                <a:lnTo>
                  <a:pt x="0" y="10000"/>
                </a:lnTo>
                <a:cubicBezTo>
                  <a:pt x="764" y="7864"/>
                  <a:pt x="834" y="7416"/>
                  <a:pt x="1034" y="5341"/>
                </a:cubicBezTo>
                <a:close/>
              </a:path>
            </a:pathLst>
          </a:custGeom>
          <a:solidFill>
            <a:schemeClr val="accent4"/>
          </a:solidFill>
        </p:spPr>
        <p:txBody>
          <a:bodyPr bIns="2016000" anchor="ctr"/>
          <a:lstStyle>
            <a:lvl1pPr marL="0" indent="0" algn="ctr">
              <a:buNone/>
              <a:defRPr sz="3200"/>
            </a:lvl1pPr>
            <a:lvl2pPr marL="457192" indent="0">
              <a:buNone/>
              <a:defRPr sz="2800"/>
            </a:lvl2pPr>
            <a:lvl3pPr marL="914384" indent="0">
              <a:buNone/>
              <a:defRPr sz="2400"/>
            </a:lvl3pPr>
            <a:lvl4pPr marL="1371576" indent="0">
              <a:buNone/>
              <a:defRPr sz="2000"/>
            </a:lvl4pPr>
            <a:lvl5pPr marL="1828768" indent="0">
              <a:buNone/>
              <a:defRPr sz="2000"/>
            </a:lvl5pPr>
            <a:lvl6pPr marL="2285960" indent="0">
              <a:buNone/>
              <a:defRPr sz="2000"/>
            </a:lvl6pPr>
            <a:lvl7pPr marL="2743152" indent="0">
              <a:buNone/>
              <a:defRPr sz="2000"/>
            </a:lvl7pPr>
            <a:lvl8pPr marL="3200344" indent="0">
              <a:buNone/>
              <a:defRPr sz="2000"/>
            </a:lvl8pPr>
            <a:lvl9pPr marL="3657536" indent="0">
              <a:buNone/>
              <a:defRPr sz="2000"/>
            </a:lvl9pPr>
          </a:lstStyle>
          <a:p>
            <a:r>
              <a:rPr lang="sv-SE" dirty="0"/>
              <a:t>Klicka på ikonen för </a:t>
            </a:r>
            <a:br>
              <a:rPr lang="sv-SE" dirty="0"/>
            </a:br>
            <a:r>
              <a:rPr lang="sv-SE" dirty="0"/>
              <a:t>att lägga till en bild</a:t>
            </a:r>
          </a:p>
        </p:txBody>
      </p:sp>
      <p:sp>
        <p:nvSpPr>
          <p:cNvPr id="5" name="Platshållare för sidfot 4">
            <a:extLst>
              <a:ext uri="{FF2B5EF4-FFF2-40B4-BE49-F238E27FC236}">
                <a16:creationId xmlns:a16="http://schemas.microsoft.com/office/drawing/2014/main" id="{80052ABA-A5A7-ABDE-9AD5-D2A9E254DD9B}"/>
              </a:ext>
            </a:extLst>
          </p:cNvPr>
          <p:cNvSpPr>
            <a:spLocks noGrp="1"/>
          </p:cNvSpPr>
          <p:nvPr>
            <p:ph type="ftr" sz="quarter" idx="11"/>
          </p:nvPr>
        </p:nvSpPr>
        <p:spPr/>
        <p:txBody>
          <a:bodyPr/>
          <a:lstStyle/>
          <a:p>
            <a:endParaRPr lang="sv-SE"/>
          </a:p>
        </p:txBody>
      </p:sp>
      <p:pic>
        <p:nvPicPr>
          <p:cNvPr id="8" name="Bildobjekt 7">
            <a:extLst>
              <a:ext uri="{FF2B5EF4-FFF2-40B4-BE49-F238E27FC236}">
                <a16:creationId xmlns:a16="http://schemas.microsoft.com/office/drawing/2014/main" id="{ECEF198E-76E9-300E-76BC-ACEB96AEC9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41"/>
            <a:ext cx="7933846" cy="6876000"/>
          </a:xfrm>
          <a:prstGeom prst="rect">
            <a:avLst/>
          </a:prstGeom>
        </p:spPr>
      </p:pic>
      <p:sp>
        <p:nvSpPr>
          <p:cNvPr id="2" name="Rubrik 1">
            <a:extLst>
              <a:ext uri="{FF2B5EF4-FFF2-40B4-BE49-F238E27FC236}">
                <a16:creationId xmlns:a16="http://schemas.microsoft.com/office/drawing/2014/main" id="{2C5654FC-2860-2719-E23F-C0EF0CAAFEE4}"/>
              </a:ext>
            </a:extLst>
          </p:cNvPr>
          <p:cNvSpPr>
            <a:spLocks noGrp="1"/>
          </p:cNvSpPr>
          <p:nvPr>
            <p:ph type="title"/>
          </p:nvPr>
        </p:nvSpPr>
        <p:spPr>
          <a:xfrm>
            <a:off x="558001" y="313201"/>
            <a:ext cx="6580988" cy="1325563"/>
          </a:xfrm>
        </p:spPr>
        <p:txBody>
          <a:bodyPr anchor="b" anchorCtr="0"/>
          <a:lstStyle>
            <a:lvl1pPr>
              <a:defRPr b="1">
                <a:solidFill>
                  <a:schemeClr val="bg1"/>
                </a:solidFill>
                <a:latin typeface="+mn-lt"/>
              </a:defRPr>
            </a:lvl1pPr>
          </a:lstStyle>
          <a:p>
            <a:r>
              <a:rPr lang="sv-SE"/>
              <a:t>Klicka här för att ändra mall för rubrikformat</a:t>
            </a:r>
          </a:p>
        </p:txBody>
      </p:sp>
      <p:sp>
        <p:nvSpPr>
          <p:cNvPr id="9" name="Platshållare för text 8"/>
          <p:cNvSpPr>
            <a:spLocks noGrp="1"/>
          </p:cNvSpPr>
          <p:nvPr>
            <p:ph type="body" sz="quarter" idx="12"/>
          </p:nvPr>
        </p:nvSpPr>
        <p:spPr>
          <a:xfrm>
            <a:off x="557213" y="1812925"/>
            <a:ext cx="6581775" cy="349726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84493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Rubrik och innehål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5DD894A9-A1CC-1E6D-0078-1E86394F4108}"/>
              </a:ext>
            </a:extLst>
          </p:cNvPr>
          <p:cNvSpPr>
            <a:spLocks noGrp="1"/>
          </p:cNvSpPr>
          <p:nvPr>
            <p:ph type="dt" sz="half" idx="10"/>
          </p:nvPr>
        </p:nvSpPr>
        <p:spPr>
          <a:xfrm>
            <a:off x="557939" y="6363826"/>
            <a:ext cx="2743200" cy="365125"/>
          </a:xfrm>
        </p:spPr>
        <p:txBody>
          <a:bodyPr/>
          <a:lstStyle/>
          <a:p>
            <a:fld id="{9889B98E-48B9-F043-A9B8-E0C0AD292062}" type="datetimeFigureOut">
              <a:rPr lang="sv-SE" smtClean="0"/>
              <a:t>2026-09-28</a:t>
            </a:fld>
            <a:endParaRPr lang="sv-SE"/>
          </a:p>
        </p:txBody>
      </p:sp>
      <p:sp>
        <p:nvSpPr>
          <p:cNvPr id="5" name="Platshållare för sidfot 4">
            <a:extLst>
              <a:ext uri="{FF2B5EF4-FFF2-40B4-BE49-F238E27FC236}">
                <a16:creationId xmlns:a16="http://schemas.microsoft.com/office/drawing/2014/main" id="{80052ABA-A5A7-ABDE-9AD5-D2A9E254DD9B}"/>
              </a:ext>
            </a:extLst>
          </p:cNvPr>
          <p:cNvSpPr>
            <a:spLocks noGrp="1"/>
          </p:cNvSpPr>
          <p:nvPr>
            <p:ph type="ftr" sz="quarter" idx="11"/>
          </p:nvPr>
        </p:nvSpPr>
        <p:spPr/>
        <p:txBody>
          <a:bodyPr/>
          <a:lstStyle/>
          <a:p>
            <a:endParaRPr lang="sv-SE"/>
          </a:p>
        </p:txBody>
      </p:sp>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6960" y="6245318"/>
            <a:ext cx="1316202" cy="325102"/>
          </a:xfrm>
          <a:prstGeom prst="rect">
            <a:avLst/>
          </a:prstGeom>
        </p:spPr>
      </p:pic>
      <p:pic>
        <p:nvPicPr>
          <p:cNvPr id="11" name="Bildobjekt 10">
            <a:extLst>
              <a:ext uri="{FF2B5EF4-FFF2-40B4-BE49-F238E27FC236}">
                <a16:creationId xmlns:a16="http://schemas.microsoft.com/office/drawing/2014/main" id="{94CEBCDE-FD2A-4A0E-AAAA-8227448D7EE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4" y="-10180"/>
            <a:ext cx="7933846" cy="6876000"/>
          </a:xfrm>
          <a:prstGeom prst="rect">
            <a:avLst/>
          </a:prstGeom>
        </p:spPr>
      </p:pic>
      <p:sp>
        <p:nvSpPr>
          <p:cNvPr id="9" name="Platshållare för text 8"/>
          <p:cNvSpPr>
            <a:spLocks noGrp="1"/>
          </p:cNvSpPr>
          <p:nvPr>
            <p:ph type="body" sz="quarter" idx="12"/>
          </p:nvPr>
        </p:nvSpPr>
        <p:spPr>
          <a:xfrm>
            <a:off x="557213" y="1812925"/>
            <a:ext cx="6581775" cy="349726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a:extLst>
              <a:ext uri="{FF2B5EF4-FFF2-40B4-BE49-F238E27FC236}">
                <a16:creationId xmlns:a16="http://schemas.microsoft.com/office/drawing/2014/main" id="{2C5654FC-2860-2719-E23F-C0EF0CAAFEE4}"/>
              </a:ext>
            </a:extLst>
          </p:cNvPr>
          <p:cNvSpPr>
            <a:spLocks noGrp="1"/>
          </p:cNvSpPr>
          <p:nvPr>
            <p:ph type="title"/>
          </p:nvPr>
        </p:nvSpPr>
        <p:spPr>
          <a:xfrm>
            <a:off x="558000" y="313201"/>
            <a:ext cx="11155161" cy="1325563"/>
          </a:xfrm>
        </p:spPr>
        <p:txBody>
          <a:bodyPr anchor="b" anchorCtr="0"/>
          <a:lstStyle>
            <a:lvl1pPr>
              <a:defRPr b="1">
                <a:solidFill>
                  <a:srgbClr val="004B62"/>
                </a:solidFill>
                <a:latin typeface="+mn-lt"/>
              </a:defRPr>
            </a:lvl1pPr>
          </a:lstStyle>
          <a:p>
            <a:r>
              <a:rPr lang="sv-SE"/>
              <a:t>Klicka här för att ändra mall för rubrikformat</a:t>
            </a:r>
          </a:p>
        </p:txBody>
      </p:sp>
      <p:sp>
        <p:nvSpPr>
          <p:cNvPr id="13" name="Platshållare för bild 2">
            <a:extLst>
              <a:ext uri="{FF2B5EF4-FFF2-40B4-BE49-F238E27FC236}">
                <a16:creationId xmlns:a16="http://schemas.microsoft.com/office/drawing/2014/main" id="{801B59B4-7F82-5A09-0158-C1E7C19CC601}"/>
              </a:ext>
            </a:extLst>
          </p:cNvPr>
          <p:cNvSpPr>
            <a:spLocks noGrp="1"/>
          </p:cNvSpPr>
          <p:nvPr>
            <p:ph type="pic" idx="1" hasCustomPrompt="1"/>
          </p:nvPr>
        </p:nvSpPr>
        <p:spPr>
          <a:xfrm>
            <a:off x="7347677" y="0"/>
            <a:ext cx="4844323" cy="6857999"/>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047 w 9587"/>
              <a:gd name="connsiteY0" fmla="*/ 5298 h 10000"/>
              <a:gd name="connsiteX1" fmla="*/ 63 w 9587"/>
              <a:gd name="connsiteY1" fmla="*/ 0 h 10000"/>
              <a:gd name="connsiteX2" fmla="*/ 9587 w 9587"/>
              <a:gd name="connsiteY2" fmla="*/ 0 h 10000"/>
              <a:gd name="connsiteX3" fmla="*/ 9587 w 9587"/>
              <a:gd name="connsiteY3" fmla="*/ 10000 h 10000"/>
              <a:gd name="connsiteX4" fmla="*/ 0 w 9587"/>
              <a:gd name="connsiteY4" fmla="*/ 10000 h 10000"/>
              <a:gd name="connsiteX5" fmla="*/ 1047 w 9587"/>
              <a:gd name="connsiteY5" fmla="*/ 5298 h 10000"/>
              <a:gd name="connsiteX0" fmla="*/ 1092 w 10000"/>
              <a:gd name="connsiteY0" fmla="*/ 5298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92 w 10000"/>
              <a:gd name="connsiteY5" fmla="*/ 5298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91 w 10000"/>
              <a:gd name="connsiteY0" fmla="*/ 5322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91 w 10000"/>
              <a:gd name="connsiteY5" fmla="*/ 5322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34" y="5341"/>
                </a:moveTo>
                <a:cubicBezTo>
                  <a:pt x="1002" y="2031"/>
                  <a:pt x="280" y="880"/>
                  <a:pt x="14" y="0"/>
                </a:cubicBezTo>
                <a:lnTo>
                  <a:pt x="10000" y="0"/>
                </a:lnTo>
                <a:lnTo>
                  <a:pt x="10000" y="10000"/>
                </a:lnTo>
                <a:lnTo>
                  <a:pt x="0" y="10000"/>
                </a:lnTo>
                <a:cubicBezTo>
                  <a:pt x="764" y="7864"/>
                  <a:pt x="834" y="7416"/>
                  <a:pt x="1034" y="5341"/>
                </a:cubicBezTo>
                <a:close/>
              </a:path>
            </a:pathLst>
          </a:custGeom>
          <a:solidFill>
            <a:schemeClr val="accent4"/>
          </a:solidFill>
        </p:spPr>
        <p:txBody>
          <a:bodyPr bIns="2016000" anchor="ctr"/>
          <a:lstStyle>
            <a:lvl1pPr marL="0" indent="0" algn="ctr">
              <a:buNone/>
              <a:defRPr sz="3200"/>
            </a:lvl1pPr>
            <a:lvl2pPr marL="457192" indent="0">
              <a:buNone/>
              <a:defRPr sz="2800"/>
            </a:lvl2pPr>
            <a:lvl3pPr marL="914384" indent="0">
              <a:buNone/>
              <a:defRPr sz="2400"/>
            </a:lvl3pPr>
            <a:lvl4pPr marL="1371576" indent="0">
              <a:buNone/>
              <a:defRPr sz="2000"/>
            </a:lvl4pPr>
            <a:lvl5pPr marL="1828768" indent="0">
              <a:buNone/>
              <a:defRPr sz="2000"/>
            </a:lvl5pPr>
            <a:lvl6pPr marL="2285960" indent="0">
              <a:buNone/>
              <a:defRPr sz="2000"/>
            </a:lvl6pPr>
            <a:lvl7pPr marL="2743152" indent="0">
              <a:buNone/>
              <a:defRPr sz="2000"/>
            </a:lvl7pPr>
            <a:lvl8pPr marL="3200344" indent="0">
              <a:buNone/>
              <a:defRPr sz="2000"/>
            </a:lvl8pPr>
            <a:lvl9pPr marL="3657536" indent="0">
              <a:buNone/>
              <a:defRPr sz="2000"/>
            </a:lvl9pPr>
          </a:lstStyle>
          <a:p>
            <a:r>
              <a:rPr lang="sv-SE" dirty="0"/>
              <a:t>Klicka på ikonen för </a:t>
            </a:r>
            <a:br>
              <a:rPr lang="sv-SE" dirty="0"/>
            </a:br>
            <a:r>
              <a:rPr lang="sv-SE" dirty="0"/>
              <a:t>att lägga till en bild</a:t>
            </a:r>
          </a:p>
        </p:txBody>
      </p:sp>
    </p:spTree>
    <p:extLst>
      <p:ext uri="{BB962C8B-B14F-4D97-AF65-F5344CB8AC3E}">
        <p14:creationId xmlns:p14="http://schemas.microsoft.com/office/powerpoint/2010/main" val="3887280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B5DC163-618E-D926-DDD5-A504C43E64E3}"/>
              </a:ext>
            </a:extLst>
          </p:cNvPr>
          <p:cNvSpPr>
            <a:spLocks noGrp="1"/>
          </p:cNvSpPr>
          <p:nvPr>
            <p:ph idx="1"/>
          </p:nvPr>
        </p:nvSpPr>
        <p:spPr>
          <a:xfrm>
            <a:off x="557940" y="1860884"/>
            <a:ext cx="7158313" cy="423511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5DD894A9-A1CC-1E6D-0078-1E86394F4108}"/>
              </a:ext>
            </a:extLst>
          </p:cNvPr>
          <p:cNvSpPr>
            <a:spLocks noGrp="1"/>
          </p:cNvSpPr>
          <p:nvPr>
            <p:ph type="dt" sz="half" idx="10"/>
          </p:nvPr>
        </p:nvSpPr>
        <p:spPr>
          <a:xfrm>
            <a:off x="557939" y="6363826"/>
            <a:ext cx="2743200" cy="365125"/>
          </a:xfrm>
        </p:spPr>
        <p:txBody>
          <a:bodyPr/>
          <a:lstStyle/>
          <a:p>
            <a:fld id="{9889B98E-48B9-F043-A9B8-E0C0AD292062}" type="datetimeFigureOut">
              <a:rPr lang="sv-SE" smtClean="0"/>
              <a:t>2026-09-28</a:t>
            </a:fld>
            <a:endParaRPr lang="sv-SE"/>
          </a:p>
        </p:txBody>
      </p:sp>
      <p:sp>
        <p:nvSpPr>
          <p:cNvPr id="5" name="Platshållare för sidfot 4">
            <a:extLst>
              <a:ext uri="{FF2B5EF4-FFF2-40B4-BE49-F238E27FC236}">
                <a16:creationId xmlns:a16="http://schemas.microsoft.com/office/drawing/2014/main" id="{80052ABA-A5A7-ABDE-9AD5-D2A9E254DD9B}"/>
              </a:ext>
            </a:extLst>
          </p:cNvPr>
          <p:cNvSpPr>
            <a:spLocks noGrp="1"/>
          </p:cNvSpPr>
          <p:nvPr>
            <p:ph type="ftr" sz="quarter" idx="11"/>
          </p:nvPr>
        </p:nvSpPr>
        <p:spPr/>
        <p:txBody>
          <a:bodyPr/>
          <a:lstStyle/>
          <a:p>
            <a:endParaRPr lang="sv-SE"/>
          </a:p>
        </p:txBody>
      </p:sp>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6960" y="6245318"/>
            <a:ext cx="1316202" cy="325102"/>
          </a:xfrm>
          <a:prstGeom prst="rect">
            <a:avLst/>
          </a:prstGeom>
        </p:spPr>
      </p:pic>
      <p:sp>
        <p:nvSpPr>
          <p:cNvPr id="2" name="Rubrik 1">
            <a:extLst>
              <a:ext uri="{FF2B5EF4-FFF2-40B4-BE49-F238E27FC236}">
                <a16:creationId xmlns:a16="http://schemas.microsoft.com/office/drawing/2014/main" id="{2C5654FC-2860-2719-E23F-C0EF0CAAFEE4}"/>
              </a:ext>
            </a:extLst>
          </p:cNvPr>
          <p:cNvSpPr>
            <a:spLocks noGrp="1"/>
          </p:cNvSpPr>
          <p:nvPr>
            <p:ph type="title"/>
          </p:nvPr>
        </p:nvSpPr>
        <p:spPr>
          <a:xfrm>
            <a:off x="558000" y="313201"/>
            <a:ext cx="7158253" cy="1325563"/>
          </a:xfrm>
        </p:spPr>
        <p:txBody>
          <a:bodyPr anchor="b" anchorCtr="0"/>
          <a:lstStyle>
            <a:lvl1pPr>
              <a:defRPr b="1">
                <a:solidFill>
                  <a:srgbClr val="004B62"/>
                </a:solidFill>
                <a:latin typeface="+mn-lt"/>
              </a:defRPr>
            </a:lvl1pPr>
          </a:lstStyle>
          <a:p>
            <a:r>
              <a:rPr lang="sv-SE"/>
              <a:t>Klicka här för att ändra mall för rubrikformat</a:t>
            </a:r>
            <a:endParaRPr lang="sv-SE" dirty="0"/>
          </a:p>
        </p:txBody>
      </p:sp>
      <p:sp>
        <p:nvSpPr>
          <p:cNvPr id="10" name="Platshållare för bild 2">
            <a:extLst>
              <a:ext uri="{FF2B5EF4-FFF2-40B4-BE49-F238E27FC236}">
                <a16:creationId xmlns:a16="http://schemas.microsoft.com/office/drawing/2014/main" id="{801B59B4-7F82-5A09-0158-C1E7C19CC601}"/>
              </a:ext>
            </a:extLst>
          </p:cNvPr>
          <p:cNvSpPr>
            <a:spLocks noGrp="1"/>
          </p:cNvSpPr>
          <p:nvPr>
            <p:ph type="pic" idx="12" hasCustomPrompt="1"/>
          </p:nvPr>
        </p:nvSpPr>
        <p:spPr>
          <a:xfrm>
            <a:off x="8069765" y="313200"/>
            <a:ext cx="3659438" cy="5782799"/>
          </a:xfrm>
          <a:solidFill>
            <a:schemeClr val="accent4"/>
          </a:solidFill>
        </p:spPr>
        <p:txBody>
          <a:bodyPr tIns="36000" bIns="2016000" anchor="ctr"/>
          <a:lstStyle>
            <a:lvl1pPr marL="0" indent="0" algn="ctr">
              <a:buNone/>
              <a:defRPr sz="3200"/>
            </a:lvl1pPr>
            <a:lvl2pPr marL="457192" indent="0">
              <a:buNone/>
              <a:defRPr sz="2800"/>
            </a:lvl2pPr>
            <a:lvl3pPr marL="914384" indent="0">
              <a:buNone/>
              <a:defRPr sz="2400"/>
            </a:lvl3pPr>
            <a:lvl4pPr marL="1371576" indent="0">
              <a:buNone/>
              <a:defRPr sz="2000"/>
            </a:lvl4pPr>
            <a:lvl5pPr marL="1828768" indent="0">
              <a:buNone/>
              <a:defRPr sz="2000"/>
            </a:lvl5pPr>
            <a:lvl6pPr marL="2285960" indent="0">
              <a:buNone/>
              <a:defRPr sz="2000"/>
            </a:lvl6pPr>
            <a:lvl7pPr marL="2743152" indent="0">
              <a:buNone/>
              <a:defRPr sz="2000"/>
            </a:lvl7pPr>
            <a:lvl8pPr marL="3200344" indent="0">
              <a:buNone/>
              <a:defRPr sz="2000"/>
            </a:lvl8pPr>
            <a:lvl9pPr marL="3657536" indent="0">
              <a:buNone/>
              <a:defRPr sz="2000"/>
            </a:lvl9pPr>
          </a:lstStyle>
          <a:p>
            <a:r>
              <a:rPr lang="sv-SE" dirty="0"/>
              <a:t>Klicka på ikonen för </a:t>
            </a:r>
            <a:br>
              <a:rPr lang="sv-SE" dirty="0"/>
            </a:br>
            <a:r>
              <a:rPr lang="sv-SE" dirty="0"/>
              <a:t>att lägga till en bild</a:t>
            </a:r>
          </a:p>
        </p:txBody>
      </p:sp>
    </p:spTree>
    <p:extLst>
      <p:ext uri="{BB962C8B-B14F-4D97-AF65-F5344CB8AC3E}">
        <p14:creationId xmlns:p14="http://schemas.microsoft.com/office/powerpoint/2010/main" val="1836730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B5DC163-618E-D926-DDD5-A504C43E64E3}"/>
              </a:ext>
            </a:extLst>
          </p:cNvPr>
          <p:cNvSpPr>
            <a:spLocks noGrp="1"/>
          </p:cNvSpPr>
          <p:nvPr>
            <p:ph idx="1"/>
          </p:nvPr>
        </p:nvSpPr>
        <p:spPr>
          <a:xfrm>
            <a:off x="557940" y="1860884"/>
            <a:ext cx="11254898" cy="423511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5DD894A9-A1CC-1E6D-0078-1E86394F4108}"/>
              </a:ext>
            </a:extLst>
          </p:cNvPr>
          <p:cNvSpPr>
            <a:spLocks noGrp="1"/>
          </p:cNvSpPr>
          <p:nvPr>
            <p:ph type="dt" sz="half" idx="10"/>
          </p:nvPr>
        </p:nvSpPr>
        <p:spPr>
          <a:xfrm>
            <a:off x="557939" y="6363826"/>
            <a:ext cx="2743200" cy="365125"/>
          </a:xfrm>
        </p:spPr>
        <p:txBody>
          <a:bodyPr/>
          <a:lstStyle/>
          <a:p>
            <a:fld id="{9889B98E-48B9-F043-A9B8-E0C0AD292062}" type="datetimeFigureOut">
              <a:rPr lang="sv-SE" smtClean="0"/>
              <a:t>2026-09-28</a:t>
            </a:fld>
            <a:endParaRPr lang="sv-SE"/>
          </a:p>
        </p:txBody>
      </p:sp>
      <p:sp>
        <p:nvSpPr>
          <p:cNvPr id="5" name="Platshållare för sidfot 4">
            <a:extLst>
              <a:ext uri="{FF2B5EF4-FFF2-40B4-BE49-F238E27FC236}">
                <a16:creationId xmlns:a16="http://schemas.microsoft.com/office/drawing/2014/main" id="{80052ABA-A5A7-ABDE-9AD5-D2A9E254DD9B}"/>
              </a:ext>
            </a:extLst>
          </p:cNvPr>
          <p:cNvSpPr>
            <a:spLocks noGrp="1"/>
          </p:cNvSpPr>
          <p:nvPr>
            <p:ph type="ftr" sz="quarter" idx="11"/>
          </p:nvPr>
        </p:nvSpPr>
        <p:spPr/>
        <p:txBody>
          <a:bodyPr/>
          <a:lstStyle/>
          <a:p>
            <a:endParaRPr lang="sv-SE"/>
          </a:p>
        </p:txBody>
      </p:sp>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6960" y="6245318"/>
            <a:ext cx="1316202" cy="325102"/>
          </a:xfrm>
          <a:prstGeom prst="rect">
            <a:avLst/>
          </a:prstGeom>
        </p:spPr>
      </p:pic>
      <p:sp>
        <p:nvSpPr>
          <p:cNvPr id="2" name="Rubrik 1">
            <a:extLst>
              <a:ext uri="{FF2B5EF4-FFF2-40B4-BE49-F238E27FC236}">
                <a16:creationId xmlns:a16="http://schemas.microsoft.com/office/drawing/2014/main" id="{2C5654FC-2860-2719-E23F-C0EF0CAAFEE4}"/>
              </a:ext>
            </a:extLst>
          </p:cNvPr>
          <p:cNvSpPr>
            <a:spLocks noGrp="1"/>
          </p:cNvSpPr>
          <p:nvPr>
            <p:ph type="title"/>
          </p:nvPr>
        </p:nvSpPr>
        <p:spPr>
          <a:xfrm>
            <a:off x="558000" y="313201"/>
            <a:ext cx="11254838" cy="1325563"/>
          </a:xfrm>
        </p:spPr>
        <p:txBody>
          <a:bodyPr anchor="b" anchorCtr="0"/>
          <a:lstStyle>
            <a:lvl1pPr>
              <a:defRPr b="1">
                <a:solidFill>
                  <a:srgbClr val="004B62"/>
                </a:solidFill>
                <a:latin typeface="+mn-lt"/>
              </a:defRPr>
            </a:lvl1pPr>
          </a:lstStyle>
          <a:p>
            <a:r>
              <a:rPr lang="sv-SE"/>
              <a:t>Klicka här för att ändra mall för rubrikformat</a:t>
            </a:r>
            <a:endParaRPr lang="sv-SE" dirty="0"/>
          </a:p>
        </p:txBody>
      </p:sp>
    </p:spTree>
    <p:extLst>
      <p:ext uri="{BB962C8B-B14F-4D97-AF65-F5344CB8AC3E}">
        <p14:creationId xmlns:p14="http://schemas.microsoft.com/office/powerpoint/2010/main" val="944204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Anpassad layout">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fld id="{9889B98E-48B9-F043-A9B8-E0C0AD292062}" type="datetimeFigureOut">
              <a:rPr lang="sv-SE" smtClean="0"/>
              <a:t>2026-09-28</a:t>
            </a:fld>
            <a:endParaRPr lang="sv-SE"/>
          </a:p>
        </p:txBody>
      </p:sp>
      <p:sp>
        <p:nvSpPr>
          <p:cNvPr id="4" name="Platshållare för sidfot 3"/>
          <p:cNvSpPr>
            <a:spLocks noGrp="1"/>
          </p:cNvSpPr>
          <p:nvPr>
            <p:ph type="ftr" sz="quarter" idx="11"/>
          </p:nvPr>
        </p:nvSpPr>
        <p:spPr/>
        <p:txBody>
          <a:bodyPr/>
          <a:lstStyle/>
          <a:p>
            <a:endParaRPr lang="sv-SE"/>
          </a:p>
        </p:txBody>
      </p:sp>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6960" y="6245318"/>
            <a:ext cx="1316202" cy="325102"/>
          </a:xfrm>
          <a:prstGeom prst="rect">
            <a:avLst/>
          </a:prstGeom>
        </p:spPr>
      </p:pic>
      <p:sp>
        <p:nvSpPr>
          <p:cNvPr id="8" name="Platshållare för bild 2">
            <a:extLst>
              <a:ext uri="{FF2B5EF4-FFF2-40B4-BE49-F238E27FC236}">
                <a16:creationId xmlns:a16="http://schemas.microsoft.com/office/drawing/2014/main" id="{801B59B4-7F82-5A09-0158-C1E7C19CC601}"/>
              </a:ext>
            </a:extLst>
          </p:cNvPr>
          <p:cNvSpPr>
            <a:spLocks noGrp="1"/>
          </p:cNvSpPr>
          <p:nvPr>
            <p:ph type="pic" idx="1" hasCustomPrompt="1"/>
          </p:nvPr>
        </p:nvSpPr>
        <p:spPr>
          <a:xfrm>
            <a:off x="479425" y="450686"/>
            <a:ext cx="11233150" cy="5617994"/>
          </a:xfrm>
          <a:solidFill>
            <a:schemeClr val="accent4"/>
          </a:solidFill>
        </p:spPr>
        <p:txBody>
          <a:bodyPr tIns="36000" bIns="2016000" anchor="ctr"/>
          <a:lstStyle>
            <a:lvl1pPr marL="0" indent="0" algn="ctr">
              <a:buNone/>
              <a:defRPr sz="3200"/>
            </a:lvl1pPr>
            <a:lvl2pPr marL="457192" indent="0">
              <a:buNone/>
              <a:defRPr sz="2800"/>
            </a:lvl2pPr>
            <a:lvl3pPr marL="914384" indent="0">
              <a:buNone/>
              <a:defRPr sz="2400"/>
            </a:lvl3pPr>
            <a:lvl4pPr marL="1371576" indent="0">
              <a:buNone/>
              <a:defRPr sz="2000"/>
            </a:lvl4pPr>
            <a:lvl5pPr marL="1828768" indent="0">
              <a:buNone/>
              <a:defRPr sz="2000"/>
            </a:lvl5pPr>
            <a:lvl6pPr marL="2285960" indent="0">
              <a:buNone/>
              <a:defRPr sz="2000"/>
            </a:lvl6pPr>
            <a:lvl7pPr marL="2743152" indent="0">
              <a:buNone/>
              <a:defRPr sz="2000"/>
            </a:lvl7pPr>
            <a:lvl8pPr marL="3200344" indent="0">
              <a:buNone/>
              <a:defRPr sz="2000"/>
            </a:lvl8pPr>
            <a:lvl9pPr marL="3657536" indent="0">
              <a:buNone/>
              <a:defRPr sz="2000"/>
            </a:lvl9pPr>
          </a:lstStyle>
          <a:p>
            <a:r>
              <a:rPr lang="sv-SE" dirty="0"/>
              <a:t>Klicka på ikonen för </a:t>
            </a:r>
            <a:br>
              <a:rPr lang="sv-SE" dirty="0"/>
            </a:br>
            <a:r>
              <a:rPr lang="sv-SE" dirty="0"/>
              <a:t>att lägga till en bild</a:t>
            </a:r>
          </a:p>
        </p:txBody>
      </p:sp>
    </p:spTree>
    <p:extLst>
      <p:ext uri="{BB962C8B-B14F-4D97-AF65-F5344CB8AC3E}">
        <p14:creationId xmlns:p14="http://schemas.microsoft.com/office/powerpoint/2010/main" val="327868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104852A-F15E-D414-4108-7AAAAE933A98}"/>
              </a:ext>
            </a:extLst>
          </p:cNvPr>
          <p:cNvSpPr>
            <a:spLocks noGrp="1"/>
          </p:cNvSpPr>
          <p:nvPr>
            <p:ph type="title"/>
          </p:nvPr>
        </p:nvSpPr>
        <p:spPr>
          <a:xfrm>
            <a:off x="831850" y="1709739"/>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F50D9D0-35DE-53E6-DA9B-9FA8B072143A}"/>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192" indent="0">
              <a:buNone/>
              <a:defRPr sz="2000">
                <a:solidFill>
                  <a:schemeClr val="tx1">
                    <a:tint val="75000"/>
                  </a:schemeClr>
                </a:solidFill>
              </a:defRPr>
            </a:lvl2pPr>
            <a:lvl3pPr marL="914384" indent="0">
              <a:buNone/>
              <a:defRPr sz="1800">
                <a:solidFill>
                  <a:schemeClr val="tx1">
                    <a:tint val="75000"/>
                  </a:schemeClr>
                </a:solidFill>
              </a:defRPr>
            </a:lvl3pPr>
            <a:lvl4pPr marL="1371576" indent="0">
              <a:buNone/>
              <a:defRPr sz="1600">
                <a:solidFill>
                  <a:schemeClr val="tx1">
                    <a:tint val="75000"/>
                  </a:schemeClr>
                </a:solidFill>
              </a:defRPr>
            </a:lvl4pPr>
            <a:lvl5pPr marL="1828768" indent="0">
              <a:buNone/>
              <a:defRPr sz="1600">
                <a:solidFill>
                  <a:schemeClr val="tx1">
                    <a:tint val="75000"/>
                  </a:schemeClr>
                </a:solidFill>
              </a:defRPr>
            </a:lvl5pPr>
            <a:lvl6pPr marL="2285960" indent="0">
              <a:buNone/>
              <a:defRPr sz="1600">
                <a:solidFill>
                  <a:schemeClr val="tx1">
                    <a:tint val="75000"/>
                  </a:schemeClr>
                </a:solidFill>
              </a:defRPr>
            </a:lvl6pPr>
            <a:lvl7pPr marL="2743152" indent="0">
              <a:buNone/>
              <a:defRPr sz="1600">
                <a:solidFill>
                  <a:schemeClr val="tx1">
                    <a:tint val="75000"/>
                  </a:schemeClr>
                </a:solidFill>
              </a:defRPr>
            </a:lvl7pPr>
            <a:lvl8pPr marL="3200344" indent="0">
              <a:buNone/>
              <a:defRPr sz="1600">
                <a:solidFill>
                  <a:schemeClr val="tx1">
                    <a:tint val="75000"/>
                  </a:schemeClr>
                </a:solidFill>
              </a:defRPr>
            </a:lvl8pPr>
            <a:lvl9pPr marL="3657536"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F7570A0-D252-A96F-385D-F477F099F400}"/>
              </a:ext>
            </a:extLst>
          </p:cNvPr>
          <p:cNvSpPr>
            <a:spLocks noGrp="1"/>
          </p:cNvSpPr>
          <p:nvPr>
            <p:ph type="dt" sz="half" idx="10"/>
          </p:nvPr>
        </p:nvSpPr>
        <p:spPr/>
        <p:txBody>
          <a:bodyPr/>
          <a:lstStyle/>
          <a:p>
            <a:fld id="{9889B98E-48B9-F043-A9B8-E0C0AD292062}" type="datetimeFigureOut">
              <a:rPr lang="sv-SE" smtClean="0"/>
              <a:t>2026-09-28</a:t>
            </a:fld>
            <a:endParaRPr lang="sv-SE"/>
          </a:p>
        </p:txBody>
      </p:sp>
      <p:sp>
        <p:nvSpPr>
          <p:cNvPr id="5" name="Platshållare för sidfot 4">
            <a:extLst>
              <a:ext uri="{FF2B5EF4-FFF2-40B4-BE49-F238E27FC236}">
                <a16:creationId xmlns:a16="http://schemas.microsoft.com/office/drawing/2014/main" id="{2ED417D3-B289-0BE7-5963-C07B93D9F4B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6D31BAF-2221-493E-9AA0-6D9D12CF5208}"/>
              </a:ext>
            </a:extLst>
          </p:cNvPr>
          <p:cNvSpPr>
            <a:spLocks noGrp="1"/>
          </p:cNvSpPr>
          <p:nvPr>
            <p:ph type="sldNum" sz="quarter" idx="12"/>
          </p:nvPr>
        </p:nvSpPr>
        <p:spPr/>
        <p:txBody>
          <a:bodyPr/>
          <a:lstStyle/>
          <a:p>
            <a:fld id="{70BCE706-8E50-AA4B-ABF9-1B642552EA01}" type="slidenum">
              <a:rPr lang="sv-SE" smtClean="0"/>
              <a:t>‹#›</a:t>
            </a:fld>
            <a:endParaRPr lang="sv-SE"/>
          </a:p>
        </p:txBody>
      </p:sp>
    </p:spTree>
    <p:extLst>
      <p:ext uri="{BB962C8B-B14F-4D97-AF65-F5344CB8AC3E}">
        <p14:creationId xmlns:p14="http://schemas.microsoft.com/office/powerpoint/2010/main" val="3727766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F77C3C-4B73-EF75-7C71-6E89C3DF336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CCE3200-DDAB-C11F-4AD3-8B18EE6DD12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C43D215-B144-8003-6ACE-82A159A9914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0B0311C-5326-4B24-43D6-9727B8B4EB36}"/>
              </a:ext>
            </a:extLst>
          </p:cNvPr>
          <p:cNvSpPr>
            <a:spLocks noGrp="1"/>
          </p:cNvSpPr>
          <p:nvPr>
            <p:ph type="dt" sz="half" idx="10"/>
          </p:nvPr>
        </p:nvSpPr>
        <p:spPr/>
        <p:txBody>
          <a:bodyPr/>
          <a:lstStyle/>
          <a:p>
            <a:fld id="{9889B98E-48B9-F043-A9B8-E0C0AD292062}" type="datetimeFigureOut">
              <a:rPr lang="sv-SE" smtClean="0"/>
              <a:t>2026-09-28</a:t>
            </a:fld>
            <a:endParaRPr lang="sv-SE"/>
          </a:p>
        </p:txBody>
      </p:sp>
      <p:sp>
        <p:nvSpPr>
          <p:cNvPr id="6" name="Platshållare för sidfot 5">
            <a:extLst>
              <a:ext uri="{FF2B5EF4-FFF2-40B4-BE49-F238E27FC236}">
                <a16:creationId xmlns:a16="http://schemas.microsoft.com/office/drawing/2014/main" id="{7E370E60-786D-F24E-E23C-261D4B05B835}"/>
              </a:ext>
            </a:extLst>
          </p:cNvPr>
          <p:cNvSpPr>
            <a:spLocks noGrp="1"/>
          </p:cNvSpPr>
          <p:nvPr>
            <p:ph type="ftr" sz="quarter" idx="11"/>
          </p:nvPr>
        </p:nvSpPr>
        <p:spPr/>
        <p:txBody>
          <a:bodyPr/>
          <a:lstStyle/>
          <a:p>
            <a:endParaRPr lang="sv-SE"/>
          </a:p>
        </p:txBody>
      </p:sp>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6960" y="6245318"/>
            <a:ext cx="1316202" cy="325102"/>
          </a:xfrm>
          <a:prstGeom prst="rect">
            <a:avLst/>
          </a:prstGeom>
        </p:spPr>
      </p:pic>
    </p:spTree>
    <p:extLst>
      <p:ext uri="{BB962C8B-B14F-4D97-AF65-F5344CB8AC3E}">
        <p14:creationId xmlns:p14="http://schemas.microsoft.com/office/powerpoint/2010/main" val="349835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901EF5-4AAD-6497-68E9-C519C2C9BADE}"/>
              </a:ext>
            </a:extLst>
          </p:cNvPr>
          <p:cNvSpPr>
            <a:spLocks noGrp="1"/>
          </p:cNvSpPr>
          <p:nvPr>
            <p:ph type="title"/>
          </p:nvPr>
        </p:nvSpPr>
        <p:spPr>
          <a:xfrm>
            <a:off x="839788" y="365126"/>
            <a:ext cx="10515600" cy="1325563"/>
          </a:xfrm>
        </p:spPr>
        <p:txBody>
          <a:body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9C591184-F2FE-D850-AB0B-42D0C72AC8DE}"/>
              </a:ext>
            </a:extLst>
          </p:cNvPr>
          <p:cNvSpPr>
            <a:spLocks noGrp="1"/>
          </p:cNvSpPr>
          <p:nvPr>
            <p:ph type="body" idx="1"/>
          </p:nvPr>
        </p:nvSpPr>
        <p:spPr>
          <a:xfrm>
            <a:off x="839789" y="1681163"/>
            <a:ext cx="5157787" cy="823912"/>
          </a:xfrm>
        </p:spPr>
        <p:txBody>
          <a:bodyPr anchor="b"/>
          <a:lstStyle>
            <a:lvl1pPr marL="0" indent="0">
              <a:buNone/>
              <a:defRPr sz="2400" b="1"/>
            </a:lvl1pPr>
            <a:lvl2pPr marL="457192" indent="0">
              <a:buNone/>
              <a:defRPr sz="2000" b="1"/>
            </a:lvl2pPr>
            <a:lvl3pPr marL="914384" indent="0">
              <a:buNone/>
              <a:defRPr sz="1800" b="1"/>
            </a:lvl3pPr>
            <a:lvl4pPr marL="1371576" indent="0">
              <a:buNone/>
              <a:defRPr sz="1600" b="1"/>
            </a:lvl4pPr>
            <a:lvl5pPr marL="1828768" indent="0">
              <a:buNone/>
              <a:defRPr sz="1600" b="1"/>
            </a:lvl5pPr>
            <a:lvl6pPr marL="2285960" indent="0">
              <a:buNone/>
              <a:defRPr sz="1600" b="1"/>
            </a:lvl6pPr>
            <a:lvl7pPr marL="2743152" indent="0">
              <a:buNone/>
              <a:defRPr sz="1600" b="1"/>
            </a:lvl7pPr>
            <a:lvl8pPr marL="3200344" indent="0">
              <a:buNone/>
              <a:defRPr sz="1600" b="1"/>
            </a:lvl8pPr>
            <a:lvl9pPr marL="3657536"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A6EDDE8D-1280-65FE-D97B-739D70D22119}"/>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4CDAC3B-809E-DC0E-9691-3ED5EFCD12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192" indent="0">
              <a:buNone/>
              <a:defRPr sz="2000" b="1"/>
            </a:lvl2pPr>
            <a:lvl3pPr marL="914384" indent="0">
              <a:buNone/>
              <a:defRPr sz="1800" b="1"/>
            </a:lvl3pPr>
            <a:lvl4pPr marL="1371576" indent="0">
              <a:buNone/>
              <a:defRPr sz="1600" b="1"/>
            </a:lvl4pPr>
            <a:lvl5pPr marL="1828768" indent="0">
              <a:buNone/>
              <a:defRPr sz="1600" b="1"/>
            </a:lvl5pPr>
            <a:lvl6pPr marL="2285960" indent="0">
              <a:buNone/>
              <a:defRPr sz="1600" b="1"/>
            </a:lvl6pPr>
            <a:lvl7pPr marL="2743152" indent="0">
              <a:buNone/>
              <a:defRPr sz="1600" b="1"/>
            </a:lvl7pPr>
            <a:lvl8pPr marL="3200344" indent="0">
              <a:buNone/>
              <a:defRPr sz="1600" b="1"/>
            </a:lvl8pPr>
            <a:lvl9pPr marL="3657536"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11AE7F56-E35B-F5D5-ECF6-9559E0E05CD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B9241AA-8AD5-C91D-1011-20E565A3C80A}"/>
              </a:ext>
            </a:extLst>
          </p:cNvPr>
          <p:cNvSpPr>
            <a:spLocks noGrp="1"/>
          </p:cNvSpPr>
          <p:nvPr>
            <p:ph type="dt" sz="half" idx="10"/>
          </p:nvPr>
        </p:nvSpPr>
        <p:spPr/>
        <p:txBody>
          <a:bodyPr/>
          <a:lstStyle/>
          <a:p>
            <a:fld id="{9889B98E-48B9-F043-A9B8-E0C0AD292062}" type="datetimeFigureOut">
              <a:rPr lang="sv-SE" smtClean="0"/>
              <a:t>2026-09-28</a:t>
            </a:fld>
            <a:endParaRPr lang="sv-SE"/>
          </a:p>
        </p:txBody>
      </p:sp>
      <p:sp>
        <p:nvSpPr>
          <p:cNvPr id="8" name="Platshållare för sidfot 7">
            <a:extLst>
              <a:ext uri="{FF2B5EF4-FFF2-40B4-BE49-F238E27FC236}">
                <a16:creationId xmlns:a16="http://schemas.microsoft.com/office/drawing/2014/main" id="{FFB9FF73-58C6-D9BD-84D1-FE17C02E5F06}"/>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616A8FC-96DC-41A0-47A7-165F56E9F638}"/>
              </a:ext>
            </a:extLst>
          </p:cNvPr>
          <p:cNvSpPr>
            <a:spLocks noGrp="1"/>
          </p:cNvSpPr>
          <p:nvPr>
            <p:ph type="sldNum" sz="quarter" idx="12"/>
          </p:nvPr>
        </p:nvSpPr>
        <p:spPr/>
        <p:txBody>
          <a:bodyPr/>
          <a:lstStyle/>
          <a:p>
            <a:fld id="{70BCE706-8E50-AA4B-ABF9-1B642552EA01}" type="slidenum">
              <a:rPr lang="sv-SE" smtClean="0"/>
              <a:t>‹#›</a:t>
            </a:fld>
            <a:endParaRPr lang="sv-SE"/>
          </a:p>
        </p:txBody>
      </p:sp>
      <p:pic>
        <p:nvPicPr>
          <p:cNvPr id="10" name="Bildobjekt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6960" y="6245318"/>
            <a:ext cx="1316202" cy="325102"/>
          </a:xfrm>
          <a:prstGeom prst="rect">
            <a:avLst/>
          </a:prstGeom>
        </p:spPr>
      </p:pic>
    </p:spTree>
    <p:extLst>
      <p:ext uri="{BB962C8B-B14F-4D97-AF65-F5344CB8AC3E}">
        <p14:creationId xmlns:p14="http://schemas.microsoft.com/office/powerpoint/2010/main" val="2257915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A67ACC-DAF4-1300-B711-672F2886B1A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C66B7E3-F225-2431-CFA9-49F42652B22C}"/>
              </a:ext>
            </a:extLst>
          </p:cNvPr>
          <p:cNvSpPr>
            <a:spLocks noGrp="1"/>
          </p:cNvSpPr>
          <p:nvPr>
            <p:ph type="dt" sz="half" idx="10"/>
          </p:nvPr>
        </p:nvSpPr>
        <p:spPr/>
        <p:txBody>
          <a:bodyPr/>
          <a:lstStyle/>
          <a:p>
            <a:fld id="{9889B98E-48B9-F043-A9B8-E0C0AD292062}" type="datetimeFigureOut">
              <a:rPr lang="sv-SE" smtClean="0"/>
              <a:t>2026-09-28</a:t>
            </a:fld>
            <a:endParaRPr lang="sv-SE"/>
          </a:p>
        </p:txBody>
      </p:sp>
      <p:sp>
        <p:nvSpPr>
          <p:cNvPr id="4" name="Platshållare för sidfot 3">
            <a:extLst>
              <a:ext uri="{FF2B5EF4-FFF2-40B4-BE49-F238E27FC236}">
                <a16:creationId xmlns:a16="http://schemas.microsoft.com/office/drawing/2014/main" id="{8FC12615-2A72-363A-B04B-81C8EFAECE2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42D4FDC-AFF5-AB75-0511-9B3A14143B54}"/>
              </a:ext>
            </a:extLst>
          </p:cNvPr>
          <p:cNvSpPr>
            <a:spLocks noGrp="1"/>
          </p:cNvSpPr>
          <p:nvPr>
            <p:ph type="sldNum" sz="quarter" idx="12"/>
          </p:nvPr>
        </p:nvSpPr>
        <p:spPr/>
        <p:txBody>
          <a:bodyPr/>
          <a:lstStyle/>
          <a:p>
            <a:fld id="{70BCE706-8E50-AA4B-ABF9-1B642552EA01}" type="slidenum">
              <a:rPr lang="sv-SE" smtClean="0"/>
              <a:t>‹#›</a:t>
            </a:fld>
            <a:endParaRPr lang="sv-SE"/>
          </a:p>
        </p:txBody>
      </p:sp>
    </p:spTree>
    <p:extLst>
      <p:ext uri="{BB962C8B-B14F-4D97-AF65-F5344CB8AC3E}">
        <p14:creationId xmlns:p14="http://schemas.microsoft.com/office/powerpoint/2010/main" val="3279500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C573DFF-6092-85AB-58D8-52A27621F554}"/>
              </a:ext>
            </a:extLst>
          </p:cNvPr>
          <p:cNvSpPr>
            <a:spLocks noGrp="1"/>
          </p:cNvSpPr>
          <p:nvPr>
            <p:ph type="dt" sz="half" idx="10"/>
          </p:nvPr>
        </p:nvSpPr>
        <p:spPr/>
        <p:txBody>
          <a:bodyPr/>
          <a:lstStyle/>
          <a:p>
            <a:fld id="{9889B98E-48B9-F043-A9B8-E0C0AD292062}" type="datetimeFigureOut">
              <a:rPr lang="sv-SE" smtClean="0"/>
              <a:t>2026-09-28</a:t>
            </a:fld>
            <a:endParaRPr lang="sv-SE"/>
          </a:p>
        </p:txBody>
      </p:sp>
      <p:sp>
        <p:nvSpPr>
          <p:cNvPr id="3" name="Platshållare för sidfot 2">
            <a:extLst>
              <a:ext uri="{FF2B5EF4-FFF2-40B4-BE49-F238E27FC236}">
                <a16:creationId xmlns:a16="http://schemas.microsoft.com/office/drawing/2014/main" id="{AA49F696-F87A-0D60-F324-B17A57BB042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4A7969E3-32D9-BC4C-B754-B2196044D92D}"/>
              </a:ext>
            </a:extLst>
          </p:cNvPr>
          <p:cNvSpPr>
            <a:spLocks noGrp="1"/>
          </p:cNvSpPr>
          <p:nvPr>
            <p:ph type="sldNum" sz="quarter" idx="12"/>
          </p:nvPr>
        </p:nvSpPr>
        <p:spPr/>
        <p:txBody>
          <a:bodyPr/>
          <a:lstStyle/>
          <a:p>
            <a:fld id="{70BCE706-8E50-AA4B-ABF9-1B642552EA01}" type="slidenum">
              <a:rPr lang="sv-SE" smtClean="0"/>
              <a:t>‹#›</a:t>
            </a:fld>
            <a:endParaRPr lang="sv-SE"/>
          </a:p>
        </p:txBody>
      </p:sp>
    </p:spTree>
    <p:extLst>
      <p:ext uri="{BB962C8B-B14F-4D97-AF65-F5344CB8AC3E}">
        <p14:creationId xmlns:p14="http://schemas.microsoft.com/office/powerpoint/2010/main" val="3677306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514CB9-F85F-B42C-AEC9-01509435AA0E}"/>
              </a:ext>
            </a:extLst>
          </p:cNvPr>
          <p:cNvSpPr>
            <a:spLocks noGrp="1"/>
          </p:cNvSpPr>
          <p:nvPr>
            <p:ph type="title"/>
          </p:nvPr>
        </p:nvSpPr>
        <p:spPr>
          <a:xfrm>
            <a:off x="839788" y="457200"/>
            <a:ext cx="3932238"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89FB54E-55ED-371C-914A-EBEC7219D1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C79AE1D-9BD4-8B62-701A-85C123C1F02B}"/>
              </a:ext>
            </a:extLst>
          </p:cNvPr>
          <p:cNvSpPr>
            <a:spLocks noGrp="1"/>
          </p:cNvSpPr>
          <p:nvPr>
            <p:ph type="body" sz="half" idx="2"/>
          </p:nvPr>
        </p:nvSpPr>
        <p:spPr>
          <a:xfrm>
            <a:off x="839788" y="2057400"/>
            <a:ext cx="3932238" cy="3811588"/>
          </a:xfrm>
        </p:spPr>
        <p:txBody>
          <a:bodyPr/>
          <a:lstStyle>
            <a:lvl1pPr marL="0" indent="0">
              <a:buNone/>
              <a:defRPr sz="1600"/>
            </a:lvl1pPr>
            <a:lvl2pPr marL="457192" indent="0">
              <a:buNone/>
              <a:defRPr sz="1400"/>
            </a:lvl2pPr>
            <a:lvl3pPr marL="914384" indent="0">
              <a:buNone/>
              <a:defRPr sz="1200"/>
            </a:lvl3pPr>
            <a:lvl4pPr marL="1371576" indent="0">
              <a:buNone/>
              <a:defRPr sz="1000"/>
            </a:lvl4pPr>
            <a:lvl5pPr marL="1828768" indent="0">
              <a:buNone/>
              <a:defRPr sz="1000"/>
            </a:lvl5pPr>
            <a:lvl6pPr marL="2285960" indent="0">
              <a:buNone/>
              <a:defRPr sz="1000"/>
            </a:lvl6pPr>
            <a:lvl7pPr marL="2743152" indent="0">
              <a:buNone/>
              <a:defRPr sz="1000"/>
            </a:lvl7pPr>
            <a:lvl8pPr marL="3200344" indent="0">
              <a:buNone/>
              <a:defRPr sz="1000"/>
            </a:lvl8pPr>
            <a:lvl9pPr marL="3657536"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C0D6036-D0E8-8F5D-BEBE-07C02D1A6E9C}"/>
              </a:ext>
            </a:extLst>
          </p:cNvPr>
          <p:cNvSpPr>
            <a:spLocks noGrp="1"/>
          </p:cNvSpPr>
          <p:nvPr>
            <p:ph type="dt" sz="half" idx="10"/>
          </p:nvPr>
        </p:nvSpPr>
        <p:spPr/>
        <p:txBody>
          <a:bodyPr/>
          <a:lstStyle/>
          <a:p>
            <a:fld id="{9889B98E-48B9-F043-A9B8-E0C0AD292062}" type="datetimeFigureOut">
              <a:rPr lang="sv-SE" smtClean="0"/>
              <a:t>2026-09-28</a:t>
            </a:fld>
            <a:endParaRPr lang="sv-SE"/>
          </a:p>
        </p:txBody>
      </p:sp>
      <p:sp>
        <p:nvSpPr>
          <p:cNvPr id="6" name="Platshållare för sidfot 5">
            <a:extLst>
              <a:ext uri="{FF2B5EF4-FFF2-40B4-BE49-F238E27FC236}">
                <a16:creationId xmlns:a16="http://schemas.microsoft.com/office/drawing/2014/main" id="{919C01D8-4F47-1DF5-695C-C6A87EAFBA1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92D97E6-801F-A579-4170-9D6D7947FDFB}"/>
              </a:ext>
            </a:extLst>
          </p:cNvPr>
          <p:cNvSpPr>
            <a:spLocks noGrp="1"/>
          </p:cNvSpPr>
          <p:nvPr>
            <p:ph type="sldNum" sz="quarter" idx="12"/>
          </p:nvPr>
        </p:nvSpPr>
        <p:spPr/>
        <p:txBody>
          <a:bodyPr/>
          <a:lstStyle/>
          <a:p>
            <a:fld id="{70BCE706-8E50-AA4B-ABF9-1B642552EA01}" type="slidenum">
              <a:rPr lang="sv-SE" smtClean="0"/>
              <a:t>‹#›</a:t>
            </a:fld>
            <a:endParaRPr lang="sv-SE"/>
          </a:p>
        </p:txBody>
      </p:sp>
    </p:spTree>
    <p:extLst>
      <p:ext uri="{BB962C8B-B14F-4D97-AF65-F5344CB8AC3E}">
        <p14:creationId xmlns:p14="http://schemas.microsoft.com/office/powerpoint/2010/main" val="1181308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391D91-637D-576A-4E0E-41A95A07171F}"/>
              </a:ext>
            </a:extLst>
          </p:cNvPr>
          <p:cNvSpPr>
            <a:spLocks noGrp="1"/>
          </p:cNvSpPr>
          <p:nvPr>
            <p:ph type="title"/>
          </p:nvPr>
        </p:nvSpPr>
        <p:spPr>
          <a:xfrm>
            <a:off x="839788" y="457200"/>
            <a:ext cx="3932238"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01B59B4-7F82-5A09-0158-C1E7C19CC601}"/>
              </a:ext>
            </a:extLst>
          </p:cNvPr>
          <p:cNvSpPr>
            <a:spLocks noGrp="1"/>
          </p:cNvSpPr>
          <p:nvPr>
            <p:ph type="pic" idx="1"/>
          </p:nvPr>
        </p:nvSpPr>
        <p:spPr>
          <a:xfrm>
            <a:off x="5183188" y="987425"/>
            <a:ext cx="6172200" cy="4873625"/>
          </a:xfrm>
        </p:spPr>
        <p:txBody>
          <a:bodyPr/>
          <a:lstStyle>
            <a:lvl1pPr marL="0" indent="0">
              <a:buNone/>
              <a:defRPr sz="3200"/>
            </a:lvl1pPr>
            <a:lvl2pPr marL="457192" indent="0">
              <a:buNone/>
              <a:defRPr sz="2800"/>
            </a:lvl2pPr>
            <a:lvl3pPr marL="914384" indent="0">
              <a:buNone/>
              <a:defRPr sz="2400"/>
            </a:lvl3pPr>
            <a:lvl4pPr marL="1371576" indent="0">
              <a:buNone/>
              <a:defRPr sz="2000"/>
            </a:lvl4pPr>
            <a:lvl5pPr marL="1828768" indent="0">
              <a:buNone/>
              <a:defRPr sz="2000"/>
            </a:lvl5pPr>
            <a:lvl6pPr marL="2285960" indent="0">
              <a:buNone/>
              <a:defRPr sz="2000"/>
            </a:lvl6pPr>
            <a:lvl7pPr marL="2743152" indent="0">
              <a:buNone/>
              <a:defRPr sz="2000"/>
            </a:lvl7pPr>
            <a:lvl8pPr marL="3200344" indent="0">
              <a:buNone/>
              <a:defRPr sz="2000"/>
            </a:lvl8pPr>
            <a:lvl9pPr marL="3657536"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C201AA2F-552A-8082-B972-2E447CFE7748}"/>
              </a:ext>
            </a:extLst>
          </p:cNvPr>
          <p:cNvSpPr>
            <a:spLocks noGrp="1"/>
          </p:cNvSpPr>
          <p:nvPr>
            <p:ph type="body" sz="half" idx="2"/>
          </p:nvPr>
        </p:nvSpPr>
        <p:spPr>
          <a:xfrm>
            <a:off x="839788" y="2057400"/>
            <a:ext cx="3932238" cy="3811588"/>
          </a:xfrm>
        </p:spPr>
        <p:txBody>
          <a:bodyPr/>
          <a:lstStyle>
            <a:lvl1pPr marL="0" indent="0">
              <a:buNone/>
              <a:defRPr sz="1600"/>
            </a:lvl1pPr>
            <a:lvl2pPr marL="457192" indent="0">
              <a:buNone/>
              <a:defRPr sz="1400"/>
            </a:lvl2pPr>
            <a:lvl3pPr marL="914384" indent="0">
              <a:buNone/>
              <a:defRPr sz="1200"/>
            </a:lvl3pPr>
            <a:lvl4pPr marL="1371576" indent="0">
              <a:buNone/>
              <a:defRPr sz="1000"/>
            </a:lvl4pPr>
            <a:lvl5pPr marL="1828768" indent="0">
              <a:buNone/>
              <a:defRPr sz="1000"/>
            </a:lvl5pPr>
            <a:lvl6pPr marL="2285960" indent="0">
              <a:buNone/>
              <a:defRPr sz="1000"/>
            </a:lvl6pPr>
            <a:lvl7pPr marL="2743152" indent="0">
              <a:buNone/>
              <a:defRPr sz="1000"/>
            </a:lvl7pPr>
            <a:lvl8pPr marL="3200344" indent="0">
              <a:buNone/>
              <a:defRPr sz="1000"/>
            </a:lvl8pPr>
            <a:lvl9pPr marL="3657536"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6FFE226-0759-37E9-D198-BDCDBE66695E}"/>
              </a:ext>
            </a:extLst>
          </p:cNvPr>
          <p:cNvSpPr>
            <a:spLocks noGrp="1"/>
          </p:cNvSpPr>
          <p:nvPr>
            <p:ph type="dt" sz="half" idx="10"/>
          </p:nvPr>
        </p:nvSpPr>
        <p:spPr/>
        <p:txBody>
          <a:bodyPr/>
          <a:lstStyle/>
          <a:p>
            <a:fld id="{9889B98E-48B9-F043-A9B8-E0C0AD292062}" type="datetimeFigureOut">
              <a:rPr lang="sv-SE" smtClean="0"/>
              <a:t>2026-09-28</a:t>
            </a:fld>
            <a:endParaRPr lang="sv-SE"/>
          </a:p>
        </p:txBody>
      </p:sp>
      <p:sp>
        <p:nvSpPr>
          <p:cNvPr id="6" name="Platshållare för sidfot 5">
            <a:extLst>
              <a:ext uri="{FF2B5EF4-FFF2-40B4-BE49-F238E27FC236}">
                <a16:creationId xmlns:a16="http://schemas.microsoft.com/office/drawing/2014/main" id="{F8975301-B4B1-D9F1-7550-FB8E2D1FA40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AE07813-7E57-4F81-0150-83B0E4C09A9A}"/>
              </a:ext>
            </a:extLst>
          </p:cNvPr>
          <p:cNvSpPr>
            <a:spLocks noGrp="1"/>
          </p:cNvSpPr>
          <p:nvPr>
            <p:ph type="sldNum" sz="quarter" idx="12"/>
          </p:nvPr>
        </p:nvSpPr>
        <p:spPr/>
        <p:txBody>
          <a:bodyPr/>
          <a:lstStyle/>
          <a:p>
            <a:fld id="{70BCE706-8E50-AA4B-ABF9-1B642552EA01}" type="slidenum">
              <a:rPr lang="sv-SE" smtClean="0"/>
              <a:t>‹#›</a:t>
            </a:fld>
            <a:endParaRPr lang="sv-SE"/>
          </a:p>
        </p:txBody>
      </p:sp>
    </p:spTree>
    <p:extLst>
      <p:ext uri="{BB962C8B-B14F-4D97-AF65-F5344CB8AC3E}">
        <p14:creationId xmlns:p14="http://schemas.microsoft.com/office/powerpoint/2010/main" val="1923521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datum 2"/>
          <p:cNvSpPr>
            <a:spLocks noGrp="1"/>
          </p:cNvSpPr>
          <p:nvPr>
            <p:ph type="dt" sz="half" idx="10"/>
          </p:nvPr>
        </p:nvSpPr>
        <p:spPr/>
        <p:txBody>
          <a:bodyPr/>
          <a:lstStyle/>
          <a:p>
            <a:fld id="{9889B98E-48B9-F043-A9B8-E0C0AD292062}" type="datetimeFigureOut">
              <a:rPr lang="sv-SE" smtClean="0"/>
              <a:t>2026-09-28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0BCE706-8E50-AA4B-ABF9-1B642552EA01}" type="slidenum">
              <a:rPr lang="sv-SE" smtClean="0"/>
              <a:t>‹#›</a:t>
            </a:fld>
            <a:endParaRPr lang="sv-SE"/>
          </a:p>
        </p:txBody>
      </p:sp>
    </p:spTree>
    <p:extLst>
      <p:ext uri="{BB962C8B-B14F-4D97-AF65-F5344CB8AC3E}">
        <p14:creationId xmlns:p14="http://schemas.microsoft.com/office/powerpoint/2010/main" val="3790335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datum 2"/>
          <p:cNvSpPr>
            <a:spLocks noGrp="1"/>
          </p:cNvSpPr>
          <p:nvPr>
            <p:ph type="dt" sz="half" idx="10"/>
          </p:nvPr>
        </p:nvSpPr>
        <p:spPr/>
        <p:txBody>
          <a:bodyPr/>
          <a:lstStyle/>
          <a:p>
            <a:fld id="{9889B98E-48B9-F043-A9B8-E0C0AD292062}" type="datetimeFigureOut">
              <a:rPr lang="sv-SE" smtClean="0"/>
              <a:t>2026-09-28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0BCE706-8E50-AA4B-ABF9-1B642552EA01}" type="slidenum">
              <a:rPr lang="sv-SE" smtClean="0"/>
              <a:t>‹#›</a:t>
            </a:fld>
            <a:endParaRPr lang="sv-SE"/>
          </a:p>
        </p:txBody>
      </p:sp>
    </p:spTree>
    <p:extLst>
      <p:ext uri="{BB962C8B-B14F-4D97-AF65-F5344CB8AC3E}">
        <p14:creationId xmlns:p14="http://schemas.microsoft.com/office/powerpoint/2010/main" val="2050460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5E745C5D-701D-4E67-9F18-EBA15EA32EC4}" type="datetimeFigureOut">
              <a:rPr lang="sv-SE" smtClean="0"/>
              <a:t>2026-09-28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20061602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E745C5D-701D-4E67-9F18-EBA15EA32EC4}" type="datetimeFigureOut">
              <a:rPr lang="sv-SE" smtClean="0"/>
              <a:t>2026-09-28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2365427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5E745C5D-701D-4E67-9F18-EBA15EA32EC4}" type="datetimeFigureOut">
              <a:rPr lang="sv-SE" smtClean="0"/>
              <a:t>2026-09-28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898753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5E745C5D-701D-4E67-9F18-EBA15EA32EC4}" type="datetimeFigureOut">
              <a:rPr lang="sv-SE" smtClean="0"/>
              <a:t>2026-09-28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39506961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5E745C5D-701D-4E67-9F18-EBA15EA32EC4}" type="datetimeFigureOut">
              <a:rPr lang="sv-SE" smtClean="0"/>
              <a:t>2026-09-28</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4008488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5E745C5D-701D-4E67-9F18-EBA15EA32EC4}" type="datetimeFigureOut">
              <a:rPr lang="sv-SE" smtClean="0"/>
              <a:t>2026-09-28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11716945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E745C5D-701D-4E67-9F18-EBA15EA32EC4}" type="datetimeFigureOut">
              <a:rPr lang="sv-SE" smtClean="0"/>
              <a:t>2026-09-28</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8223297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5E745C5D-701D-4E67-9F18-EBA15EA32EC4}" type="datetimeFigureOut">
              <a:rPr lang="sv-SE" smtClean="0"/>
              <a:t>2026-09-28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733588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5E745C5D-701D-4E67-9F18-EBA15EA32EC4}" type="datetimeFigureOut">
              <a:rPr lang="sv-SE" smtClean="0"/>
              <a:t>2026-09-28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2850411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E745C5D-701D-4E67-9F18-EBA15EA32EC4}" type="datetimeFigureOut">
              <a:rPr lang="sv-SE" smtClean="0"/>
              <a:t>2026-09-28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27251536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E745C5D-701D-4E67-9F18-EBA15EA32EC4}" type="datetimeFigureOut">
              <a:rPr lang="sv-SE" smtClean="0"/>
              <a:t>2026-09-28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662AE95-5446-4142-B0EA-23A4CF802CC3}" type="slidenum">
              <a:rPr lang="sv-SE" smtClean="0"/>
              <a:t>‹#›</a:t>
            </a:fld>
            <a:endParaRPr lang="sv-SE"/>
          </a:p>
        </p:txBody>
      </p:sp>
    </p:spTree>
    <p:extLst>
      <p:ext uri="{BB962C8B-B14F-4D97-AF65-F5344CB8AC3E}">
        <p14:creationId xmlns:p14="http://schemas.microsoft.com/office/powerpoint/2010/main" val="2772268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FAC938E8-63FB-8FBD-481A-1CAAF6CA6637}"/>
              </a:ext>
            </a:extLst>
          </p:cNvPr>
          <p:cNvSpPr>
            <a:spLocks noGrp="1"/>
          </p:cNvSpPr>
          <p:nvPr>
            <p:ph type="title"/>
          </p:nvPr>
        </p:nvSpPr>
        <p:spPr>
          <a:xfrm>
            <a:off x="838200" y="365126"/>
            <a:ext cx="10515600" cy="1325563"/>
          </a:xfrm>
          <a:prstGeom prst="rect">
            <a:avLst/>
          </a:prstGeom>
        </p:spPr>
        <p:txBody>
          <a:bodyPr vert="horz" lIns="91440" tIns="45720" rIns="91440" bIns="45720" rtlCol="0" anchor="b">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CD030E6-8AFC-173F-4276-7AE68FA786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C8A23297-C04A-6417-C859-060EF1D345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89B98E-48B9-F043-A9B8-E0C0AD292062}" type="datetimeFigureOut">
              <a:rPr lang="sv-SE" smtClean="0"/>
              <a:t>2026-09-28</a:t>
            </a:fld>
            <a:endParaRPr lang="sv-SE"/>
          </a:p>
        </p:txBody>
      </p:sp>
      <p:sp>
        <p:nvSpPr>
          <p:cNvPr id="5" name="Platshållare för sidfot 4">
            <a:extLst>
              <a:ext uri="{FF2B5EF4-FFF2-40B4-BE49-F238E27FC236}">
                <a16:creationId xmlns:a16="http://schemas.microsoft.com/office/drawing/2014/main" id="{E94603AD-0C69-0A9D-1CA8-801482BB9D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C95BB8FB-343A-8A4B-AC28-8525892EFD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BCE706-8E50-AA4B-ABF9-1B642552EA01}" type="slidenum">
              <a:rPr lang="sv-SE" smtClean="0"/>
              <a:t>‹#›</a:t>
            </a:fld>
            <a:endParaRPr lang="sv-SE"/>
          </a:p>
        </p:txBody>
      </p:sp>
    </p:spTree>
    <p:extLst>
      <p:ext uri="{BB962C8B-B14F-4D97-AF65-F5344CB8AC3E}">
        <p14:creationId xmlns:p14="http://schemas.microsoft.com/office/powerpoint/2010/main" val="5750846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5" r:id="rId3"/>
    <p:sldLayoutId id="2147483662" r:id="rId4"/>
    <p:sldLayoutId id="2147483666" r:id="rId5"/>
    <p:sldLayoutId id="2147483664"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63" r:id="rId15"/>
  </p:sldLayoutIdLst>
  <p:txStyles>
    <p:titleStyle>
      <a:lvl1pPr algn="l" defTabSz="914384" rtl="0" eaLnBrk="1" latinLnBrk="0" hangingPunct="1">
        <a:lnSpc>
          <a:spcPct val="90000"/>
        </a:lnSpc>
        <a:spcBef>
          <a:spcPct val="0"/>
        </a:spcBef>
        <a:buNone/>
        <a:defRPr sz="4100" b="1" kern="1200">
          <a:solidFill>
            <a:srgbClr val="004B62"/>
          </a:solidFill>
          <a:latin typeface="+mn-lt"/>
          <a:ea typeface="+mj-ea"/>
          <a:cs typeface="+mj-cs"/>
        </a:defRPr>
      </a:lvl1pPr>
    </p:titleStyle>
    <p:bodyStyle>
      <a:lvl1pPr marL="228596" indent="-228596" algn="l" defTabSz="91438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8" indent="-228596" algn="l" defTabSz="914384" rtl="0" eaLnBrk="1" latinLnBrk="0" hangingPunct="1">
        <a:lnSpc>
          <a:spcPct val="90000"/>
        </a:lnSpc>
        <a:spcBef>
          <a:spcPts val="501"/>
        </a:spcBef>
        <a:buFont typeface="Arial" panose="020B0604020202020204" pitchFamily="34" charset="0"/>
        <a:buChar char="•"/>
        <a:defRPr sz="2400" kern="1200">
          <a:solidFill>
            <a:schemeClr val="tx1"/>
          </a:solidFill>
          <a:latin typeface="+mn-lt"/>
          <a:ea typeface="+mn-ea"/>
          <a:cs typeface="+mn-cs"/>
        </a:defRPr>
      </a:lvl2pPr>
      <a:lvl3pPr marL="1142980" indent="-228596" algn="l" defTabSz="914384" rtl="0" eaLnBrk="1" latinLnBrk="0" hangingPunct="1">
        <a:lnSpc>
          <a:spcPct val="90000"/>
        </a:lnSpc>
        <a:spcBef>
          <a:spcPts val="501"/>
        </a:spcBef>
        <a:buFont typeface="Arial" panose="020B0604020202020204" pitchFamily="34" charset="0"/>
        <a:buChar char="•"/>
        <a:defRPr sz="2000" kern="1200">
          <a:solidFill>
            <a:schemeClr val="tx1"/>
          </a:solidFill>
          <a:latin typeface="+mn-lt"/>
          <a:ea typeface="+mn-ea"/>
          <a:cs typeface="+mn-cs"/>
        </a:defRPr>
      </a:lvl3pPr>
      <a:lvl4pPr marL="1600172" indent="-228596" algn="l" defTabSz="914384"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4pPr>
      <a:lvl5pPr marL="2057364" indent="-228596" algn="l" defTabSz="914384"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5pPr>
      <a:lvl6pPr marL="2514556" indent="-228596" algn="l" defTabSz="914384"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748" indent="-228596" algn="l" defTabSz="914384"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8940" indent="-228596" algn="l" defTabSz="914384"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132" indent="-228596" algn="l" defTabSz="914384"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6" algn="l" defTabSz="914384" rtl="0" eaLnBrk="1" latinLnBrk="0" hangingPunct="1">
        <a:defRPr sz="1800" kern="1200">
          <a:solidFill>
            <a:schemeClr val="tx1"/>
          </a:solidFill>
          <a:latin typeface="+mn-lt"/>
          <a:ea typeface="+mn-ea"/>
          <a:cs typeface="+mn-cs"/>
        </a:defRPr>
      </a:lvl4pPr>
      <a:lvl5pPr marL="1828768" algn="l" defTabSz="914384" rtl="0" eaLnBrk="1" latinLnBrk="0" hangingPunct="1">
        <a:defRPr sz="1800" kern="1200">
          <a:solidFill>
            <a:schemeClr val="tx1"/>
          </a:solidFill>
          <a:latin typeface="+mn-lt"/>
          <a:ea typeface="+mn-ea"/>
          <a:cs typeface="+mn-cs"/>
        </a:defRPr>
      </a:lvl5pPr>
      <a:lvl6pPr marL="2285960"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4" algn="l" defTabSz="914384" rtl="0" eaLnBrk="1" latinLnBrk="0" hangingPunct="1">
        <a:defRPr sz="1800" kern="1200">
          <a:solidFill>
            <a:schemeClr val="tx1"/>
          </a:solidFill>
          <a:latin typeface="+mn-lt"/>
          <a:ea typeface="+mn-ea"/>
          <a:cs typeface="+mn-cs"/>
        </a:defRPr>
      </a:lvl8pPr>
      <a:lvl9pPr marL="3657536" algn="l" defTabSz="9143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45C5D-701D-4E67-9F18-EBA15EA32EC4}" type="datetimeFigureOut">
              <a:rPr lang="sv-SE" smtClean="0"/>
              <a:t>2026-09-28</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62AE95-5446-4142-B0EA-23A4CF802CC3}" type="slidenum">
              <a:rPr lang="sv-SE" smtClean="0"/>
              <a:t>‹#›</a:t>
            </a:fld>
            <a:endParaRPr lang="sv-SE"/>
          </a:p>
        </p:txBody>
      </p:sp>
    </p:spTree>
    <p:extLst>
      <p:ext uri="{BB962C8B-B14F-4D97-AF65-F5344CB8AC3E}">
        <p14:creationId xmlns:p14="http://schemas.microsoft.com/office/powerpoint/2010/main" val="15897882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chart" Target="../charts/chart1.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image" Target="../media/image14.png"/><Relationship Id="rId16" Type="http://schemas.openxmlformats.org/officeDocument/2006/relationships/diagramColors" Target="../diagrams/colors5.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ctrTitle"/>
          </p:nvPr>
        </p:nvSpPr>
        <p:spPr/>
        <p:txBody>
          <a:bodyPr/>
          <a:lstStyle/>
          <a:p>
            <a:r>
              <a:rPr lang="sv-SE" dirty="0" err="1"/>
              <a:t>Using</a:t>
            </a:r>
            <a:r>
              <a:rPr lang="sv-SE" dirty="0"/>
              <a:t> student </a:t>
            </a:r>
            <a:r>
              <a:rPr lang="sv-SE" dirty="0" err="1"/>
              <a:t>voices</a:t>
            </a:r>
            <a:r>
              <a:rPr lang="sv-SE" dirty="0"/>
              <a:t> </a:t>
            </a:r>
            <a:r>
              <a:rPr lang="sv-SE" dirty="0" err="1"/>
              <a:t>through</a:t>
            </a:r>
            <a:r>
              <a:rPr lang="sv-SE" dirty="0"/>
              <a:t> survey data for </a:t>
            </a:r>
            <a:r>
              <a:rPr lang="sv-SE" dirty="0" err="1"/>
              <a:t>inspections</a:t>
            </a:r>
            <a:endParaRPr lang="sv-SE" dirty="0"/>
          </a:p>
        </p:txBody>
      </p:sp>
      <p:sp>
        <p:nvSpPr>
          <p:cNvPr id="10" name="Underrubrik 9"/>
          <p:cNvSpPr>
            <a:spLocks noGrp="1"/>
          </p:cNvSpPr>
          <p:nvPr>
            <p:ph type="subTitle" idx="1"/>
          </p:nvPr>
        </p:nvSpPr>
        <p:spPr/>
        <p:txBody>
          <a:bodyPr>
            <a:normAutofit fontScale="92500" lnSpcReduction="10000"/>
          </a:bodyPr>
          <a:lstStyle/>
          <a:p>
            <a:r>
              <a:rPr lang="sv-SE" dirty="0"/>
              <a:t>Malin Karikoski</a:t>
            </a:r>
          </a:p>
          <a:p>
            <a:r>
              <a:rPr lang="sv-SE" i="1" dirty="0"/>
              <a:t>The Swedish </a:t>
            </a:r>
            <a:r>
              <a:rPr lang="sv-SE" i="1" dirty="0" err="1"/>
              <a:t>Schools</a:t>
            </a:r>
            <a:r>
              <a:rPr lang="sv-SE" i="1" dirty="0"/>
              <a:t> </a:t>
            </a:r>
            <a:r>
              <a:rPr lang="sv-SE" i="1" dirty="0" err="1"/>
              <a:t>Inspectorate</a:t>
            </a:r>
            <a:endParaRPr lang="sv-SE" i="1" dirty="0"/>
          </a:p>
          <a:p>
            <a:r>
              <a:rPr lang="sv-SE" dirty="0"/>
              <a:t>SICI – </a:t>
            </a:r>
            <a:r>
              <a:rPr lang="sv-SE" dirty="0" err="1"/>
              <a:t>Oct</a:t>
            </a:r>
            <a:r>
              <a:rPr lang="sv-SE" dirty="0"/>
              <a:t> 2026</a:t>
            </a:r>
          </a:p>
        </p:txBody>
      </p:sp>
    </p:spTree>
    <p:extLst>
      <p:ext uri="{BB962C8B-B14F-4D97-AF65-F5344CB8AC3E}">
        <p14:creationId xmlns:p14="http://schemas.microsoft.com/office/powerpoint/2010/main" val="1512416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19CCC18-7457-5B60-25CD-223FD29DA3BE}"/>
              </a:ext>
            </a:extLst>
          </p:cNvPr>
          <p:cNvSpPr>
            <a:spLocks noGrp="1"/>
          </p:cNvSpPr>
          <p:nvPr>
            <p:ph type="title"/>
          </p:nvPr>
        </p:nvSpPr>
        <p:spPr>
          <a:xfrm>
            <a:off x="558000" y="313201"/>
            <a:ext cx="11254838" cy="1325563"/>
          </a:xfrm>
        </p:spPr>
        <p:txBody>
          <a:bodyPr anchor="b">
            <a:normAutofit/>
          </a:bodyPr>
          <a:lstStyle/>
          <a:p>
            <a:r>
              <a:rPr lang="sv-SE" dirty="0"/>
              <a:t>Presentation </a:t>
            </a:r>
            <a:r>
              <a:rPr lang="sv-SE" dirty="0" err="1"/>
              <a:t>outline</a:t>
            </a:r>
            <a:endParaRPr lang="sv-SE" dirty="0"/>
          </a:p>
        </p:txBody>
      </p:sp>
      <p:graphicFrame>
        <p:nvGraphicFramePr>
          <p:cNvPr id="9" name="Platshållare för text 6">
            <a:extLst>
              <a:ext uri="{FF2B5EF4-FFF2-40B4-BE49-F238E27FC236}">
                <a16:creationId xmlns:a16="http://schemas.microsoft.com/office/drawing/2014/main" id="{FFC80EA1-5DC8-16B1-267E-547B1D928B04}"/>
              </a:ext>
            </a:extLst>
          </p:cNvPr>
          <p:cNvGraphicFramePr/>
          <p:nvPr>
            <p:extLst>
              <p:ext uri="{D42A27DB-BD31-4B8C-83A1-F6EECF244321}">
                <p14:modId xmlns:p14="http://schemas.microsoft.com/office/powerpoint/2010/main" val="3852036000"/>
              </p:ext>
            </p:extLst>
          </p:nvPr>
        </p:nvGraphicFramePr>
        <p:xfrm>
          <a:off x="557940" y="1860884"/>
          <a:ext cx="11254898" cy="423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2918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pPr algn="ctr"/>
            <a:r>
              <a:rPr lang="sv-SE" dirty="0"/>
              <a:t>The Swedish </a:t>
            </a:r>
            <a:r>
              <a:rPr lang="sv-SE" dirty="0" err="1"/>
              <a:t>Schools</a:t>
            </a:r>
            <a:r>
              <a:rPr lang="sv-SE" dirty="0"/>
              <a:t> </a:t>
            </a:r>
            <a:r>
              <a:rPr lang="sv-SE" dirty="0" err="1"/>
              <a:t>Inspectorate</a:t>
            </a:r>
            <a:endParaRPr lang="sv-SE" dirty="0"/>
          </a:p>
        </p:txBody>
      </p:sp>
      <p:sp>
        <p:nvSpPr>
          <p:cNvPr id="4" name="Platshållare för text 3"/>
          <p:cNvSpPr>
            <a:spLocks noGrp="1"/>
          </p:cNvSpPr>
          <p:nvPr>
            <p:ph type="body" sz="quarter" idx="12"/>
          </p:nvPr>
        </p:nvSpPr>
        <p:spPr/>
        <p:txBody>
          <a:bodyPr>
            <a:normAutofit lnSpcReduction="10000"/>
          </a:bodyPr>
          <a:lstStyle/>
          <a:p>
            <a:pPr marL="0" indent="0" algn="ctr">
              <a:buNone/>
            </a:pPr>
            <a:r>
              <a:rPr lang="en-GB" sz="2400" i="1" dirty="0"/>
              <a:t>“The Swedish Schools Inspectorate shall through the inspection of education providers and schools promote that all children and pupils have access to educational equity and education of good quality in a safe environment”</a:t>
            </a:r>
          </a:p>
          <a:p>
            <a:pPr marL="0" indent="0">
              <a:buNone/>
            </a:pPr>
            <a:endParaRPr lang="sv-SE" sz="2400" i="1" dirty="0"/>
          </a:p>
          <a:p>
            <a:r>
              <a:rPr lang="sv-SE" sz="2400" dirty="0"/>
              <a:t>Risk-</a:t>
            </a:r>
            <a:r>
              <a:rPr lang="sv-SE" sz="2400" dirty="0" err="1"/>
              <a:t>based</a:t>
            </a:r>
            <a:r>
              <a:rPr lang="sv-SE" sz="2400" dirty="0"/>
              <a:t> </a:t>
            </a:r>
            <a:r>
              <a:rPr lang="sv-SE" sz="2400" dirty="0" err="1"/>
              <a:t>selection</a:t>
            </a:r>
            <a:r>
              <a:rPr lang="sv-SE" sz="2400" dirty="0"/>
              <a:t> </a:t>
            </a:r>
            <a:r>
              <a:rPr lang="sv-SE" sz="2400" dirty="0" err="1"/>
              <a:t>of</a:t>
            </a:r>
            <a:r>
              <a:rPr lang="sv-SE" sz="2400" dirty="0"/>
              <a:t> </a:t>
            </a:r>
            <a:r>
              <a:rPr lang="sv-SE" sz="2400" dirty="0" err="1"/>
              <a:t>schools</a:t>
            </a:r>
            <a:r>
              <a:rPr lang="sv-SE" sz="2400" dirty="0"/>
              <a:t> or </a:t>
            </a:r>
            <a:r>
              <a:rPr lang="sv-SE" sz="2400" dirty="0" err="1"/>
              <a:t>providers</a:t>
            </a:r>
            <a:endParaRPr lang="sv-SE" sz="2400" dirty="0"/>
          </a:p>
          <a:p>
            <a:r>
              <a:rPr lang="sv-SE" sz="2400" dirty="0"/>
              <a:t>Supervision</a:t>
            </a:r>
          </a:p>
          <a:p>
            <a:r>
              <a:rPr lang="sv-SE" sz="2400" dirty="0"/>
              <a:t>Quality </a:t>
            </a:r>
            <a:r>
              <a:rPr lang="sv-SE" sz="2400" dirty="0" err="1"/>
              <a:t>audits</a:t>
            </a:r>
            <a:endParaRPr lang="en-GB" sz="2400" dirty="0"/>
          </a:p>
        </p:txBody>
      </p:sp>
      <p:pic>
        <p:nvPicPr>
          <p:cNvPr id="14" name="Platshållare för bild 13">
            <a:extLst>
              <a:ext uri="{FF2B5EF4-FFF2-40B4-BE49-F238E27FC236}">
                <a16:creationId xmlns:a16="http://schemas.microsoft.com/office/drawing/2014/main" id="{15B1E5E7-7CB4-C4E3-D775-EB44A938468B}"/>
              </a:ext>
            </a:extLst>
          </p:cNvPr>
          <p:cNvPicPr>
            <a:picLocks noGrp="1" noChangeAspect="1"/>
          </p:cNvPicPr>
          <p:nvPr>
            <p:ph type="pic" idx="1"/>
          </p:nvPr>
        </p:nvPicPr>
        <p:blipFill>
          <a:blip r:embed="rId3"/>
          <a:srcRect l="26451" r="26451"/>
          <a:stretch>
            <a:fillRect/>
          </a:stretch>
        </p:blipFill>
        <p:spPr>
          <a:xfrm>
            <a:off x="7347677" y="-1"/>
            <a:ext cx="4844323" cy="6858002"/>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047 w 9587"/>
              <a:gd name="connsiteY0" fmla="*/ 5298 h 10000"/>
              <a:gd name="connsiteX1" fmla="*/ 63 w 9587"/>
              <a:gd name="connsiteY1" fmla="*/ 0 h 10000"/>
              <a:gd name="connsiteX2" fmla="*/ 9587 w 9587"/>
              <a:gd name="connsiteY2" fmla="*/ 0 h 10000"/>
              <a:gd name="connsiteX3" fmla="*/ 9587 w 9587"/>
              <a:gd name="connsiteY3" fmla="*/ 10000 h 10000"/>
              <a:gd name="connsiteX4" fmla="*/ 0 w 9587"/>
              <a:gd name="connsiteY4" fmla="*/ 10000 h 10000"/>
              <a:gd name="connsiteX5" fmla="*/ 1047 w 9587"/>
              <a:gd name="connsiteY5" fmla="*/ 5298 h 10000"/>
              <a:gd name="connsiteX0" fmla="*/ 1092 w 10000"/>
              <a:gd name="connsiteY0" fmla="*/ 5298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92 w 10000"/>
              <a:gd name="connsiteY5" fmla="*/ 5298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91 w 10000"/>
              <a:gd name="connsiteY0" fmla="*/ 5322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91 w 10000"/>
              <a:gd name="connsiteY5" fmla="*/ 5322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34" y="5341"/>
                </a:moveTo>
                <a:cubicBezTo>
                  <a:pt x="1002" y="2031"/>
                  <a:pt x="280" y="880"/>
                  <a:pt x="14" y="0"/>
                </a:cubicBezTo>
                <a:lnTo>
                  <a:pt x="10000" y="0"/>
                </a:lnTo>
                <a:lnTo>
                  <a:pt x="10000" y="10000"/>
                </a:lnTo>
                <a:lnTo>
                  <a:pt x="0" y="10000"/>
                </a:lnTo>
                <a:cubicBezTo>
                  <a:pt x="764" y="7864"/>
                  <a:pt x="834" y="7416"/>
                  <a:pt x="1034" y="5341"/>
                </a:cubicBezTo>
                <a:close/>
              </a:path>
            </a:pathLst>
          </a:custGeom>
          <a:solidFill>
            <a:srgbClr val="DFE5E9"/>
          </a:solidFill>
        </p:spPr>
      </p:pic>
    </p:spTree>
    <p:extLst>
      <p:ext uri="{BB962C8B-B14F-4D97-AF65-F5344CB8AC3E}">
        <p14:creationId xmlns:p14="http://schemas.microsoft.com/office/powerpoint/2010/main" val="888449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B23C2AE-2078-3F49-D551-E8D52F71446A}"/>
              </a:ext>
            </a:extLst>
          </p:cNvPr>
          <p:cNvSpPr>
            <a:spLocks noGrp="1"/>
          </p:cNvSpPr>
          <p:nvPr>
            <p:ph type="title"/>
          </p:nvPr>
        </p:nvSpPr>
        <p:spPr>
          <a:xfrm>
            <a:off x="838200" y="365126"/>
            <a:ext cx="10515600" cy="1325563"/>
          </a:xfrm>
        </p:spPr>
        <p:txBody>
          <a:bodyPr/>
          <a:lstStyle/>
          <a:p>
            <a:r>
              <a:rPr lang="en-US" dirty="0"/>
              <a:t>The Swedish School Survey	</a:t>
            </a:r>
          </a:p>
        </p:txBody>
      </p:sp>
      <p:pic>
        <p:nvPicPr>
          <p:cNvPr id="8" name="Platshållare för bild 7">
            <a:extLst>
              <a:ext uri="{FF2B5EF4-FFF2-40B4-BE49-F238E27FC236}">
                <a16:creationId xmlns:a16="http://schemas.microsoft.com/office/drawing/2014/main" id="{B0EA57CB-F552-395C-C643-3D3956A527BE}"/>
              </a:ext>
            </a:extLst>
          </p:cNvPr>
          <p:cNvPicPr>
            <a:picLocks noGrp="1" noChangeAspect="1"/>
          </p:cNvPicPr>
          <p:nvPr>
            <p:ph sz="half" idx="1"/>
          </p:nvPr>
        </p:nvPicPr>
        <p:blipFill>
          <a:blip r:embed="rId3"/>
          <a:stretch>
            <a:fillRect/>
          </a:stretch>
        </p:blipFill>
        <p:spPr>
          <a:xfrm>
            <a:off x="838200" y="2058194"/>
            <a:ext cx="5181600" cy="3886199"/>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047 w 9587"/>
              <a:gd name="connsiteY0" fmla="*/ 5298 h 10000"/>
              <a:gd name="connsiteX1" fmla="*/ 63 w 9587"/>
              <a:gd name="connsiteY1" fmla="*/ 0 h 10000"/>
              <a:gd name="connsiteX2" fmla="*/ 9587 w 9587"/>
              <a:gd name="connsiteY2" fmla="*/ 0 h 10000"/>
              <a:gd name="connsiteX3" fmla="*/ 9587 w 9587"/>
              <a:gd name="connsiteY3" fmla="*/ 10000 h 10000"/>
              <a:gd name="connsiteX4" fmla="*/ 0 w 9587"/>
              <a:gd name="connsiteY4" fmla="*/ 10000 h 10000"/>
              <a:gd name="connsiteX5" fmla="*/ 1047 w 9587"/>
              <a:gd name="connsiteY5" fmla="*/ 5298 h 10000"/>
              <a:gd name="connsiteX0" fmla="*/ 1092 w 10000"/>
              <a:gd name="connsiteY0" fmla="*/ 5298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92 w 10000"/>
              <a:gd name="connsiteY5" fmla="*/ 5298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91 w 10000"/>
              <a:gd name="connsiteY0" fmla="*/ 5322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91 w 10000"/>
              <a:gd name="connsiteY5" fmla="*/ 5322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34" y="5341"/>
                </a:moveTo>
                <a:cubicBezTo>
                  <a:pt x="1002" y="2031"/>
                  <a:pt x="280" y="880"/>
                  <a:pt x="14" y="0"/>
                </a:cubicBezTo>
                <a:lnTo>
                  <a:pt x="10000" y="0"/>
                </a:lnTo>
                <a:lnTo>
                  <a:pt x="10000" y="10000"/>
                </a:lnTo>
                <a:lnTo>
                  <a:pt x="0" y="10000"/>
                </a:lnTo>
                <a:cubicBezTo>
                  <a:pt x="764" y="7864"/>
                  <a:pt x="834" y="7416"/>
                  <a:pt x="1034" y="5341"/>
                </a:cubicBezTo>
                <a:close/>
              </a:path>
            </a:pathLst>
          </a:custGeom>
          <a:noFill/>
        </p:spPr>
      </p:pic>
      <p:sp>
        <p:nvSpPr>
          <p:cNvPr id="15" name="Content Placeholder 3">
            <a:extLst>
              <a:ext uri="{FF2B5EF4-FFF2-40B4-BE49-F238E27FC236}">
                <a16:creationId xmlns:a16="http://schemas.microsoft.com/office/drawing/2014/main" id="{731F9F47-878A-3FF1-26B4-5D50B51590AE}"/>
              </a:ext>
            </a:extLst>
          </p:cNvPr>
          <p:cNvSpPr>
            <a:spLocks noGrp="1"/>
          </p:cNvSpPr>
          <p:nvPr>
            <p:ph sz="half" idx="2"/>
          </p:nvPr>
        </p:nvSpPr>
        <p:spPr>
          <a:xfrm>
            <a:off x="6291945" y="2668504"/>
            <a:ext cx="4423916" cy="3173872"/>
          </a:xfrm>
          <a:custGeom>
            <a:avLst/>
            <a:gdLst>
              <a:gd name="csX0" fmla="*/ 0 w 4423916"/>
              <a:gd name="csY0" fmla="*/ 0 h 3173872"/>
              <a:gd name="csX1" fmla="*/ 4423916 w 4423916"/>
              <a:gd name="csY1" fmla="*/ 0 h 3173872"/>
              <a:gd name="csX2" fmla="*/ 4423916 w 4423916"/>
              <a:gd name="csY2" fmla="*/ 3173872 h 3173872"/>
              <a:gd name="csX3" fmla="*/ 0 w 4423916"/>
              <a:gd name="csY3" fmla="*/ 3173872 h 3173872"/>
              <a:gd name="csX4" fmla="*/ 0 w 4423916"/>
              <a:gd name="csY4" fmla="*/ 0 h 3173872"/>
            </a:gdLst>
            <a:ahLst/>
            <a:cxnLst>
              <a:cxn ang="0">
                <a:pos x="csX0" y="csY0"/>
              </a:cxn>
              <a:cxn ang="0">
                <a:pos x="csX1" y="csY1"/>
              </a:cxn>
              <a:cxn ang="0">
                <a:pos x="csX2" y="csY2"/>
              </a:cxn>
              <a:cxn ang="0">
                <a:pos x="csX3" y="csY3"/>
              </a:cxn>
              <a:cxn ang="0">
                <a:pos x="csX4" y="csY4"/>
              </a:cxn>
            </a:cxnLst>
            <a:rect l="l" t="t" r="r" b="b"/>
            <a:pathLst>
              <a:path w="4423916" h="3173872" fill="none" extrusionOk="0">
                <a:moveTo>
                  <a:pt x="0" y="0"/>
                </a:moveTo>
                <a:cubicBezTo>
                  <a:pt x="1610895" y="-27518"/>
                  <a:pt x="3462302" y="-140090"/>
                  <a:pt x="4423916" y="0"/>
                </a:cubicBezTo>
                <a:cubicBezTo>
                  <a:pt x="4580976" y="997850"/>
                  <a:pt x="4257336" y="2090747"/>
                  <a:pt x="4423916" y="3173872"/>
                </a:cubicBezTo>
                <a:cubicBezTo>
                  <a:pt x="2846894" y="3072382"/>
                  <a:pt x="546004" y="3302663"/>
                  <a:pt x="0" y="3173872"/>
                </a:cubicBezTo>
                <a:cubicBezTo>
                  <a:pt x="112756" y="2231770"/>
                  <a:pt x="169562" y="417257"/>
                  <a:pt x="0" y="0"/>
                </a:cubicBezTo>
                <a:close/>
              </a:path>
              <a:path w="4423916" h="3173872" stroke="0" extrusionOk="0">
                <a:moveTo>
                  <a:pt x="0" y="0"/>
                </a:moveTo>
                <a:cubicBezTo>
                  <a:pt x="1008751" y="129069"/>
                  <a:pt x="2352307" y="-99697"/>
                  <a:pt x="4423916" y="0"/>
                </a:cubicBezTo>
                <a:cubicBezTo>
                  <a:pt x="4541894" y="952424"/>
                  <a:pt x="4406268" y="1971534"/>
                  <a:pt x="4423916" y="3173872"/>
                </a:cubicBezTo>
                <a:cubicBezTo>
                  <a:pt x="3119398" y="3310608"/>
                  <a:pt x="1995844" y="3177889"/>
                  <a:pt x="0" y="3173872"/>
                </a:cubicBezTo>
                <a:cubicBezTo>
                  <a:pt x="-623" y="2351195"/>
                  <a:pt x="59194" y="1381751"/>
                  <a:pt x="0" y="0"/>
                </a:cubicBezTo>
                <a:close/>
              </a:path>
            </a:pathLst>
          </a:custGeom>
          <a:ln w="38100">
            <a:solidFill>
              <a:srgbClr val="004B62"/>
            </a:solidFill>
            <a:extLst>
              <a:ext uri="{C807C97D-BFC1-408E-A445-0C87EB9F89A2}">
                <ask:lineSketchStyleProps xmlns:ask="http://schemas.microsoft.com/office/drawing/2018/sketchyshapes" sd="3614286874">
                  <ask:type>
                    <ask:lineSketchCurved/>
                  </ask:type>
                </ask:lineSketchStyleProps>
              </a:ext>
            </a:extLst>
          </a:ln>
        </p:spPr>
        <p:txBody>
          <a:bodyPr/>
          <a:lstStyle/>
          <a:p>
            <a:r>
              <a:rPr lang="en-US" dirty="0"/>
              <a:t>A yearly online survey</a:t>
            </a:r>
          </a:p>
          <a:p>
            <a:r>
              <a:rPr lang="en-US" dirty="0"/>
              <a:t>All schools within a 2-year period</a:t>
            </a:r>
          </a:p>
          <a:p>
            <a:r>
              <a:rPr lang="en-US" dirty="0"/>
              <a:t>Three questionnaires:</a:t>
            </a:r>
          </a:p>
          <a:p>
            <a:pPr lvl="1"/>
            <a:r>
              <a:rPr lang="en-US" dirty="0"/>
              <a:t>Students ages 11, 14 and 17</a:t>
            </a:r>
          </a:p>
          <a:p>
            <a:pPr lvl="1"/>
            <a:r>
              <a:rPr lang="en-US" dirty="0"/>
              <a:t>Guardians</a:t>
            </a:r>
          </a:p>
          <a:p>
            <a:pPr lvl="1"/>
            <a:r>
              <a:rPr lang="en-US" dirty="0"/>
              <a:t>Teachers</a:t>
            </a:r>
          </a:p>
        </p:txBody>
      </p:sp>
      <p:pic>
        <p:nvPicPr>
          <p:cNvPr id="3" name="Bildobjekt 2">
            <a:extLst>
              <a:ext uri="{FF2B5EF4-FFF2-40B4-BE49-F238E27FC236}">
                <a16:creationId xmlns:a16="http://schemas.microsoft.com/office/drawing/2014/main" id="{35CA1BDF-BFC5-058E-74D3-9F935375CE9A}"/>
              </a:ext>
            </a:extLst>
          </p:cNvPr>
          <p:cNvPicPr>
            <a:picLocks noChangeAspect="1"/>
          </p:cNvPicPr>
          <p:nvPr/>
        </p:nvPicPr>
        <p:blipFill>
          <a:blip r:embed="rId4"/>
          <a:stretch>
            <a:fillRect/>
          </a:stretch>
        </p:blipFill>
        <p:spPr>
          <a:xfrm>
            <a:off x="7314751" y="0"/>
            <a:ext cx="4332518" cy="2491198"/>
          </a:xfrm>
          <a:prstGeom prst="rect">
            <a:avLst/>
          </a:prstGeom>
        </p:spPr>
      </p:pic>
    </p:spTree>
    <p:extLst>
      <p:ext uri="{BB962C8B-B14F-4D97-AF65-F5344CB8AC3E}">
        <p14:creationId xmlns:p14="http://schemas.microsoft.com/office/powerpoint/2010/main" val="2972469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B62"/>
        </a:solidFill>
        <a:effectLst/>
      </p:bgPr>
    </p:bg>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40F17A57-45F7-E1C2-2F60-6C28A0749243}"/>
              </a:ext>
            </a:extLst>
          </p:cNvPr>
          <p:cNvSpPr>
            <a:spLocks noGrp="1"/>
          </p:cNvSpPr>
          <p:nvPr>
            <p:ph idx="1"/>
          </p:nvPr>
        </p:nvSpPr>
        <p:spPr>
          <a:xfrm>
            <a:off x="7142762" y="753528"/>
            <a:ext cx="2812492" cy="678276"/>
          </a:xfrm>
        </p:spPr>
        <p:txBody>
          <a:bodyPr>
            <a:normAutofit fontScale="92500" lnSpcReduction="20000"/>
          </a:bodyPr>
          <a:lstStyle/>
          <a:p>
            <a:pPr marL="0" indent="0">
              <a:buNone/>
            </a:pPr>
            <a:r>
              <a:rPr lang="sv-SE" dirty="0">
                <a:solidFill>
                  <a:schemeClr val="bg1"/>
                </a:solidFill>
              </a:rPr>
              <a:t>The </a:t>
            </a:r>
            <a:r>
              <a:rPr lang="sv-SE" dirty="0" err="1">
                <a:solidFill>
                  <a:schemeClr val="bg1"/>
                </a:solidFill>
              </a:rPr>
              <a:t>School</a:t>
            </a:r>
            <a:r>
              <a:rPr lang="sv-SE" dirty="0">
                <a:solidFill>
                  <a:schemeClr val="bg1"/>
                </a:solidFill>
              </a:rPr>
              <a:t> Survey </a:t>
            </a:r>
            <a:r>
              <a:rPr lang="sv-SE" dirty="0" err="1">
                <a:solidFill>
                  <a:schemeClr val="bg1"/>
                </a:solidFill>
              </a:rPr>
              <a:t>results</a:t>
            </a:r>
            <a:r>
              <a:rPr lang="sv-SE" dirty="0">
                <a:solidFill>
                  <a:schemeClr val="bg1"/>
                </a:solidFill>
              </a:rPr>
              <a:t> </a:t>
            </a:r>
            <a:r>
              <a:rPr lang="sv-SE" dirty="0" err="1">
                <a:solidFill>
                  <a:schemeClr val="bg1"/>
                </a:solidFill>
              </a:rPr>
              <a:t>are</a:t>
            </a:r>
            <a:r>
              <a:rPr lang="sv-SE" dirty="0">
                <a:solidFill>
                  <a:schemeClr val="bg1"/>
                </a:solidFill>
              </a:rPr>
              <a:t> </a:t>
            </a:r>
            <a:r>
              <a:rPr lang="sv-SE" dirty="0" err="1">
                <a:solidFill>
                  <a:schemeClr val="bg1"/>
                </a:solidFill>
              </a:rPr>
              <a:t>used</a:t>
            </a:r>
            <a:r>
              <a:rPr lang="sv-SE" dirty="0">
                <a:solidFill>
                  <a:schemeClr val="bg1"/>
                </a:solidFill>
              </a:rPr>
              <a:t>…</a:t>
            </a:r>
          </a:p>
        </p:txBody>
      </p:sp>
      <p:sp>
        <p:nvSpPr>
          <p:cNvPr id="2" name="Rubrik 1">
            <a:extLst>
              <a:ext uri="{FF2B5EF4-FFF2-40B4-BE49-F238E27FC236}">
                <a16:creationId xmlns:a16="http://schemas.microsoft.com/office/drawing/2014/main" id="{4C0D9BD2-F0E0-3C9E-AAEF-B1340D3A07B9}"/>
              </a:ext>
            </a:extLst>
          </p:cNvPr>
          <p:cNvSpPr>
            <a:spLocks noGrp="1"/>
          </p:cNvSpPr>
          <p:nvPr>
            <p:ph type="title"/>
          </p:nvPr>
        </p:nvSpPr>
        <p:spPr>
          <a:xfrm>
            <a:off x="150149" y="0"/>
            <a:ext cx="6107295" cy="890619"/>
          </a:xfrm>
        </p:spPr>
        <p:txBody>
          <a:bodyPr/>
          <a:lstStyle/>
          <a:p>
            <a:r>
              <a:rPr lang="sv-SE" dirty="0" err="1">
                <a:solidFill>
                  <a:schemeClr val="bg1"/>
                </a:solidFill>
              </a:rPr>
              <a:t>Why</a:t>
            </a:r>
            <a:r>
              <a:rPr lang="sv-SE" dirty="0">
                <a:solidFill>
                  <a:schemeClr val="bg1"/>
                </a:solidFill>
              </a:rPr>
              <a:t> do </a:t>
            </a:r>
            <a:r>
              <a:rPr lang="sv-SE" dirty="0" err="1">
                <a:solidFill>
                  <a:schemeClr val="bg1"/>
                </a:solidFill>
              </a:rPr>
              <a:t>we</a:t>
            </a:r>
            <a:r>
              <a:rPr lang="sv-SE" dirty="0">
                <a:solidFill>
                  <a:schemeClr val="bg1"/>
                </a:solidFill>
              </a:rPr>
              <a:t> do the survey?</a:t>
            </a:r>
          </a:p>
        </p:txBody>
      </p:sp>
      <p:sp>
        <p:nvSpPr>
          <p:cNvPr id="6" name="Platshållare för bild 5">
            <a:extLst>
              <a:ext uri="{FF2B5EF4-FFF2-40B4-BE49-F238E27FC236}">
                <a16:creationId xmlns:a16="http://schemas.microsoft.com/office/drawing/2014/main" id="{E8FBE9EA-DC34-7E88-FE47-07F49CC6C24A}"/>
              </a:ext>
            </a:extLst>
          </p:cNvPr>
          <p:cNvSpPr>
            <a:spLocks noGrp="1"/>
          </p:cNvSpPr>
          <p:nvPr>
            <p:ph type="pic" idx="12"/>
          </p:nvPr>
        </p:nvSpPr>
        <p:spPr>
          <a:xfrm>
            <a:off x="490514" y="1183915"/>
            <a:ext cx="3659438" cy="4896952"/>
          </a:xfrm>
          <a:custGeom>
            <a:avLst/>
            <a:gdLst>
              <a:gd name="csX0" fmla="*/ 0 w 3659438"/>
              <a:gd name="csY0" fmla="*/ 0 h 4896952"/>
              <a:gd name="csX1" fmla="*/ 3659438 w 3659438"/>
              <a:gd name="csY1" fmla="*/ 0 h 4896952"/>
              <a:gd name="csX2" fmla="*/ 3659438 w 3659438"/>
              <a:gd name="csY2" fmla="*/ 4896952 h 4896952"/>
              <a:gd name="csX3" fmla="*/ 0 w 3659438"/>
              <a:gd name="csY3" fmla="*/ 4896952 h 4896952"/>
              <a:gd name="csX4" fmla="*/ 0 w 3659438"/>
              <a:gd name="csY4" fmla="*/ 0 h 4896952"/>
            </a:gdLst>
            <a:ahLst/>
            <a:cxnLst>
              <a:cxn ang="0">
                <a:pos x="csX0" y="csY0"/>
              </a:cxn>
              <a:cxn ang="0">
                <a:pos x="csX1" y="csY1"/>
              </a:cxn>
              <a:cxn ang="0">
                <a:pos x="csX2" y="csY2"/>
              </a:cxn>
              <a:cxn ang="0">
                <a:pos x="csX3" y="csY3"/>
              </a:cxn>
              <a:cxn ang="0">
                <a:pos x="csX4" y="csY4"/>
              </a:cxn>
            </a:cxnLst>
            <a:rect l="l" t="t" r="r" b="b"/>
            <a:pathLst>
              <a:path w="3659438" h="4896952" fill="none" extrusionOk="0">
                <a:moveTo>
                  <a:pt x="0" y="0"/>
                </a:moveTo>
                <a:cubicBezTo>
                  <a:pt x="448371" y="9059"/>
                  <a:pt x="2725986" y="133390"/>
                  <a:pt x="3659438" y="0"/>
                </a:cubicBezTo>
                <a:cubicBezTo>
                  <a:pt x="3587436" y="771149"/>
                  <a:pt x="3642871" y="4229214"/>
                  <a:pt x="3659438" y="4896952"/>
                </a:cubicBezTo>
                <a:cubicBezTo>
                  <a:pt x="2852006" y="4927051"/>
                  <a:pt x="468340" y="5014503"/>
                  <a:pt x="0" y="4896952"/>
                </a:cubicBezTo>
                <a:cubicBezTo>
                  <a:pt x="56318" y="3943327"/>
                  <a:pt x="85135" y="2383794"/>
                  <a:pt x="0" y="0"/>
                </a:cubicBezTo>
                <a:close/>
              </a:path>
              <a:path w="3659438" h="4896952" stroke="0" extrusionOk="0">
                <a:moveTo>
                  <a:pt x="0" y="0"/>
                </a:moveTo>
                <a:cubicBezTo>
                  <a:pt x="1154226" y="159497"/>
                  <a:pt x="2776631" y="34944"/>
                  <a:pt x="3659438" y="0"/>
                </a:cubicBezTo>
                <a:cubicBezTo>
                  <a:pt x="3490605" y="864117"/>
                  <a:pt x="3786000" y="4366444"/>
                  <a:pt x="3659438" y="4896952"/>
                </a:cubicBezTo>
                <a:cubicBezTo>
                  <a:pt x="2649369" y="5044814"/>
                  <a:pt x="566346" y="4880835"/>
                  <a:pt x="0" y="4896952"/>
                </a:cubicBezTo>
                <a:cubicBezTo>
                  <a:pt x="63242" y="3275994"/>
                  <a:pt x="-77726" y="2258934"/>
                  <a:pt x="0" y="0"/>
                </a:cubicBezTo>
                <a:close/>
              </a:path>
            </a:pathLst>
          </a:custGeom>
          <a:ln>
            <a:solidFill>
              <a:schemeClr val="tx1"/>
            </a:solidFill>
            <a:extLst>
              <a:ext uri="{C807C97D-BFC1-408E-A445-0C87EB9F89A2}">
                <ask:lineSketchStyleProps xmlns:ask="http://schemas.microsoft.com/office/drawing/2018/sketchyshapes" sd="2708911678">
                  <ask:type>
                    <ask:lineSketchCurved/>
                  </ask:type>
                </ask:lineSketchStyleProps>
              </a:ext>
            </a:extLst>
          </a:ln>
        </p:spPr>
        <p:txBody>
          <a:bodyPr>
            <a:noAutofit/>
          </a:bodyPr>
          <a:lstStyle/>
          <a:p>
            <a:endParaRPr lang="en-US" sz="1800" dirty="0"/>
          </a:p>
          <a:p>
            <a:endParaRPr lang="en-US" sz="1800" dirty="0"/>
          </a:p>
          <a:p>
            <a:endParaRPr lang="en-US" sz="1800" dirty="0"/>
          </a:p>
          <a:p>
            <a:endParaRPr lang="en-US" sz="1800" dirty="0"/>
          </a:p>
          <a:p>
            <a:endParaRPr lang="en-US" sz="1800" dirty="0"/>
          </a:p>
          <a:p>
            <a:r>
              <a:rPr lang="en-US" sz="1800" dirty="0"/>
              <a:t>The Swedish Schools Inspectorate assesses schools throughout the country to ensure that they comply with applicable laws and regulations. The aim is to contribute to every child’s and student’s equal right to a high-quality education in a safe environment. The School Survey is one of several sources of information used in the inspection of schools, and the responses help us gain as accurate a picture of each school as possible.</a:t>
            </a:r>
            <a:endParaRPr lang="sv-SE" sz="1800" dirty="0"/>
          </a:p>
        </p:txBody>
      </p:sp>
      <p:sp>
        <p:nvSpPr>
          <p:cNvPr id="9" name="Pil: höger 8">
            <a:extLst>
              <a:ext uri="{FF2B5EF4-FFF2-40B4-BE49-F238E27FC236}">
                <a16:creationId xmlns:a16="http://schemas.microsoft.com/office/drawing/2014/main" id="{9C860697-E79F-680D-3D21-F2103710DDDE}"/>
              </a:ext>
            </a:extLst>
          </p:cNvPr>
          <p:cNvSpPr/>
          <p:nvPr/>
        </p:nvSpPr>
        <p:spPr>
          <a:xfrm rot="7989477">
            <a:off x="6847341" y="1595367"/>
            <a:ext cx="497814" cy="340066"/>
          </a:xfrm>
          <a:custGeom>
            <a:avLst/>
            <a:gdLst>
              <a:gd name="csX0" fmla="*/ 0 w 497814"/>
              <a:gd name="csY0" fmla="*/ 85017 h 340066"/>
              <a:gd name="csX1" fmla="*/ 327781 w 497814"/>
              <a:gd name="csY1" fmla="*/ 85017 h 340066"/>
              <a:gd name="csX2" fmla="*/ 327781 w 497814"/>
              <a:gd name="csY2" fmla="*/ 0 h 340066"/>
              <a:gd name="csX3" fmla="*/ 497814 w 497814"/>
              <a:gd name="csY3" fmla="*/ 170033 h 340066"/>
              <a:gd name="csX4" fmla="*/ 327781 w 497814"/>
              <a:gd name="csY4" fmla="*/ 340066 h 340066"/>
              <a:gd name="csX5" fmla="*/ 327781 w 497814"/>
              <a:gd name="csY5" fmla="*/ 255050 h 340066"/>
              <a:gd name="csX6" fmla="*/ 0 w 497814"/>
              <a:gd name="csY6" fmla="*/ 255050 h 340066"/>
              <a:gd name="csX7" fmla="*/ 0 w 497814"/>
              <a:gd name="csY7" fmla="*/ 85017 h 34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97814" h="340066" fill="none" extrusionOk="0">
                <a:moveTo>
                  <a:pt x="0" y="85017"/>
                </a:moveTo>
                <a:cubicBezTo>
                  <a:pt x="106117" y="60222"/>
                  <a:pt x="197342" y="82330"/>
                  <a:pt x="327781" y="85017"/>
                </a:cubicBezTo>
                <a:cubicBezTo>
                  <a:pt x="324187" y="75950"/>
                  <a:pt x="327277" y="24048"/>
                  <a:pt x="327781" y="0"/>
                </a:cubicBezTo>
                <a:cubicBezTo>
                  <a:pt x="406962" y="66561"/>
                  <a:pt x="461312" y="160136"/>
                  <a:pt x="497814" y="170033"/>
                </a:cubicBezTo>
                <a:cubicBezTo>
                  <a:pt x="435111" y="210680"/>
                  <a:pt x="368835" y="285966"/>
                  <a:pt x="327781" y="340066"/>
                </a:cubicBezTo>
                <a:cubicBezTo>
                  <a:pt x="327532" y="306043"/>
                  <a:pt x="321630" y="281558"/>
                  <a:pt x="327781" y="255050"/>
                </a:cubicBezTo>
                <a:cubicBezTo>
                  <a:pt x="282758" y="273291"/>
                  <a:pt x="154893" y="241070"/>
                  <a:pt x="0" y="255050"/>
                </a:cubicBezTo>
                <a:cubicBezTo>
                  <a:pt x="-14255" y="212248"/>
                  <a:pt x="-2976" y="160187"/>
                  <a:pt x="0" y="85017"/>
                </a:cubicBezTo>
                <a:close/>
              </a:path>
              <a:path w="497814" h="340066" stroke="0" extrusionOk="0">
                <a:moveTo>
                  <a:pt x="0" y="85017"/>
                </a:moveTo>
                <a:cubicBezTo>
                  <a:pt x="91858" y="62313"/>
                  <a:pt x="269661" y="75656"/>
                  <a:pt x="327781" y="85017"/>
                </a:cubicBezTo>
                <a:cubicBezTo>
                  <a:pt x="320350" y="50166"/>
                  <a:pt x="335425" y="29268"/>
                  <a:pt x="327781" y="0"/>
                </a:cubicBezTo>
                <a:cubicBezTo>
                  <a:pt x="410860" y="68640"/>
                  <a:pt x="458311" y="128579"/>
                  <a:pt x="497814" y="170033"/>
                </a:cubicBezTo>
                <a:cubicBezTo>
                  <a:pt x="467840" y="227607"/>
                  <a:pt x="369739" y="286190"/>
                  <a:pt x="327781" y="340066"/>
                </a:cubicBezTo>
                <a:cubicBezTo>
                  <a:pt x="323314" y="298100"/>
                  <a:pt x="325987" y="296316"/>
                  <a:pt x="327781" y="255050"/>
                </a:cubicBezTo>
                <a:cubicBezTo>
                  <a:pt x="243199" y="244344"/>
                  <a:pt x="60991" y="252132"/>
                  <a:pt x="0" y="255050"/>
                </a:cubicBezTo>
                <a:cubicBezTo>
                  <a:pt x="-9925" y="203082"/>
                  <a:pt x="-11486" y="134676"/>
                  <a:pt x="0" y="85017"/>
                </a:cubicBezTo>
                <a:close/>
              </a:path>
            </a:pathLst>
          </a:custGeom>
          <a:ln w="28575">
            <a:solidFill>
              <a:srgbClr val="FBBA30"/>
            </a:solidFill>
            <a:extLst>
              <a:ext uri="{C807C97D-BFC1-408E-A445-0C87EB9F89A2}">
                <ask:lineSketchStyleProps xmlns:ask="http://schemas.microsoft.com/office/drawing/2018/sketchyshapes" sd="2897358532">
                  <a:prstGeom prst="rightArrow">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lödesschema: Alternativ process 9">
            <a:extLst>
              <a:ext uri="{FF2B5EF4-FFF2-40B4-BE49-F238E27FC236}">
                <a16:creationId xmlns:a16="http://schemas.microsoft.com/office/drawing/2014/main" id="{42DA771E-209F-4E85-F5BB-A907A922EBEF}"/>
              </a:ext>
            </a:extLst>
          </p:cNvPr>
          <p:cNvSpPr/>
          <p:nvPr/>
        </p:nvSpPr>
        <p:spPr>
          <a:xfrm>
            <a:off x="4400405" y="2063276"/>
            <a:ext cx="2622288" cy="1277137"/>
          </a:xfrm>
          <a:prstGeom prst="flowChartAlternateProcess">
            <a:avLst/>
          </a:prstGeom>
          <a:ln w="19050">
            <a:solidFill>
              <a:srgbClr val="FBBA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 in the risk-</a:t>
            </a:r>
            <a:r>
              <a:rPr lang="sv-SE" dirty="0" err="1"/>
              <a:t>analysis</a:t>
            </a:r>
            <a:r>
              <a:rPr lang="sv-SE" dirty="0"/>
              <a:t> </a:t>
            </a:r>
            <a:r>
              <a:rPr lang="sv-SE" dirty="0" err="1"/>
              <a:t>of</a:t>
            </a:r>
            <a:r>
              <a:rPr lang="sv-SE" dirty="0"/>
              <a:t> </a:t>
            </a:r>
            <a:r>
              <a:rPr lang="sv-SE" dirty="0" err="1"/>
              <a:t>schools</a:t>
            </a:r>
            <a:r>
              <a:rPr lang="sv-SE" dirty="0"/>
              <a:t> (to </a:t>
            </a:r>
            <a:r>
              <a:rPr lang="sv-SE" dirty="0" err="1"/>
              <a:t>select</a:t>
            </a:r>
            <a:r>
              <a:rPr lang="sv-SE" dirty="0"/>
              <a:t> </a:t>
            </a:r>
            <a:r>
              <a:rPr lang="sv-SE" dirty="0" err="1"/>
              <a:t>schools</a:t>
            </a:r>
            <a:r>
              <a:rPr lang="sv-SE" dirty="0"/>
              <a:t> in </a:t>
            </a:r>
            <a:r>
              <a:rPr lang="sv-SE" dirty="0" err="1"/>
              <a:t>need</a:t>
            </a:r>
            <a:r>
              <a:rPr lang="sv-SE" dirty="0"/>
              <a:t> </a:t>
            </a:r>
            <a:r>
              <a:rPr lang="sv-SE" dirty="0" err="1"/>
              <a:t>of</a:t>
            </a:r>
            <a:r>
              <a:rPr lang="sv-SE" dirty="0"/>
              <a:t> </a:t>
            </a:r>
            <a:r>
              <a:rPr lang="sv-SE" dirty="0" err="1"/>
              <a:t>inspection</a:t>
            </a:r>
            <a:r>
              <a:rPr lang="sv-SE" dirty="0"/>
              <a:t>)</a:t>
            </a:r>
          </a:p>
        </p:txBody>
      </p:sp>
      <p:sp>
        <p:nvSpPr>
          <p:cNvPr id="12" name="Flödesschema: Alternativ process 11">
            <a:extLst>
              <a:ext uri="{FF2B5EF4-FFF2-40B4-BE49-F238E27FC236}">
                <a16:creationId xmlns:a16="http://schemas.microsoft.com/office/drawing/2014/main" id="{F2670CA3-9CC6-7B01-48C5-98D5F4B869C9}"/>
              </a:ext>
            </a:extLst>
          </p:cNvPr>
          <p:cNvSpPr/>
          <p:nvPr/>
        </p:nvSpPr>
        <p:spPr>
          <a:xfrm>
            <a:off x="9061510" y="1916931"/>
            <a:ext cx="2622288" cy="1277137"/>
          </a:xfrm>
          <a:prstGeom prst="flowChartAlternateProcess">
            <a:avLst/>
          </a:prstGeom>
          <a:ln w="19050">
            <a:solidFill>
              <a:srgbClr val="FBBA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41093" algn="ctr" fontAlgn="t">
              <a:spcAft>
                <a:spcPts val="1800"/>
              </a:spcAft>
            </a:pPr>
            <a:r>
              <a:rPr lang="sv-SE" dirty="0"/>
              <a:t>… by </a:t>
            </a:r>
            <a:r>
              <a:rPr lang="sv-SE" dirty="0" err="1"/>
              <a:t>inspectors</a:t>
            </a:r>
            <a:r>
              <a:rPr lang="sv-SE" dirty="0"/>
              <a:t> </a:t>
            </a:r>
            <a:r>
              <a:rPr lang="sv-SE" dirty="0" err="1"/>
              <a:t>when</a:t>
            </a:r>
            <a:r>
              <a:rPr lang="sv-SE" dirty="0"/>
              <a:t> planning and </a:t>
            </a:r>
            <a:r>
              <a:rPr lang="sv-SE" dirty="0" err="1"/>
              <a:t>performing</a:t>
            </a:r>
            <a:r>
              <a:rPr lang="sv-SE" dirty="0"/>
              <a:t> </a:t>
            </a:r>
            <a:r>
              <a:rPr lang="sv-SE" dirty="0" err="1"/>
              <a:t>inspections</a:t>
            </a:r>
            <a:endParaRPr lang="sv-SE" dirty="0"/>
          </a:p>
        </p:txBody>
      </p:sp>
      <p:sp>
        <p:nvSpPr>
          <p:cNvPr id="14" name="Pil: höger 13">
            <a:extLst>
              <a:ext uri="{FF2B5EF4-FFF2-40B4-BE49-F238E27FC236}">
                <a16:creationId xmlns:a16="http://schemas.microsoft.com/office/drawing/2014/main" id="{B635BA60-CA59-43B5-A6B7-D0113E4934D8}"/>
              </a:ext>
            </a:extLst>
          </p:cNvPr>
          <p:cNvSpPr/>
          <p:nvPr/>
        </p:nvSpPr>
        <p:spPr>
          <a:xfrm rot="2770591">
            <a:off x="9605199" y="1467107"/>
            <a:ext cx="519519" cy="340066"/>
          </a:xfrm>
          <a:custGeom>
            <a:avLst/>
            <a:gdLst>
              <a:gd name="csX0" fmla="*/ 0 w 519519"/>
              <a:gd name="csY0" fmla="*/ 85017 h 340066"/>
              <a:gd name="csX1" fmla="*/ 349486 w 519519"/>
              <a:gd name="csY1" fmla="*/ 85017 h 340066"/>
              <a:gd name="csX2" fmla="*/ 349486 w 519519"/>
              <a:gd name="csY2" fmla="*/ 0 h 340066"/>
              <a:gd name="csX3" fmla="*/ 519519 w 519519"/>
              <a:gd name="csY3" fmla="*/ 170033 h 340066"/>
              <a:gd name="csX4" fmla="*/ 349486 w 519519"/>
              <a:gd name="csY4" fmla="*/ 340066 h 340066"/>
              <a:gd name="csX5" fmla="*/ 349486 w 519519"/>
              <a:gd name="csY5" fmla="*/ 255050 h 340066"/>
              <a:gd name="csX6" fmla="*/ 0 w 519519"/>
              <a:gd name="csY6" fmla="*/ 255050 h 340066"/>
              <a:gd name="csX7" fmla="*/ 0 w 519519"/>
              <a:gd name="csY7" fmla="*/ 85017 h 34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9519" h="340066" fill="none" extrusionOk="0">
                <a:moveTo>
                  <a:pt x="0" y="85017"/>
                </a:moveTo>
                <a:cubicBezTo>
                  <a:pt x="162554" y="104020"/>
                  <a:pt x="287954" y="114769"/>
                  <a:pt x="349486" y="85017"/>
                </a:cubicBezTo>
                <a:cubicBezTo>
                  <a:pt x="352933" y="66247"/>
                  <a:pt x="351986" y="21649"/>
                  <a:pt x="349486" y="0"/>
                </a:cubicBezTo>
                <a:cubicBezTo>
                  <a:pt x="375003" y="11633"/>
                  <a:pt x="489446" y="124873"/>
                  <a:pt x="519519" y="170033"/>
                </a:cubicBezTo>
                <a:cubicBezTo>
                  <a:pt x="462798" y="206485"/>
                  <a:pt x="401545" y="265209"/>
                  <a:pt x="349486" y="340066"/>
                </a:cubicBezTo>
                <a:cubicBezTo>
                  <a:pt x="351579" y="327482"/>
                  <a:pt x="346029" y="283402"/>
                  <a:pt x="349486" y="255050"/>
                </a:cubicBezTo>
                <a:cubicBezTo>
                  <a:pt x="309220" y="223603"/>
                  <a:pt x="62473" y="238824"/>
                  <a:pt x="0" y="255050"/>
                </a:cubicBezTo>
                <a:cubicBezTo>
                  <a:pt x="4870" y="210632"/>
                  <a:pt x="-12412" y="159937"/>
                  <a:pt x="0" y="85017"/>
                </a:cubicBezTo>
                <a:close/>
              </a:path>
              <a:path w="519519" h="340066" stroke="0" extrusionOk="0">
                <a:moveTo>
                  <a:pt x="0" y="85017"/>
                </a:moveTo>
                <a:cubicBezTo>
                  <a:pt x="96915" y="78786"/>
                  <a:pt x="209597" y="70220"/>
                  <a:pt x="349486" y="85017"/>
                </a:cubicBezTo>
                <a:cubicBezTo>
                  <a:pt x="344775" y="74359"/>
                  <a:pt x="355187" y="38284"/>
                  <a:pt x="349486" y="0"/>
                </a:cubicBezTo>
                <a:cubicBezTo>
                  <a:pt x="426179" y="54005"/>
                  <a:pt x="471238" y="113302"/>
                  <a:pt x="519519" y="170033"/>
                </a:cubicBezTo>
                <a:cubicBezTo>
                  <a:pt x="444936" y="220319"/>
                  <a:pt x="439110" y="273269"/>
                  <a:pt x="349486" y="340066"/>
                </a:cubicBezTo>
                <a:cubicBezTo>
                  <a:pt x="342872" y="308418"/>
                  <a:pt x="346590" y="292025"/>
                  <a:pt x="349486" y="255050"/>
                </a:cubicBezTo>
                <a:cubicBezTo>
                  <a:pt x="220242" y="234935"/>
                  <a:pt x="83742" y="236211"/>
                  <a:pt x="0" y="255050"/>
                </a:cubicBezTo>
                <a:cubicBezTo>
                  <a:pt x="-9209" y="212151"/>
                  <a:pt x="-7229" y="169510"/>
                  <a:pt x="0" y="85017"/>
                </a:cubicBezTo>
                <a:close/>
              </a:path>
            </a:pathLst>
          </a:custGeom>
          <a:ln w="28575">
            <a:solidFill>
              <a:srgbClr val="FBBA30"/>
            </a:solidFill>
            <a:extLst>
              <a:ext uri="{C807C97D-BFC1-408E-A445-0C87EB9F89A2}">
                <ask:lineSketchStyleProps xmlns:ask="http://schemas.microsoft.com/office/drawing/2018/sketchyshapes" sd="2561407222">
                  <a:prstGeom prst="rightArrow">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il: höger 15">
            <a:extLst>
              <a:ext uri="{FF2B5EF4-FFF2-40B4-BE49-F238E27FC236}">
                <a16:creationId xmlns:a16="http://schemas.microsoft.com/office/drawing/2014/main" id="{79878DA5-4F75-61D4-9170-427540835C87}"/>
              </a:ext>
            </a:extLst>
          </p:cNvPr>
          <p:cNvSpPr/>
          <p:nvPr/>
        </p:nvSpPr>
        <p:spPr>
          <a:xfrm rot="6150822">
            <a:off x="6869662" y="2300880"/>
            <a:ext cx="1600309" cy="340066"/>
          </a:xfrm>
          <a:custGeom>
            <a:avLst/>
            <a:gdLst>
              <a:gd name="csX0" fmla="*/ 0 w 1600309"/>
              <a:gd name="csY0" fmla="*/ 85017 h 340066"/>
              <a:gd name="csX1" fmla="*/ 462456 w 1600309"/>
              <a:gd name="csY1" fmla="*/ 85017 h 340066"/>
              <a:gd name="csX2" fmla="*/ 939215 w 1600309"/>
              <a:gd name="csY2" fmla="*/ 85017 h 340066"/>
              <a:gd name="csX3" fmla="*/ 1430276 w 1600309"/>
              <a:gd name="csY3" fmla="*/ 85017 h 340066"/>
              <a:gd name="csX4" fmla="*/ 1430276 w 1600309"/>
              <a:gd name="csY4" fmla="*/ 0 h 340066"/>
              <a:gd name="csX5" fmla="*/ 1600309 w 1600309"/>
              <a:gd name="csY5" fmla="*/ 170033 h 340066"/>
              <a:gd name="csX6" fmla="*/ 1430276 w 1600309"/>
              <a:gd name="csY6" fmla="*/ 340066 h 340066"/>
              <a:gd name="csX7" fmla="*/ 1430276 w 1600309"/>
              <a:gd name="csY7" fmla="*/ 255050 h 340066"/>
              <a:gd name="csX8" fmla="*/ 939215 w 1600309"/>
              <a:gd name="csY8" fmla="*/ 255050 h 340066"/>
              <a:gd name="csX9" fmla="*/ 433850 w 1600309"/>
              <a:gd name="csY9" fmla="*/ 255050 h 340066"/>
              <a:gd name="csX10" fmla="*/ 0 w 1600309"/>
              <a:gd name="csY10" fmla="*/ 255050 h 340066"/>
              <a:gd name="csX11" fmla="*/ 0 w 1600309"/>
              <a:gd name="csY11" fmla="*/ 85017 h 34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00309" h="340066" fill="none" extrusionOk="0">
                <a:moveTo>
                  <a:pt x="0" y="85017"/>
                </a:moveTo>
                <a:cubicBezTo>
                  <a:pt x="197413" y="89681"/>
                  <a:pt x="315979" y="94902"/>
                  <a:pt x="462456" y="85017"/>
                </a:cubicBezTo>
                <a:cubicBezTo>
                  <a:pt x="608933" y="75132"/>
                  <a:pt x="755850" y="106821"/>
                  <a:pt x="939215" y="85017"/>
                </a:cubicBezTo>
                <a:cubicBezTo>
                  <a:pt x="1122580" y="63213"/>
                  <a:pt x="1295475" y="75842"/>
                  <a:pt x="1430276" y="85017"/>
                </a:cubicBezTo>
                <a:cubicBezTo>
                  <a:pt x="1426645" y="61917"/>
                  <a:pt x="1426641" y="38132"/>
                  <a:pt x="1430276" y="0"/>
                </a:cubicBezTo>
                <a:cubicBezTo>
                  <a:pt x="1469461" y="32900"/>
                  <a:pt x="1530824" y="100320"/>
                  <a:pt x="1600309" y="170033"/>
                </a:cubicBezTo>
                <a:cubicBezTo>
                  <a:pt x="1516004" y="247297"/>
                  <a:pt x="1490681" y="278951"/>
                  <a:pt x="1430276" y="340066"/>
                </a:cubicBezTo>
                <a:cubicBezTo>
                  <a:pt x="1428840" y="314380"/>
                  <a:pt x="1427681" y="276596"/>
                  <a:pt x="1430276" y="255050"/>
                </a:cubicBezTo>
                <a:cubicBezTo>
                  <a:pt x="1306169" y="262834"/>
                  <a:pt x="1069608" y="238896"/>
                  <a:pt x="939215" y="255050"/>
                </a:cubicBezTo>
                <a:cubicBezTo>
                  <a:pt x="808822" y="271204"/>
                  <a:pt x="568759" y="254737"/>
                  <a:pt x="433850" y="255050"/>
                </a:cubicBezTo>
                <a:cubicBezTo>
                  <a:pt x="298941" y="255363"/>
                  <a:pt x="215942" y="255076"/>
                  <a:pt x="0" y="255050"/>
                </a:cubicBezTo>
                <a:cubicBezTo>
                  <a:pt x="-409" y="212988"/>
                  <a:pt x="-7087" y="162394"/>
                  <a:pt x="0" y="85017"/>
                </a:cubicBezTo>
                <a:close/>
              </a:path>
              <a:path w="1600309" h="340066" stroke="0" extrusionOk="0">
                <a:moveTo>
                  <a:pt x="0" y="85017"/>
                </a:moveTo>
                <a:cubicBezTo>
                  <a:pt x="112731" y="96063"/>
                  <a:pt x="327696" y="71369"/>
                  <a:pt x="448153" y="85017"/>
                </a:cubicBezTo>
                <a:cubicBezTo>
                  <a:pt x="568610" y="98665"/>
                  <a:pt x="719332" y="76352"/>
                  <a:pt x="939215" y="85017"/>
                </a:cubicBezTo>
                <a:cubicBezTo>
                  <a:pt x="1159098" y="93682"/>
                  <a:pt x="1270442" y="82824"/>
                  <a:pt x="1430276" y="85017"/>
                </a:cubicBezTo>
                <a:cubicBezTo>
                  <a:pt x="1432863" y="45785"/>
                  <a:pt x="1426510" y="29745"/>
                  <a:pt x="1430276" y="0"/>
                </a:cubicBezTo>
                <a:cubicBezTo>
                  <a:pt x="1508947" y="72804"/>
                  <a:pt x="1536720" y="110626"/>
                  <a:pt x="1600309" y="170033"/>
                </a:cubicBezTo>
                <a:cubicBezTo>
                  <a:pt x="1516902" y="250668"/>
                  <a:pt x="1469722" y="310741"/>
                  <a:pt x="1430276" y="340066"/>
                </a:cubicBezTo>
                <a:cubicBezTo>
                  <a:pt x="1433289" y="316355"/>
                  <a:pt x="1431293" y="278105"/>
                  <a:pt x="1430276" y="255050"/>
                </a:cubicBezTo>
                <a:cubicBezTo>
                  <a:pt x="1225341" y="263970"/>
                  <a:pt x="1086860" y="254881"/>
                  <a:pt x="982123" y="255050"/>
                </a:cubicBezTo>
                <a:cubicBezTo>
                  <a:pt x="877386" y="255219"/>
                  <a:pt x="654990" y="244936"/>
                  <a:pt x="491061" y="255050"/>
                </a:cubicBezTo>
                <a:cubicBezTo>
                  <a:pt x="327132" y="265164"/>
                  <a:pt x="151462" y="239737"/>
                  <a:pt x="0" y="255050"/>
                </a:cubicBezTo>
                <a:cubicBezTo>
                  <a:pt x="348" y="214246"/>
                  <a:pt x="6804" y="136202"/>
                  <a:pt x="0" y="85017"/>
                </a:cubicBezTo>
                <a:close/>
              </a:path>
            </a:pathLst>
          </a:custGeom>
          <a:ln w="28575">
            <a:solidFill>
              <a:srgbClr val="FBBA30"/>
            </a:solidFill>
            <a:prstDash val="sysDot"/>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ödesschema: Alternativ process 17">
            <a:extLst>
              <a:ext uri="{FF2B5EF4-FFF2-40B4-BE49-F238E27FC236}">
                <a16:creationId xmlns:a16="http://schemas.microsoft.com/office/drawing/2014/main" id="{AA3AF538-DFE1-AD27-3970-D720B10E361F}"/>
              </a:ext>
            </a:extLst>
          </p:cNvPr>
          <p:cNvSpPr/>
          <p:nvPr/>
        </p:nvSpPr>
        <p:spPr>
          <a:xfrm>
            <a:off x="5262215" y="3632391"/>
            <a:ext cx="2622288" cy="1277137"/>
          </a:xfrm>
          <a:custGeom>
            <a:avLst/>
            <a:gdLst>
              <a:gd name="csX0" fmla="*/ 0 w 2622288"/>
              <a:gd name="csY0" fmla="*/ 212856 h 1277137"/>
              <a:gd name="csX1" fmla="*/ 212856 w 2622288"/>
              <a:gd name="csY1" fmla="*/ 0 h 1277137"/>
              <a:gd name="csX2" fmla="*/ 762000 w 2622288"/>
              <a:gd name="csY2" fmla="*/ 0 h 1277137"/>
              <a:gd name="csX3" fmla="*/ 1333110 w 2622288"/>
              <a:gd name="csY3" fmla="*/ 0 h 1277137"/>
              <a:gd name="csX4" fmla="*/ 1904220 w 2622288"/>
              <a:gd name="csY4" fmla="*/ 0 h 1277137"/>
              <a:gd name="csX5" fmla="*/ 2409432 w 2622288"/>
              <a:gd name="csY5" fmla="*/ 0 h 1277137"/>
              <a:gd name="csX6" fmla="*/ 2622288 w 2622288"/>
              <a:gd name="csY6" fmla="*/ 212856 h 1277137"/>
              <a:gd name="csX7" fmla="*/ 2622288 w 2622288"/>
              <a:gd name="csY7" fmla="*/ 638569 h 1277137"/>
              <a:gd name="csX8" fmla="*/ 2622288 w 2622288"/>
              <a:gd name="csY8" fmla="*/ 1064281 h 1277137"/>
              <a:gd name="csX9" fmla="*/ 2409432 w 2622288"/>
              <a:gd name="csY9" fmla="*/ 1277137 h 1277137"/>
              <a:gd name="csX10" fmla="*/ 1926185 w 2622288"/>
              <a:gd name="csY10" fmla="*/ 1277137 h 1277137"/>
              <a:gd name="csX11" fmla="*/ 1399007 w 2622288"/>
              <a:gd name="csY11" fmla="*/ 1277137 h 1277137"/>
              <a:gd name="csX12" fmla="*/ 871829 w 2622288"/>
              <a:gd name="csY12" fmla="*/ 1277137 h 1277137"/>
              <a:gd name="csX13" fmla="*/ 212856 w 2622288"/>
              <a:gd name="csY13" fmla="*/ 1277137 h 1277137"/>
              <a:gd name="csX14" fmla="*/ 0 w 2622288"/>
              <a:gd name="csY14" fmla="*/ 1064281 h 1277137"/>
              <a:gd name="csX15" fmla="*/ 0 w 2622288"/>
              <a:gd name="csY15" fmla="*/ 655597 h 1277137"/>
              <a:gd name="csX16" fmla="*/ 0 w 2622288"/>
              <a:gd name="csY16" fmla="*/ 212856 h 12771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22288" h="1277137" fill="none" extrusionOk="0">
                <a:moveTo>
                  <a:pt x="0" y="212856"/>
                </a:moveTo>
                <a:cubicBezTo>
                  <a:pt x="-1480" y="101960"/>
                  <a:pt x="113204" y="-15844"/>
                  <a:pt x="212856" y="0"/>
                </a:cubicBezTo>
                <a:cubicBezTo>
                  <a:pt x="451736" y="-59703"/>
                  <a:pt x="643768" y="64300"/>
                  <a:pt x="762000" y="0"/>
                </a:cubicBezTo>
                <a:cubicBezTo>
                  <a:pt x="880232" y="-64300"/>
                  <a:pt x="1079530" y="64228"/>
                  <a:pt x="1333110" y="0"/>
                </a:cubicBezTo>
                <a:cubicBezTo>
                  <a:pt x="1586690" y="-64228"/>
                  <a:pt x="1626383" y="17754"/>
                  <a:pt x="1904220" y="0"/>
                </a:cubicBezTo>
                <a:cubicBezTo>
                  <a:pt x="2182057" y="-17754"/>
                  <a:pt x="2159373" y="45558"/>
                  <a:pt x="2409432" y="0"/>
                </a:cubicBezTo>
                <a:cubicBezTo>
                  <a:pt x="2541000" y="13028"/>
                  <a:pt x="2634663" y="66824"/>
                  <a:pt x="2622288" y="212856"/>
                </a:cubicBezTo>
                <a:cubicBezTo>
                  <a:pt x="2627965" y="423265"/>
                  <a:pt x="2617652" y="434412"/>
                  <a:pt x="2622288" y="638569"/>
                </a:cubicBezTo>
                <a:cubicBezTo>
                  <a:pt x="2626924" y="842726"/>
                  <a:pt x="2599569" y="936007"/>
                  <a:pt x="2622288" y="1064281"/>
                </a:cubicBezTo>
                <a:cubicBezTo>
                  <a:pt x="2629003" y="1191554"/>
                  <a:pt x="2511099" y="1266307"/>
                  <a:pt x="2409432" y="1277137"/>
                </a:cubicBezTo>
                <a:cubicBezTo>
                  <a:pt x="2293117" y="1306830"/>
                  <a:pt x="2136298" y="1250118"/>
                  <a:pt x="1926185" y="1277137"/>
                </a:cubicBezTo>
                <a:cubicBezTo>
                  <a:pt x="1716072" y="1304156"/>
                  <a:pt x="1565024" y="1225363"/>
                  <a:pt x="1399007" y="1277137"/>
                </a:cubicBezTo>
                <a:cubicBezTo>
                  <a:pt x="1232990" y="1328911"/>
                  <a:pt x="986910" y="1254699"/>
                  <a:pt x="871829" y="1277137"/>
                </a:cubicBezTo>
                <a:cubicBezTo>
                  <a:pt x="756748" y="1299575"/>
                  <a:pt x="504549" y="1263729"/>
                  <a:pt x="212856" y="1277137"/>
                </a:cubicBezTo>
                <a:cubicBezTo>
                  <a:pt x="98117" y="1280413"/>
                  <a:pt x="14241" y="1177704"/>
                  <a:pt x="0" y="1064281"/>
                </a:cubicBezTo>
                <a:cubicBezTo>
                  <a:pt x="-2196" y="884557"/>
                  <a:pt x="45266" y="796644"/>
                  <a:pt x="0" y="655597"/>
                </a:cubicBezTo>
                <a:cubicBezTo>
                  <a:pt x="-45266" y="514550"/>
                  <a:pt x="51210" y="385777"/>
                  <a:pt x="0" y="212856"/>
                </a:cubicBezTo>
                <a:close/>
              </a:path>
              <a:path w="2622288" h="1277137" stroke="0" extrusionOk="0">
                <a:moveTo>
                  <a:pt x="0" y="212856"/>
                </a:moveTo>
                <a:cubicBezTo>
                  <a:pt x="-19862" y="118495"/>
                  <a:pt x="102535" y="-204"/>
                  <a:pt x="212856" y="0"/>
                </a:cubicBezTo>
                <a:cubicBezTo>
                  <a:pt x="504353" y="-59449"/>
                  <a:pt x="659313" y="8703"/>
                  <a:pt x="805932" y="0"/>
                </a:cubicBezTo>
                <a:cubicBezTo>
                  <a:pt x="952551" y="-8703"/>
                  <a:pt x="1209594" y="33836"/>
                  <a:pt x="1333110" y="0"/>
                </a:cubicBezTo>
                <a:cubicBezTo>
                  <a:pt x="1456626" y="-33836"/>
                  <a:pt x="1748576" y="11445"/>
                  <a:pt x="1860288" y="0"/>
                </a:cubicBezTo>
                <a:cubicBezTo>
                  <a:pt x="1972000" y="-11445"/>
                  <a:pt x="2215720" y="64879"/>
                  <a:pt x="2409432" y="0"/>
                </a:cubicBezTo>
                <a:cubicBezTo>
                  <a:pt x="2525176" y="22390"/>
                  <a:pt x="2614184" y="100056"/>
                  <a:pt x="2622288" y="212856"/>
                </a:cubicBezTo>
                <a:cubicBezTo>
                  <a:pt x="2653382" y="348897"/>
                  <a:pt x="2576477" y="538068"/>
                  <a:pt x="2622288" y="630054"/>
                </a:cubicBezTo>
                <a:cubicBezTo>
                  <a:pt x="2668099" y="722040"/>
                  <a:pt x="2599481" y="921815"/>
                  <a:pt x="2622288" y="1064281"/>
                </a:cubicBezTo>
                <a:cubicBezTo>
                  <a:pt x="2603675" y="1152759"/>
                  <a:pt x="2518634" y="1245434"/>
                  <a:pt x="2409432" y="1277137"/>
                </a:cubicBezTo>
                <a:cubicBezTo>
                  <a:pt x="2162471" y="1347326"/>
                  <a:pt x="1977734" y="1248179"/>
                  <a:pt x="1816356" y="1277137"/>
                </a:cubicBezTo>
                <a:cubicBezTo>
                  <a:pt x="1654978" y="1306095"/>
                  <a:pt x="1481305" y="1222182"/>
                  <a:pt x="1289178" y="1277137"/>
                </a:cubicBezTo>
                <a:cubicBezTo>
                  <a:pt x="1097051" y="1332092"/>
                  <a:pt x="919820" y="1226058"/>
                  <a:pt x="696103" y="1277137"/>
                </a:cubicBezTo>
                <a:cubicBezTo>
                  <a:pt x="472387" y="1328216"/>
                  <a:pt x="364346" y="1231308"/>
                  <a:pt x="212856" y="1277137"/>
                </a:cubicBezTo>
                <a:cubicBezTo>
                  <a:pt x="102104" y="1267091"/>
                  <a:pt x="28945" y="1196554"/>
                  <a:pt x="0" y="1064281"/>
                </a:cubicBezTo>
                <a:cubicBezTo>
                  <a:pt x="-47874" y="914613"/>
                  <a:pt x="32854" y="850515"/>
                  <a:pt x="0" y="664111"/>
                </a:cubicBezTo>
                <a:cubicBezTo>
                  <a:pt x="-32854" y="477707"/>
                  <a:pt x="9090" y="355821"/>
                  <a:pt x="0" y="212856"/>
                </a:cubicBezTo>
                <a:close/>
              </a:path>
            </a:pathLst>
          </a:custGeom>
          <a:ln w="19050">
            <a:solidFill>
              <a:srgbClr val="FBBA30"/>
            </a:solidFill>
            <a:prstDash val="sysDot"/>
            <a:extLst>
              <a:ext uri="{C807C97D-BFC1-408E-A445-0C87EB9F89A2}">
                <ask:lineSketchStyleProps xmlns:ask="http://schemas.microsoft.com/office/drawing/2018/sketchyshapes" sd="897133843">
                  <a:prstGeom prst="flowChartAlternateProcess">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in </a:t>
            </a:r>
            <a:r>
              <a:rPr lang="en-US" dirty="0" err="1"/>
              <a:t>Goverment</a:t>
            </a:r>
            <a:r>
              <a:rPr lang="en-US" dirty="0"/>
              <a:t>-sponsored site: ”the school guide”</a:t>
            </a:r>
          </a:p>
        </p:txBody>
      </p:sp>
      <p:sp>
        <p:nvSpPr>
          <p:cNvPr id="20" name="Flödesschema: Alternativ process 19">
            <a:extLst>
              <a:ext uri="{FF2B5EF4-FFF2-40B4-BE49-F238E27FC236}">
                <a16:creationId xmlns:a16="http://schemas.microsoft.com/office/drawing/2014/main" id="{58A0D64A-BE00-6FF1-7814-27B6A70C9CD8}"/>
              </a:ext>
            </a:extLst>
          </p:cNvPr>
          <p:cNvSpPr/>
          <p:nvPr/>
        </p:nvSpPr>
        <p:spPr>
          <a:xfrm>
            <a:off x="8318950" y="3632391"/>
            <a:ext cx="2622288" cy="1277137"/>
          </a:xfrm>
          <a:custGeom>
            <a:avLst/>
            <a:gdLst>
              <a:gd name="csX0" fmla="*/ 0 w 2622288"/>
              <a:gd name="csY0" fmla="*/ 212856 h 1277137"/>
              <a:gd name="csX1" fmla="*/ 212856 w 2622288"/>
              <a:gd name="csY1" fmla="*/ 0 h 1277137"/>
              <a:gd name="csX2" fmla="*/ 762000 w 2622288"/>
              <a:gd name="csY2" fmla="*/ 0 h 1277137"/>
              <a:gd name="csX3" fmla="*/ 1267212 w 2622288"/>
              <a:gd name="csY3" fmla="*/ 0 h 1277137"/>
              <a:gd name="csX4" fmla="*/ 1750459 w 2622288"/>
              <a:gd name="csY4" fmla="*/ 0 h 1277137"/>
              <a:gd name="csX5" fmla="*/ 2409432 w 2622288"/>
              <a:gd name="csY5" fmla="*/ 0 h 1277137"/>
              <a:gd name="csX6" fmla="*/ 2622288 w 2622288"/>
              <a:gd name="csY6" fmla="*/ 212856 h 1277137"/>
              <a:gd name="csX7" fmla="*/ 2622288 w 2622288"/>
              <a:gd name="csY7" fmla="*/ 621540 h 1277137"/>
              <a:gd name="csX8" fmla="*/ 2622288 w 2622288"/>
              <a:gd name="csY8" fmla="*/ 1064281 h 1277137"/>
              <a:gd name="csX9" fmla="*/ 2409432 w 2622288"/>
              <a:gd name="csY9" fmla="*/ 1277137 h 1277137"/>
              <a:gd name="csX10" fmla="*/ 1816356 w 2622288"/>
              <a:gd name="csY10" fmla="*/ 1277137 h 1277137"/>
              <a:gd name="csX11" fmla="*/ 1245247 w 2622288"/>
              <a:gd name="csY11" fmla="*/ 1277137 h 1277137"/>
              <a:gd name="csX12" fmla="*/ 740034 w 2622288"/>
              <a:gd name="csY12" fmla="*/ 1277137 h 1277137"/>
              <a:gd name="csX13" fmla="*/ 212856 w 2622288"/>
              <a:gd name="csY13" fmla="*/ 1277137 h 1277137"/>
              <a:gd name="csX14" fmla="*/ 0 w 2622288"/>
              <a:gd name="csY14" fmla="*/ 1064281 h 1277137"/>
              <a:gd name="csX15" fmla="*/ 0 w 2622288"/>
              <a:gd name="csY15" fmla="*/ 655597 h 1277137"/>
              <a:gd name="csX16" fmla="*/ 0 w 2622288"/>
              <a:gd name="csY16" fmla="*/ 212856 h 12771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22288" h="1277137" fill="none" extrusionOk="0">
                <a:moveTo>
                  <a:pt x="0" y="212856"/>
                </a:moveTo>
                <a:cubicBezTo>
                  <a:pt x="-1462" y="70328"/>
                  <a:pt x="110666" y="-20224"/>
                  <a:pt x="212856" y="0"/>
                </a:cubicBezTo>
                <a:cubicBezTo>
                  <a:pt x="355239" y="-2992"/>
                  <a:pt x="597749" y="928"/>
                  <a:pt x="762000" y="0"/>
                </a:cubicBezTo>
                <a:cubicBezTo>
                  <a:pt x="926251" y="-928"/>
                  <a:pt x="1129627" y="-9519"/>
                  <a:pt x="1267212" y="0"/>
                </a:cubicBezTo>
                <a:cubicBezTo>
                  <a:pt x="1404797" y="9519"/>
                  <a:pt x="1634037" y="-20309"/>
                  <a:pt x="1750459" y="0"/>
                </a:cubicBezTo>
                <a:cubicBezTo>
                  <a:pt x="1866881" y="20309"/>
                  <a:pt x="2112043" y="-17276"/>
                  <a:pt x="2409432" y="0"/>
                </a:cubicBezTo>
                <a:cubicBezTo>
                  <a:pt x="2522903" y="-11319"/>
                  <a:pt x="2617424" y="68692"/>
                  <a:pt x="2622288" y="212856"/>
                </a:cubicBezTo>
                <a:cubicBezTo>
                  <a:pt x="2639412" y="299303"/>
                  <a:pt x="2615812" y="457140"/>
                  <a:pt x="2622288" y="621540"/>
                </a:cubicBezTo>
                <a:cubicBezTo>
                  <a:pt x="2628764" y="785940"/>
                  <a:pt x="2638205" y="974202"/>
                  <a:pt x="2622288" y="1064281"/>
                </a:cubicBezTo>
                <a:cubicBezTo>
                  <a:pt x="2621987" y="1174067"/>
                  <a:pt x="2512714" y="1268978"/>
                  <a:pt x="2409432" y="1277137"/>
                </a:cubicBezTo>
                <a:cubicBezTo>
                  <a:pt x="2287926" y="1274555"/>
                  <a:pt x="2040749" y="1285061"/>
                  <a:pt x="1816356" y="1277137"/>
                </a:cubicBezTo>
                <a:cubicBezTo>
                  <a:pt x="1591963" y="1269213"/>
                  <a:pt x="1397602" y="1269548"/>
                  <a:pt x="1245247" y="1277137"/>
                </a:cubicBezTo>
                <a:cubicBezTo>
                  <a:pt x="1092892" y="1284726"/>
                  <a:pt x="983001" y="1258327"/>
                  <a:pt x="740034" y="1277137"/>
                </a:cubicBezTo>
                <a:cubicBezTo>
                  <a:pt x="497067" y="1295947"/>
                  <a:pt x="350965" y="1303431"/>
                  <a:pt x="212856" y="1277137"/>
                </a:cubicBezTo>
                <a:cubicBezTo>
                  <a:pt x="99100" y="1289433"/>
                  <a:pt x="-21181" y="1180553"/>
                  <a:pt x="0" y="1064281"/>
                </a:cubicBezTo>
                <a:cubicBezTo>
                  <a:pt x="19981" y="949474"/>
                  <a:pt x="214" y="756717"/>
                  <a:pt x="0" y="655597"/>
                </a:cubicBezTo>
                <a:cubicBezTo>
                  <a:pt x="-214" y="554477"/>
                  <a:pt x="1585" y="312107"/>
                  <a:pt x="0" y="212856"/>
                </a:cubicBezTo>
                <a:close/>
              </a:path>
              <a:path w="2622288" h="1277137" stroke="0" extrusionOk="0">
                <a:moveTo>
                  <a:pt x="0" y="212856"/>
                </a:moveTo>
                <a:cubicBezTo>
                  <a:pt x="-2533" y="104303"/>
                  <a:pt x="86937" y="16007"/>
                  <a:pt x="212856" y="0"/>
                </a:cubicBezTo>
                <a:cubicBezTo>
                  <a:pt x="494790" y="12907"/>
                  <a:pt x="644652" y="-8947"/>
                  <a:pt x="805932" y="0"/>
                </a:cubicBezTo>
                <a:cubicBezTo>
                  <a:pt x="967212" y="8947"/>
                  <a:pt x="1140861" y="441"/>
                  <a:pt x="1333110" y="0"/>
                </a:cubicBezTo>
                <a:cubicBezTo>
                  <a:pt x="1525359" y="-441"/>
                  <a:pt x="1746613" y="-25201"/>
                  <a:pt x="1926185" y="0"/>
                </a:cubicBezTo>
                <a:cubicBezTo>
                  <a:pt x="2105757" y="25201"/>
                  <a:pt x="2172850" y="-12235"/>
                  <a:pt x="2409432" y="0"/>
                </a:cubicBezTo>
                <a:cubicBezTo>
                  <a:pt x="2531094" y="-10751"/>
                  <a:pt x="2642178" y="112387"/>
                  <a:pt x="2622288" y="212856"/>
                </a:cubicBezTo>
                <a:cubicBezTo>
                  <a:pt x="2614659" y="354272"/>
                  <a:pt x="2625776" y="470190"/>
                  <a:pt x="2622288" y="613026"/>
                </a:cubicBezTo>
                <a:cubicBezTo>
                  <a:pt x="2618801" y="755862"/>
                  <a:pt x="2638690" y="858512"/>
                  <a:pt x="2622288" y="1064281"/>
                </a:cubicBezTo>
                <a:cubicBezTo>
                  <a:pt x="2596609" y="1194420"/>
                  <a:pt x="2510966" y="1257762"/>
                  <a:pt x="2409432" y="1277137"/>
                </a:cubicBezTo>
                <a:cubicBezTo>
                  <a:pt x="2181725" y="1275790"/>
                  <a:pt x="1940119" y="1277546"/>
                  <a:pt x="1816356" y="1277137"/>
                </a:cubicBezTo>
                <a:cubicBezTo>
                  <a:pt x="1692593" y="1276728"/>
                  <a:pt x="1479785" y="1269271"/>
                  <a:pt x="1245247" y="1277137"/>
                </a:cubicBezTo>
                <a:cubicBezTo>
                  <a:pt x="1010709" y="1285003"/>
                  <a:pt x="842122" y="1301487"/>
                  <a:pt x="696103" y="1277137"/>
                </a:cubicBezTo>
                <a:cubicBezTo>
                  <a:pt x="550084" y="1252787"/>
                  <a:pt x="451406" y="1299026"/>
                  <a:pt x="212856" y="1277137"/>
                </a:cubicBezTo>
                <a:cubicBezTo>
                  <a:pt x="90867" y="1278351"/>
                  <a:pt x="-375" y="1190731"/>
                  <a:pt x="0" y="1064281"/>
                </a:cubicBezTo>
                <a:cubicBezTo>
                  <a:pt x="-4826" y="957694"/>
                  <a:pt x="-19122" y="828364"/>
                  <a:pt x="0" y="664111"/>
                </a:cubicBezTo>
                <a:cubicBezTo>
                  <a:pt x="19122" y="499858"/>
                  <a:pt x="13679" y="431374"/>
                  <a:pt x="0" y="212856"/>
                </a:cubicBezTo>
                <a:close/>
              </a:path>
            </a:pathLst>
          </a:custGeom>
          <a:ln w="19050">
            <a:solidFill>
              <a:srgbClr val="FBBA30"/>
            </a:solidFill>
            <a:prstDash val="sysDot"/>
            <a:extLst>
              <a:ext uri="{C807C97D-BFC1-408E-A445-0C87EB9F89A2}">
                <ask:lineSketchStyleProps xmlns:ask="http://schemas.microsoft.com/office/drawing/2018/sketchyshapes" sd="1030355228">
                  <a:prstGeom prst="flowChartAlternateProcess">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for a national analysis and follow-up of central topics</a:t>
            </a:r>
          </a:p>
        </p:txBody>
      </p:sp>
      <p:sp>
        <p:nvSpPr>
          <p:cNvPr id="22" name="Pil: höger 21">
            <a:extLst>
              <a:ext uri="{FF2B5EF4-FFF2-40B4-BE49-F238E27FC236}">
                <a16:creationId xmlns:a16="http://schemas.microsoft.com/office/drawing/2014/main" id="{29E5686C-0FDF-532B-D51F-A691413B92DD}"/>
              </a:ext>
            </a:extLst>
          </p:cNvPr>
          <p:cNvSpPr/>
          <p:nvPr/>
        </p:nvSpPr>
        <p:spPr>
          <a:xfrm rot="5055981">
            <a:off x="7845144" y="2343749"/>
            <a:ext cx="1627429" cy="340066"/>
          </a:xfrm>
          <a:custGeom>
            <a:avLst/>
            <a:gdLst>
              <a:gd name="csX0" fmla="*/ 0 w 1627429"/>
              <a:gd name="csY0" fmla="*/ 85017 h 340066"/>
              <a:gd name="csX1" fmla="*/ 471225 w 1627429"/>
              <a:gd name="csY1" fmla="*/ 85017 h 340066"/>
              <a:gd name="csX2" fmla="*/ 957023 w 1627429"/>
              <a:gd name="csY2" fmla="*/ 85017 h 340066"/>
              <a:gd name="csX3" fmla="*/ 1457396 w 1627429"/>
              <a:gd name="csY3" fmla="*/ 85017 h 340066"/>
              <a:gd name="csX4" fmla="*/ 1457396 w 1627429"/>
              <a:gd name="csY4" fmla="*/ 0 h 340066"/>
              <a:gd name="csX5" fmla="*/ 1627429 w 1627429"/>
              <a:gd name="csY5" fmla="*/ 170033 h 340066"/>
              <a:gd name="csX6" fmla="*/ 1457396 w 1627429"/>
              <a:gd name="csY6" fmla="*/ 340066 h 340066"/>
              <a:gd name="csX7" fmla="*/ 1457396 w 1627429"/>
              <a:gd name="csY7" fmla="*/ 255050 h 340066"/>
              <a:gd name="csX8" fmla="*/ 957023 w 1627429"/>
              <a:gd name="csY8" fmla="*/ 255050 h 340066"/>
              <a:gd name="csX9" fmla="*/ 442077 w 1627429"/>
              <a:gd name="csY9" fmla="*/ 255050 h 340066"/>
              <a:gd name="csX10" fmla="*/ 0 w 1627429"/>
              <a:gd name="csY10" fmla="*/ 255050 h 340066"/>
              <a:gd name="csX11" fmla="*/ 0 w 1627429"/>
              <a:gd name="csY11" fmla="*/ 85017 h 34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27429" h="340066" fill="none" extrusionOk="0">
                <a:moveTo>
                  <a:pt x="0" y="85017"/>
                </a:moveTo>
                <a:cubicBezTo>
                  <a:pt x="116570" y="100387"/>
                  <a:pt x="373951" y="101830"/>
                  <a:pt x="471225" y="85017"/>
                </a:cubicBezTo>
                <a:cubicBezTo>
                  <a:pt x="568499" y="68204"/>
                  <a:pt x="829164" y="65691"/>
                  <a:pt x="957023" y="85017"/>
                </a:cubicBezTo>
                <a:cubicBezTo>
                  <a:pt x="1084882" y="104343"/>
                  <a:pt x="1213183" y="97372"/>
                  <a:pt x="1457396" y="85017"/>
                </a:cubicBezTo>
                <a:cubicBezTo>
                  <a:pt x="1453765" y="61917"/>
                  <a:pt x="1453761" y="38132"/>
                  <a:pt x="1457396" y="0"/>
                </a:cubicBezTo>
                <a:cubicBezTo>
                  <a:pt x="1496581" y="32900"/>
                  <a:pt x="1557944" y="100320"/>
                  <a:pt x="1627429" y="170033"/>
                </a:cubicBezTo>
                <a:cubicBezTo>
                  <a:pt x="1543124" y="247297"/>
                  <a:pt x="1517801" y="278951"/>
                  <a:pt x="1457396" y="340066"/>
                </a:cubicBezTo>
                <a:cubicBezTo>
                  <a:pt x="1455960" y="314380"/>
                  <a:pt x="1454801" y="276596"/>
                  <a:pt x="1457396" y="255050"/>
                </a:cubicBezTo>
                <a:cubicBezTo>
                  <a:pt x="1251823" y="276260"/>
                  <a:pt x="1134078" y="237652"/>
                  <a:pt x="957023" y="255050"/>
                </a:cubicBezTo>
                <a:cubicBezTo>
                  <a:pt x="779968" y="272448"/>
                  <a:pt x="662744" y="240725"/>
                  <a:pt x="442077" y="255050"/>
                </a:cubicBezTo>
                <a:cubicBezTo>
                  <a:pt x="221410" y="269375"/>
                  <a:pt x="143465" y="269175"/>
                  <a:pt x="0" y="255050"/>
                </a:cubicBezTo>
                <a:cubicBezTo>
                  <a:pt x="-409" y="212988"/>
                  <a:pt x="-7087" y="162394"/>
                  <a:pt x="0" y="85017"/>
                </a:cubicBezTo>
                <a:close/>
              </a:path>
              <a:path w="1627429" h="340066" stroke="0" extrusionOk="0">
                <a:moveTo>
                  <a:pt x="0" y="85017"/>
                </a:moveTo>
                <a:cubicBezTo>
                  <a:pt x="190571" y="85134"/>
                  <a:pt x="309677" y="64978"/>
                  <a:pt x="456651" y="85017"/>
                </a:cubicBezTo>
                <a:cubicBezTo>
                  <a:pt x="603625" y="105056"/>
                  <a:pt x="756977" y="103397"/>
                  <a:pt x="957023" y="85017"/>
                </a:cubicBezTo>
                <a:cubicBezTo>
                  <a:pt x="1157069" y="66637"/>
                  <a:pt x="1289877" y="74554"/>
                  <a:pt x="1457396" y="85017"/>
                </a:cubicBezTo>
                <a:cubicBezTo>
                  <a:pt x="1459983" y="45785"/>
                  <a:pt x="1453630" y="29745"/>
                  <a:pt x="1457396" y="0"/>
                </a:cubicBezTo>
                <a:cubicBezTo>
                  <a:pt x="1536067" y="72804"/>
                  <a:pt x="1563840" y="110626"/>
                  <a:pt x="1627429" y="170033"/>
                </a:cubicBezTo>
                <a:cubicBezTo>
                  <a:pt x="1544022" y="250668"/>
                  <a:pt x="1496842" y="310741"/>
                  <a:pt x="1457396" y="340066"/>
                </a:cubicBezTo>
                <a:cubicBezTo>
                  <a:pt x="1460409" y="316355"/>
                  <a:pt x="1458413" y="278105"/>
                  <a:pt x="1457396" y="255050"/>
                </a:cubicBezTo>
                <a:cubicBezTo>
                  <a:pt x="1330110" y="277306"/>
                  <a:pt x="1107149" y="249301"/>
                  <a:pt x="1000745" y="255050"/>
                </a:cubicBezTo>
                <a:cubicBezTo>
                  <a:pt x="894341" y="260799"/>
                  <a:pt x="707103" y="253180"/>
                  <a:pt x="500373" y="255050"/>
                </a:cubicBezTo>
                <a:cubicBezTo>
                  <a:pt x="293643" y="256920"/>
                  <a:pt x="117019" y="252632"/>
                  <a:pt x="0" y="255050"/>
                </a:cubicBezTo>
                <a:cubicBezTo>
                  <a:pt x="348" y="214246"/>
                  <a:pt x="6804" y="136202"/>
                  <a:pt x="0" y="85017"/>
                </a:cubicBezTo>
                <a:close/>
              </a:path>
            </a:pathLst>
          </a:custGeom>
          <a:ln w="28575">
            <a:solidFill>
              <a:srgbClr val="FBBA30"/>
            </a:solidFill>
            <a:prstDash val="sysDot"/>
            <a:extLst>
              <a:ext uri="{C807C97D-BFC1-408E-A445-0C87EB9F89A2}">
                <ask:lineSketchStyleProps xmlns:ask="http://schemas.microsoft.com/office/drawing/2018/sketchyshapes" sd="1771817289">
                  <a:prstGeom prst="rightArrow">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4" name="Bildobjekt 23">
            <a:extLst>
              <a:ext uri="{FF2B5EF4-FFF2-40B4-BE49-F238E27FC236}">
                <a16:creationId xmlns:a16="http://schemas.microsoft.com/office/drawing/2014/main" id="{982F5E3F-EDD5-12E3-F805-7B01850B2667}"/>
              </a:ext>
            </a:extLst>
          </p:cNvPr>
          <p:cNvPicPr>
            <a:picLocks noChangeAspect="1"/>
          </p:cNvPicPr>
          <p:nvPr/>
        </p:nvPicPr>
        <p:blipFill>
          <a:blip r:embed="rId3"/>
          <a:stretch>
            <a:fillRect/>
          </a:stretch>
        </p:blipFill>
        <p:spPr>
          <a:xfrm>
            <a:off x="8637679" y="5711622"/>
            <a:ext cx="3395084" cy="1088376"/>
          </a:xfrm>
          <a:prstGeom prst="rect">
            <a:avLst/>
          </a:prstGeom>
        </p:spPr>
      </p:pic>
    </p:spTree>
    <p:extLst>
      <p:ext uri="{BB962C8B-B14F-4D97-AF65-F5344CB8AC3E}">
        <p14:creationId xmlns:p14="http://schemas.microsoft.com/office/powerpoint/2010/main" val="62212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animBg="1"/>
      <p:bldP spid="10" grpId="0" animBg="1"/>
      <p:bldP spid="12" grpId="0" animBg="1"/>
      <p:bldP spid="14" grpId="0" animBg="1"/>
      <p:bldP spid="16" grpId="0" animBg="1"/>
      <p:bldP spid="18" grpId="0" animBg="1"/>
      <p:bldP spid="20"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08810C-B4FC-FB56-D8E5-3A4BB1EB8922}"/>
              </a:ext>
            </a:extLst>
          </p:cNvPr>
          <p:cNvSpPr>
            <a:spLocks noGrp="1"/>
          </p:cNvSpPr>
          <p:nvPr>
            <p:ph type="title"/>
          </p:nvPr>
        </p:nvSpPr>
        <p:spPr>
          <a:xfrm>
            <a:off x="838200" y="365126"/>
            <a:ext cx="10515600" cy="1325563"/>
          </a:xfrm>
        </p:spPr>
        <p:txBody>
          <a:bodyPr anchor="b">
            <a:normAutofit/>
          </a:bodyPr>
          <a:lstStyle/>
          <a:p>
            <a:r>
              <a:rPr lang="sv-SE" dirty="0" err="1"/>
              <a:t>Some</a:t>
            </a:r>
            <a:r>
              <a:rPr lang="sv-SE" dirty="0"/>
              <a:t> </a:t>
            </a:r>
            <a:r>
              <a:rPr lang="sv-SE" dirty="0" err="1"/>
              <a:t>School</a:t>
            </a:r>
            <a:r>
              <a:rPr lang="sv-SE" dirty="0"/>
              <a:t> Survey Stats - 2026</a:t>
            </a:r>
          </a:p>
        </p:txBody>
      </p:sp>
      <p:graphicFrame>
        <p:nvGraphicFramePr>
          <p:cNvPr id="7" name="Platshållare för innehåll 6">
            <a:extLst>
              <a:ext uri="{FF2B5EF4-FFF2-40B4-BE49-F238E27FC236}">
                <a16:creationId xmlns:a16="http://schemas.microsoft.com/office/drawing/2014/main" id="{AE083E77-A91B-70C8-30EB-FAE98992B278}"/>
              </a:ext>
            </a:extLst>
          </p:cNvPr>
          <p:cNvGraphicFramePr>
            <a:graphicFrameLocks noGrp="1"/>
          </p:cNvGraphicFramePr>
          <p:nvPr>
            <p:ph sz="half" idx="1"/>
            <p:extLst>
              <p:ext uri="{D42A27DB-BD31-4B8C-83A1-F6EECF244321}">
                <p14:modId xmlns:p14="http://schemas.microsoft.com/office/powerpoint/2010/main" val="3959159762"/>
              </p:ext>
            </p:extLst>
          </p:nvPr>
        </p:nvGraphicFramePr>
        <p:xfrm>
          <a:off x="603185" y="2484536"/>
          <a:ext cx="5094812" cy="36924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Platshållare för innehåll 2">
            <a:extLst>
              <a:ext uri="{FF2B5EF4-FFF2-40B4-BE49-F238E27FC236}">
                <a16:creationId xmlns:a16="http://schemas.microsoft.com/office/drawing/2014/main" id="{5B49DCBE-2E17-06AD-EAA9-95CB1F741F9F}"/>
              </a:ext>
            </a:extLst>
          </p:cNvPr>
          <p:cNvGraphicFramePr>
            <a:graphicFrameLocks noGrp="1"/>
          </p:cNvGraphicFramePr>
          <p:nvPr>
            <p:ph sz="half" idx="2"/>
            <p:extLst>
              <p:ext uri="{D42A27DB-BD31-4B8C-83A1-F6EECF244321}">
                <p14:modId xmlns:p14="http://schemas.microsoft.com/office/powerpoint/2010/main" val="2733908508"/>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llips 7">
            <a:extLst>
              <a:ext uri="{FF2B5EF4-FFF2-40B4-BE49-F238E27FC236}">
                <a16:creationId xmlns:a16="http://schemas.microsoft.com/office/drawing/2014/main" id="{185F6A1B-6734-EA87-DF9F-02CC85C3AA7B}"/>
              </a:ext>
            </a:extLst>
          </p:cNvPr>
          <p:cNvSpPr/>
          <p:nvPr/>
        </p:nvSpPr>
        <p:spPr>
          <a:xfrm>
            <a:off x="3506460" y="3075709"/>
            <a:ext cx="634790" cy="604562"/>
          </a:xfrm>
          <a:prstGeom prst="ellipse">
            <a:avLst/>
          </a:prstGeom>
          <a:solidFill>
            <a:schemeClr val="accent1">
              <a:alpha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18325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6" grpId="0">
        <p:bldAsOne/>
      </p:bldGraphic>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AE439D-500B-FFE7-C6BD-0A4F2DED999E}"/>
              </a:ext>
            </a:extLst>
          </p:cNvPr>
          <p:cNvSpPr>
            <a:spLocks noGrp="1"/>
          </p:cNvSpPr>
          <p:nvPr>
            <p:ph type="title"/>
          </p:nvPr>
        </p:nvSpPr>
        <p:spPr/>
        <p:txBody>
          <a:bodyPr/>
          <a:lstStyle/>
          <a:p>
            <a:r>
              <a:rPr lang="sv-SE" dirty="0" err="1"/>
              <a:t>Some</a:t>
            </a:r>
            <a:r>
              <a:rPr lang="sv-SE" dirty="0"/>
              <a:t> </a:t>
            </a:r>
            <a:r>
              <a:rPr lang="sv-SE" dirty="0" err="1"/>
              <a:t>topics</a:t>
            </a:r>
            <a:r>
              <a:rPr lang="sv-SE" dirty="0"/>
              <a:t> in the </a:t>
            </a:r>
            <a:r>
              <a:rPr lang="sv-SE" dirty="0" err="1"/>
              <a:t>questionnaires</a:t>
            </a:r>
            <a:endParaRPr lang="sv-SE" dirty="0"/>
          </a:p>
        </p:txBody>
      </p:sp>
      <p:graphicFrame>
        <p:nvGraphicFramePr>
          <p:cNvPr id="6" name="Platshållare för innehåll 3">
            <a:extLst>
              <a:ext uri="{FF2B5EF4-FFF2-40B4-BE49-F238E27FC236}">
                <a16:creationId xmlns:a16="http://schemas.microsoft.com/office/drawing/2014/main" id="{39F77411-8F9E-BF05-322F-A4C8A974FFEA}"/>
              </a:ext>
            </a:extLst>
          </p:cNvPr>
          <p:cNvGraphicFramePr>
            <a:graphicFrameLocks noChangeAspect="1"/>
          </p:cNvGraphicFramePr>
          <p:nvPr>
            <p:extLst>
              <p:ext uri="{D42A27DB-BD31-4B8C-83A1-F6EECF244321}">
                <p14:modId xmlns:p14="http://schemas.microsoft.com/office/powerpoint/2010/main" val="3129323090"/>
              </p:ext>
            </p:extLst>
          </p:nvPr>
        </p:nvGraphicFramePr>
        <p:xfrm>
          <a:off x="838200" y="2075264"/>
          <a:ext cx="9675683" cy="3730716"/>
        </p:xfrm>
        <a:graphic>
          <a:graphicData uri="http://schemas.openxmlformats.org/drawingml/2006/table">
            <a:tbl>
              <a:tblPr firstRow="1" bandRow="1">
                <a:effectLst>
                  <a:innerShdw blurRad="63500" dist="50800" dir="13500000">
                    <a:prstClr val="black">
                      <a:alpha val="50000"/>
                    </a:prstClr>
                  </a:innerShdw>
                </a:effectLst>
                <a:tableStyleId>{2D5ABB26-0587-4C30-8999-92F81FD0307C}</a:tableStyleId>
              </a:tblPr>
              <a:tblGrid>
                <a:gridCol w="3137109">
                  <a:extLst>
                    <a:ext uri="{9D8B030D-6E8A-4147-A177-3AD203B41FA5}">
                      <a16:colId xmlns:a16="http://schemas.microsoft.com/office/drawing/2014/main" val="2487490638"/>
                    </a:ext>
                  </a:extLst>
                </a:gridCol>
                <a:gridCol w="2257839">
                  <a:extLst>
                    <a:ext uri="{9D8B030D-6E8A-4147-A177-3AD203B41FA5}">
                      <a16:colId xmlns:a16="http://schemas.microsoft.com/office/drawing/2014/main" val="4251864935"/>
                    </a:ext>
                  </a:extLst>
                </a:gridCol>
                <a:gridCol w="1997320">
                  <a:extLst>
                    <a:ext uri="{9D8B030D-6E8A-4147-A177-3AD203B41FA5}">
                      <a16:colId xmlns:a16="http://schemas.microsoft.com/office/drawing/2014/main" val="3695203475"/>
                    </a:ext>
                  </a:extLst>
                </a:gridCol>
                <a:gridCol w="2283415">
                  <a:extLst>
                    <a:ext uri="{9D8B030D-6E8A-4147-A177-3AD203B41FA5}">
                      <a16:colId xmlns:a16="http://schemas.microsoft.com/office/drawing/2014/main" val="3116480691"/>
                    </a:ext>
                  </a:extLst>
                </a:gridCol>
              </a:tblGrid>
              <a:tr h="559252">
                <a:tc>
                  <a:txBody>
                    <a:bodyPr/>
                    <a:lstStyle/>
                    <a:p>
                      <a:r>
                        <a:rPr lang="sv-SE" sz="1600" b="1" dirty="0"/>
                        <a:t>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2400" b="1" dirty="0" err="1">
                          <a:solidFill>
                            <a:srgbClr val="004B62"/>
                          </a:solidFill>
                        </a:rPr>
                        <a:t>Pupils</a:t>
                      </a:r>
                      <a:endParaRPr lang="sv-SE" sz="2400" b="0" dirty="0">
                        <a:solidFill>
                          <a:srgbClr val="004B62"/>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2400" b="1" dirty="0" err="1">
                          <a:solidFill>
                            <a:srgbClr val="004B62"/>
                          </a:solidFill>
                        </a:rPr>
                        <a:t>Teachers</a:t>
                      </a:r>
                      <a:endParaRPr lang="sv-SE" sz="2400" b="0" baseline="0" dirty="0">
                        <a:solidFill>
                          <a:srgbClr val="004B62"/>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2400" b="1" dirty="0" err="1">
                          <a:solidFill>
                            <a:srgbClr val="004B62"/>
                          </a:solidFill>
                        </a:rPr>
                        <a:t>Parents</a:t>
                      </a:r>
                      <a:endParaRPr lang="sv-SE" sz="2400" b="0" dirty="0">
                        <a:solidFill>
                          <a:srgbClr val="004B62"/>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7334557"/>
                  </a:ext>
                </a:extLst>
              </a:tr>
              <a:tr h="354523">
                <a:tc>
                  <a:txBody>
                    <a:bodyPr/>
                    <a:lstStyle/>
                    <a:p>
                      <a:r>
                        <a:rPr lang="en-GB" sz="1600" b="0" noProof="0" dirty="0">
                          <a:solidFill>
                            <a:schemeClr val="tx1"/>
                          </a:solidFill>
                        </a:rPr>
                        <a:t>Study environment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Wingdings" panose="05000000000000000000" pitchFamily="2" charset="2"/>
                        <a:buNone/>
                      </a:pP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3251903223"/>
                  </a:ext>
                </a:extLst>
              </a:tr>
              <a:tr h="354523">
                <a:tc>
                  <a:txBody>
                    <a:bodyPr/>
                    <a:lstStyle/>
                    <a:p>
                      <a:r>
                        <a:rPr lang="en-GB" sz="1600" b="0" noProof="0" dirty="0">
                          <a:solidFill>
                            <a:schemeClr val="tx1"/>
                          </a:solidFill>
                        </a:rPr>
                        <a:t>Student safety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582784767"/>
                  </a:ext>
                </a:extLst>
              </a:tr>
              <a:tr h="354523">
                <a:tc>
                  <a:txBody>
                    <a:bodyPr/>
                    <a:lstStyle/>
                    <a:p>
                      <a:r>
                        <a:rPr lang="en-GB" sz="1600" b="0" noProof="0" dirty="0">
                          <a:solidFill>
                            <a:schemeClr val="tx1"/>
                          </a:solidFill>
                        </a:rPr>
                        <a:t>Support in</a:t>
                      </a:r>
                      <a:r>
                        <a:rPr lang="en-GB" sz="1600" b="0" baseline="0" noProof="0" dirty="0">
                          <a:solidFill>
                            <a:schemeClr val="tx1"/>
                          </a:solidFill>
                        </a:rPr>
                        <a:t> teaching </a:t>
                      </a:r>
                      <a:endParaRPr lang="en-GB" sz="1600" b="0" noProof="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451812273"/>
                  </a:ext>
                </a:extLst>
              </a:tr>
              <a:tr h="3545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noProof="0" dirty="0">
                          <a:solidFill>
                            <a:schemeClr val="tx1"/>
                          </a:solidFill>
                        </a:rPr>
                        <a:t>Stimulating teaching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3325645463"/>
                  </a:ext>
                </a:extLst>
              </a:tr>
              <a:tr h="354523">
                <a:tc>
                  <a:txBody>
                    <a:bodyPr/>
                    <a:lstStyle/>
                    <a:p>
                      <a:r>
                        <a:rPr lang="en-GB" sz="1600" b="0" noProof="0" dirty="0">
                          <a:solidFill>
                            <a:schemeClr val="tx1"/>
                          </a:solidFill>
                        </a:rPr>
                        <a:t>Pupils´ health team</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2599574332"/>
                  </a:ext>
                </a:extLst>
              </a:tr>
              <a:tr h="354523">
                <a:tc>
                  <a:txBody>
                    <a:bodyPr/>
                    <a:lstStyle/>
                    <a:p>
                      <a:r>
                        <a:rPr lang="en-GB" sz="1600" b="0" noProof="0" dirty="0">
                          <a:solidFill>
                            <a:schemeClr val="tx1"/>
                          </a:solidFill>
                        </a:rPr>
                        <a:t>Pupils´ influence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endParaRPr lang="sv-SE"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3655784455"/>
                  </a:ext>
                </a:extLst>
              </a:tr>
              <a:tr h="354523">
                <a:tc>
                  <a:txBody>
                    <a:bodyPr/>
                    <a:lstStyle/>
                    <a:p>
                      <a:r>
                        <a:rPr lang="en-GB" sz="1600" baseline="0" noProof="0" dirty="0">
                          <a:solidFill>
                            <a:schemeClr val="tx1"/>
                          </a:solidFill>
                        </a:rPr>
                        <a:t>Critical thinking </a:t>
                      </a:r>
                      <a:endParaRPr lang="en-GB" sz="1600" noProof="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endParaRPr lang="sv-SE"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62707807"/>
                  </a:ext>
                </a:extLst>
              </a:tr>
              <a:tr h="0">
                <a:tc>
                  <a:txBody>
                    <a:bodyPr/>
                    <a:lstStyle/>
                    <a:p>
                      <a:r>
                        <a:rPr lang="en-GB" sz="1600" noProof="0" dirty="0"/>
                        <a:t>School</a:t>
                      </a:r>
                      <a:r>
                        <a:rPr lang="en-GB" sz="1600" baseline="0" noProof="0" dirty="0"/>
                        <a:t> leadership </a:t>
                      </a:r>
                      <a:endParaRPr lang="en-GB" sz="1600" noProof="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sv-SE"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endParaRPr lang="sv-SE"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4045117203"/>
                  </a:ext>
                </a:extLst>
              </a:tr>
              <a:tr h="354523">
                <a:tc>
                  <a:txBody>
                    <a:bodyPr/>
                    <a:lstStyle/>
                    <a:p>
                      <a:r>
                        <a:rPr lang="en-GB" sz="1600" noProof="0" dirty="0"/>
                        <a:t>Special</a:t>
                      </a:r>
                      <a:r>
                        <a:rPr lang="en-GB" sz="1600" baseline="0" noProof="0" dirty="0"/>
                        <a:t> support</a:t>
                      </a:r>
                      <a:endParaRPr lang="en-GB" sz="1600" noProof="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sv-SE"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r>
                        <a:rPr lang="sv-SE" sz="1600" dirty="0">
                          <a:solidFill>
                            <a:schemeClr val="bg1"/>
                          </a:solidFill>
                        </a:rPr>
                        <a:t>X</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tc>
                  <a:txBody>
                    <a:bodyPr/>
                    <a:lstStyle/>
                    <a:p>
                      <a:pPr algn="ctr"/>
                      <a:endParaRPr lang="sv-SE"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4B62"/>
                    </a:solidFill>
                  </a:tcPr>
                </a:tc>
                <a:extLst>
                  <a:ext uri="{0D108BD9-81ED-4DB2-BD59-A6C34878D82A}">
                    <a16:rowId xmlns:a16="http://schemas.microsoft.com/office/drawing/2014/main" val="566283807"/>
                  </a:ext>
                </a:extLst>
              </a:tr>
            </a:tbl>
          </a:graphicData>
        </a:graphic>
      </p:graphicFrame>
    </p:spTree>
    <p:extLst>
      <p:ext uri="{BB962C8B-B14F-4D97-AF65-F5344CB8AC3E}">
        <p14:creationId xmlns:p14="http://schemas.microsoft.com/office/powerpoint/2010/main" val="266983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3E6B8-4C58-DE2E-A44B-73A8FDF9AE6A}"/>
            </a:ext>
          </a:extLst>
        </p:cNvPr>
        <p:cNvGrpSpPr/>
        <p:nvPr/>
      </p:nvGrpSpPr>
      <p:grpSpPr>
        <a:xfrm>
          <a:off x="0" y="0"/>
          <a:ext cx="0" cy="0"/>
          <a:chOff x="0" y="0"/>
          <a:chExt cx="0" cy="0"/>
        </a:xfrm>
      </p:grpSpPr>
      <p:pic>
        <p:nvPicPr>
          <p:cNvPr id="11" name="Bildobjekt 10">
            <a:extLst>
              <a:ext uri="{FF2B5EF4-FFF2-40B4-BE49-F238E27FC236}">
                <a16:creationId xmlns:a16="http://schemas.microsoft.com/office/drawing/2014/main" id="{CADC7B3A-951A-A0DD-4F41-CFDF6AF948FF}"/>
              </a:ext>
            </a:extLst>
          </p:cNvPr>
          <p:cNvPicPr>
            <a:picLocks noChangeAspect="1"/>
          </p:cNvPicPr>
          <p:nvPr/>
        </p:nvPicPr>
        <p:blipFill>
          <a:blip r:embed="rId2"/>
          <a:srcRect l="22615" r="24407"/>
          <a:stretch>
            <a:fillRect/>
          </a:stretch>
        </p:blipFill>
        <p:spPr>
          <a:xfrm>
            <a:off x="7347677" y="10"/>
            <a:ext cx="4844323" cy="6857989"/>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397 w 10000"/>
              <a:gd name="connsiteY0" fmla="*/ 4620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397 w 10000"/>
              <a:gd name="connsiteY5" fmla="*/ 4620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460 w 10000"/>
              <a:gd name="connsiteY0" fmla="*/ 5298 h 10000"/>
              <a:gd name="connsiteX1" fmla="*/ 47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460 w 10000"/>
              <a:gd name="connsiteY5" fmla="*/ 5298 h 10000"/>
              <a:gd name="connsiteX0" fmla="*/ 1047 w 9587"/>
              <a:gd name="connsiteY0" fmla="*/ 5298 h 10000"/>
              <a:gd name="connsiteX1" fmla="*/ 63 w 9587"/>
              <a:gd name="connsiteY1" fmla="*/ 0 h 10000"/>
              <a:gd name="connsiteX2" fmla="*/ 9587 w 9587"/>
              <a:gd name="connsiteY2" fmla="*/ 0 h 10000"/>
              <a:gd name="connsiteX3" fmla="*/ 9587 w 9587"/>
              <a:gd name="connsiteY3" fmla="*/ 10000 h 10000"/>
              <a:gd name="connsiteX4" fmla="*/ 0 w 9587"/>
              <a:gd name="connsiteY4" fmla="*/ 10000 h 10000"/>
              <a:gd name="connsiteX5" fmla="*/ 1047 w 9587"/>
              <a:gd name="connsiteY5" fmla="*/ 5298 h 10000"/>
              <a:gd name="connsiteX0" fmla="*/ 1092 w 10000"/>
              <a:gd name="connsiteY0" fmla="*/ 5298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92 w 10000"/>
              <a:gd name="connsiteY5" fmla="*/ 5298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25 w 10000"/>
              <a:gd name="connsiteY0" fmla="*/ 5649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25 w 10000"/>
              <a:gd name="connsiteY5" fmla="*/ 5649 h 10000"/>
              <a:gd name="connsiteX0" fmla="*/ 1191 w 10000"/>
              <a:gd name="connsiteY0" fmla="*/ 5322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191 w 10000"/>
              <a:gd name="connsiteY5" fmla="*/ 5322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66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 name="connsiteX0" fmla="*/ 1034 w 10000"/>
              <a:gd name="connsiteY0" fmla="*/ 5341 h 10000"/>
              <a:gd name="connsiteX1" fmla="*/ 1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1034 w 10000"/>
              <a:gd name="connsiteY5" fmla="*/ 53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34" y="5341"/>
                </a:moveTo>
                <a:cubicBezTo>
                  <a:pt x="1002" y="2031"/>
                  <a:pt x="280" y="880"/>
                  <a:pt x="14" y="0"/>
                </a:cubicBezTo>
                <a:lnTo>
                  <a:pt x="10000" y="0"/>
                </a:lnTo>
                <a:lnTo>
                  <a:pt x="10000" y="10000"/>
                </a:lnTo>
                <a:lnTo>
                  <a:pt x="0" y="10000"/>
                </a:lnTo>
                <a:cubicBezTo>
                  <a:pt x="764" y="7864"/>
                  <a:pt x="834" y="7416"/>
                  <a:pt x="1034" y="5341"/>
                </a:cubicBezTo>
                <a:close/>
              </a:path>
            </a:pathLst>
          </a:custGeom>
          <a:noFill/>
        </p:spPr>
      </p:pic>
      <p:sp>
        <p:nvSpPr>
          <p:cNvPr id="2" name="Rubrik 1">
            <a:extLst>
              <a:ext uri="{FF2B5EF4-FFF2-40B4-BE49-F238E27FC236}">
                <a16:creationId xmlns:a16="http://schemas.microsoft.com/office/drawing/2014/main" id="{F75C1DDC-24A3-F7F8-F569-A72362478CB6}"/>
              </a:ext>
            </a:extLst>
          </p:cNvPr>
          <p:cNvSpPr>
            <a:spLocks noGrp="1"/>
          </p:cNvSpPr>
          <p:nvPr>
            <p:ph type="title"/>
          </p:nvPr>
        </p:nvSpPr>
        <p:spPr>
          <a:xfrm>
            <a:off x="558001" y="313201"/>
            <a:ext cx="6580988" cy="1325563"/>
          </a:xfrm>
        </p:spPr>
        <p:txBody>
          <a:bodyPr anchor="b">
            <a:normAutofit/>
          </a:bodyPr>
          <a:lstStyle/>
          <a:p>
            <a:r>
              <a:rPr lang="sv-SE" dirty="0" err="1"/>
              <a:t>Questions</a:t>
            </a:r>
            <a:r>
              <a:rPr lang="sv-SE" dirty="0"/>
              <a:t> </a:t>
            </a:r>
            <a:r>
              <a:rPr lang="sv-SE" dirty="0" err="1"/>
              <a:t>about</a:t>
            </a:r>
            <a:r>
              <a:rPr lang="sv-SE" dirty="0"/>
              <a:t> student </a:t>
            </a:r>
            <a:r>
              <a:rPr lang="sv-SE" dirty="0" err="1"/>
              <a:t>safety</a:t>
            </a:r>
            <a:endParaRPr lang="sv-SE" dirty="0"/>
          </a:p>
        </p:txBody>
      </p:sp>
      <p:graphicFrame>
        <p:nvGraphicFramePr>
          <p:cNvPr id="12" name="Diagram 11">
            <a:extLst>
              <a:ext uri="{FF2B5EF4-FFF2-40B4-BE49-F238E27FC236}">
                <a16:creationId xmlns:a16="http://schemas.microsoft.com/office/drawing/2014/main" id="{EDC158A6-4484-A32F-7C0D-6BB940322689}"/>
              </a:ext>
            </a:extLst>
          </p:cNvPr>
          <p:cNvGraphicFramePr>
            <a:graphicFrameLocks noGrp="1" noDrilldown="1" noMove="1" noResize="1"/>
          </p:cNvGraphicFramePr>
          <p:nvPr>
            <p:extLst>
              <p:ext uri="{D42A27DB-BD31-4B8C-83A1-F6EECF244321}">
                <p14:modId xmlns:p14="http://schemas.microsoft.com/office/powerpoint/2010/main" val="1409760522"/>
              </p:ext>
            </p:extLst>
          </p:nvPr>
        </p:nvGraphicFramePr>
        <p:xfrm>
          <a:off x="-60455" y="1301697"/>
          <a:ext cx="7564582" cy="4254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Diagram 12">
            <a:extLst>
              <a:ext uri="{FF2B5EF4-FFF2-40B4-BE49-F238E27FC236}">
                <a16:creationId xmlns:a16="http://schemas.microsoft.com/office/drawing/2014/main" id="{4F196AEC-1435-AE07-AEF2-A7DBD23E1D0E}"/>
              </a:ext>
            </a:extLst>
          </p:cNvPr>
          <p:cNvGraphicFramePr/>
          <p:nvPr>
            <p:extLst>
              <p:ext uri="{D42A27DB-BD31-4B8C-83A1-F6EECF244321}">
                <p14:modId xmlns:p14="http://schemas.microsoft.com/office/powerpoint/2010/main" val="3132332478"/>
              </p:ext>
            </p:extLst>
          </p:nvPr>
        </p:nvGraphicFramePr>
        <p:xfrm>
          <a:off x="-60455" y="1301697"/>
          <a:ext cx="7564582" cy="42546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4" name="Diagram 13">
            <a:extLst>
              <a:ext uri="{FF2B5EF4-FFF2-40B4-BE49-F238E27FC236}">
                <a16:creationId xmlns:a16="http://schemas.microsoft.com/office/drawing/2014/main" id="{F7D9D5EB-A6D4-61B8-3A4B-EF9CBC191A5E}"/>
              </a:ext>
            </a:extLst>
          </p:cNvPr>
          <p:cNvGraphicFramePr/>
          <p:nvPr>
            <p:extLst>
              <p:ext uri="{D42A27DB-BD31-4B8C-83A1-F6EECF244321}">
                <p14:modId xmlns:p14="http://schemas.microsoft.com/office/powerpoint/2010/main" val="639012719"/>
              </p:ext>
            </p:extLst>
          </p:nvPr>
        </p:nvGraphicFramePr>
        <p:xfrm>
          <a:off x="-60455" y="1301696"/>
          <a:ext cx="7564582" cy="42546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11819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12"/>
                                        </p:tgtEl>
                                      </p:cBhvr>
                                    </p:animEffect>
                                    <p:anim calcmode="lin" valueType="num">
                                      <p:cBhvr>
                                        <p:cTn id="14" dur="1000"/>
                                        <p:tgtEl>
                                          <p:spTgt spid="12"/>
                                        </p:tgtEl>
                                        <p:attrNameLst>
                                          <p:attrName>ppt_x</p:attrName>
                                        </p:attrNameLst>
                                      </p:cBhvr>
                                      <p:tavLst>
                                        <p:tav tm="0">
                                          <p:val>
                                            <p:strVal val="ppt_x"/>
                                          </p:val>
                                        </p:tav>
                                        <p:tav tm="100000">
                                          <p:val>
                                            <p:strVal val="ppt_x"/>
                                          </p:val>
                                        </p:tav>
                                      </p:tavLst>
                                    </p:anim>
                                    <p:anim calcmode="lin" valueType="num">
                                      <p:cBhvr>
                                        <p:cTn id="15" dur="1000"/>
                                        <p:tgtEl>
                                          <p:spTgt spid="12"/>
                                        </p:tgtEl>
                                        <p:attrNameLst>
                                          <p:attrName>ppt_y</p:attrName>
                                        </p:attrNameLst>
                                      </p:cBhvr>
                                      <p:tavLst>
                                        <p:tav tm="0">
                                          <p:val>
                                            <p:strVal val="ppt_y"/>
                                          </p:val>
                                        </p:tav>
                                        <p:tav tm="100000">
                                          <p:val>
                                            <p:strVal val="ppt_y+.1"/>
                                          </p:val>
                                        </p:tav>
                                      </p:tavLst>
                                    </p:anim>
                                    <p:set>
                                      <p:cBhvr>
                                        <p:cTn id="16" dur="1" fill="hold">
                                          <p:stCondLst>
                                            <p:cond delay="999"/>
                                          </p:stCondLst>
                                        </p:cTn>
                                        <p:tgtEl>
                                          <p:spTgt spid="1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13"/>
                                        </p:tgtEl>
                                      </p:cBhvr>
                                    </p:animEffect>
                                    <p:anim calcmode="lin" valueType="num">
                                      <p:cBhvr>
                                        <p:cTn id="28" dur="1000"/>
                                        <p:tgtEl>
                                          <p:spTgt spid="13"/>
                                        </p:tgtEl>
                                        <p:attrNameLst>
                                          <p:attrName>ppt_x</p:attrName>
                                        </p:attrNameLst>
                                      </p:cBhvr>
                                      <p:tavLst>
                                        <p:tav tm="0">
                                          <p:val>
                                            <p:strVal val="ppt_x"/>
                                          </p:val>
                                        </p:tav>
                                        <p:tav tm="100000">
                                          <p:val>
                                            <p:strVal val="ppt_x"/>
                                          </p:val>
                                        </p:tav>
                                      </p:tavLst>
                                    </p:anim>
                                    <p:anim calcmode="lin" valueType="num">
                                      <p:cBhvr>
                                        <p:cTn id="29" dur="1000"/>
                                        <p:tgtEl>
                                          <p:spTgt spid="13"/>
                                        </p:tgtEl>
                                        <p:attrNameLst>
                                          <p:attrName>ppt_y</p:attrName>
                                        </p:attrNameLst>
                                      </p:cBhvr>
                                      <p:tavLst>
                                        <p:tav tm="0">
                                          <p:val>
                                            <p:strVal val="ppt_y"/>
                                          </p:val>
                                        </p:tav>
                                        <p:tav tm="100000">
                                          <p:val>
                                            <p:strVal val="ppt_y+.1"/>
                                          </p:val>
                                        </p:tav>
                                      </p:tavLst>
                                    </p:anim>
                                    <p:set>
                                      <p:cBhvr>
                                        <p:cTn id="30" dur="1" fill="hold">
                                          <p:stCondLst>
                                            <p:cond delay="999"/>
                                          </p:stCondLst>
                                        </p:cTn>
                                        <p:tgtEl>
                                          <p:spTgt spid="1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1"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Graphic spid="12" grpId="1">
        <p:bldAsOne/>
      </p:bldGraphic>
      <p:bldGraphic spid="13" grpId="0">
        <p:bldAsOne/>
      </p:bldGraphic>
      <p:bldGraphic spid="13" grpId="1">
        <p:bldAsOne/>
      </p:bldGraphic>
      <p:bldGraphic spid="14" grpId="1">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C2EFC39-B3AA-9DBF-179A-39E2D392AD0B}"/>
              </a:ext>
            </a:extLst>
          </p:cNvPr>
          <p:cNvSpPr>
            <a:spLocks noGrp="1"/>
          </p:cNvSpPr>
          <p:nvPr>
            <p:ph type="title"/>
          </p:nvPr>
        </p:nvSpPr>
        <p:spPr>
          <a:xfrm>
            <a:off x="2195965" y="394356"/>
            <a:ext cx="7800069" cy="782568"/>
          </a:xfrm>
        </p:spPr>
        <p:txBody>
          <a:bodyPr/>
          <a:lstStyle/>
          <a:p>
            <a:r>
              <a:rPr lang="sv-SE" dirty="0" err="1"/>
              <a:t>Example</a:t>
            </a:r>
            <a:r>
              <a:rPr lang="sv-SE" dirty="0"/>
              <a:t> </a:t>
            </a:r>
            <a:r>
              <a:rPr lang="sv-SE" dirty="0" err="1"/>
              <a:t>results</a:t>
            </a:r>
            <a:r>
              <a:rPr lang="sv-SE" dirty="0"/>
              <a:t> from </a:t>
            </a:r>
            <a:r>
              <a:rPr lang="sv-SE" dirty="0" err="1"/>
              <a:t>latest</a:t>
            </a:r>
            <a:r>
              <a:rPr lang="sv-SE" dirty="0"/>
              <a:t> survey</a:t>
            </a:r>
          </a:p>
        </p:txBody>
      </p:sp>
      <p:pic>
        <p:nvPicPr>
          <p:cNvPr id="11" name="Bildobjekt 10">
            <a:extLst>
              <a:ext uri="{FF2B5EF4-FFF2-40B4-BE49-F238E27FC236}">
                <a16:creationId xmlns:a16="http://schemas.microsoft.com/office/drawing/2014/main" id="{F83922BC-8D24-7D36-3493-398F57DF3653}"/>
              </a:ext>
            </a:extLst>
          </p:cNvPr>
          <p:cNvPicPr>
            <a:picLocks noChangeAspect="1"/>
          </p:cNvPicPr>
          <p:nvPr/>
        </p:nvPicPr>
        <p:blipFill>
          <a:blip r:embed="rId3"/>
          <a:stretch>
            <a:fillRect/>
          </a:stretch>
        </p:blipFill>
        <p:spPr>
          <a:xfrm>
            <a:off x="4717691" y="1785671"/>
            <a:ext cx="4525845" cy="4310329"/>
          </a:xfrm>
          <a:prstGeom prst="rect">
            <a:avLst/>
          </a:prstGeom>
        </p:spPr>
      </p:pic>
      <p:sp>
        <p:nvSpPr>
          <p:cNvPr id="7" name="textruta 6">
            <a:extLst>
              <a:ext uri="{FF2B5EF4-FFF2-40B4-BE49-F238E27FC236}">
                <a16:creationId xmlns:a16="http://schemas.microsoft.com/office/drawing/2014/main" id="{79891829-5876-1E48-77D5-8AAEF0D8F742}"/>
              </a:ext>
            </a:extLst>
          </p:cNvPr>
          <p:cNvSpPr txBox="1"/>
          <p:nvPr/>
        </p:nvSpPr>
        <p:spPr>
          <a:xfrm>
            <a:off x="2118400" y="1849258"/>
            <a:ext cx="2742874" cy="3831818"/>
          </a:xfrm>
          <a:prstGeom prst="rect">
            <a:avLst/>
          </a:prstGeom>
          <a:solidFill>
            <a:schemeClr val="bg1"/>
          </a:solidFill>
        </p:spPr>
        <p:txBody>
          <a:bodyPr wrap="square" rtlCol="0">
            <a:spAutoFit/>
          </a:bodyPr>
          <a:lstStyle/>
          <a:p>
            <a:pPr algn="r">
              <a:spcAft>
                <a:spcPts val="1200"/>
              </a:spcAft>
            </a:pPr>
            <a:r>
              <a:rPr lang="sv-SE" sz="1300" dirty="0"/>
              <a:t>Information from </a:t>
            </a:r>
            <a:r>
              <a:rPr lang="sv-SE" sz="1300" dirty="0" err="1"/>
              <a:t>teachers</a:t>
            </a:r>
            <a:endParaRPr lang="sv-SE" sz="1300" dirty="0"/>
          </a:p>
          <a:p>
            <a:pPr algn="r">
              <a:spcAft>
                <a:spcPts val="1200"/>
              </a:spcAft>
            </a:pPr>
            <a:r>
              <a:rPr lang="sv-SE" sz="1300" dirty="0" err="1"/>
              <a:t>Stimulating</a:t>
            </a:r>
            <a:r>
              <a:rPr lang="sv-SE" sz="1300" dirty="0"/>
              <a:t> </a:t>
            </a:r>
            <a:r>
              <a:rPr lang="sv-SE" sz="1300" dirty="0" err="1"/>
              <a:t>teaching</a:t>
            </a:r>
            <a:r>
              <a:rPr lang="sv-SE" sz="1300" dirty="0"/>
              <a:t> </a:t>
            </a:r>
          </a:p>
          <a:p>
            <a:pPr algn="r">
              <a:spcAft>
                <a:spcPts val="1200"/>
              </a:spcAft>
            </a:pPr>
            <a:r>
              <a:rPr lang="sv-SE" sz="1300" dirty="0"/>
              <a:t>Support in </a:t>
            </a:r>
            <a:r>
              <a:rPr lang="sv-SE" sz="1300" dirty="0" err="1"/>
              <a:t>teaching</a:t>
            </a:r>
            <a:r>
              <a:rPr lang="sv-SE" sz="1300" dirty="0"/>
              <a:t> </a:t>
            </a:r>
          </a:p>
          <a:p>
            <a:pPr algn="r">
              <a:spcAft>
                <a:spcPts val="1200"/>
              </a:spcAft>
            </a:pPr>
            <a:r>
              <a:rPr lang="sv-SE" sz="1300" dirty="0" err="1"/>
              <a:t>Chritical</a:t>
            </a:r>
            <a:r>
              <a:rPr lang="sv-SE" sz="1300" dirty="0"/>
              <a:t> </a:t>
            </a:r>
            <a:r>
              <a:rPr lang="sv-SE" sz="1300" dirty="0" err="1"/>
              <a:t>thinking</a:t>
            </a:r>
            <a:endParaRPr lang="sv-SE" sz="1300" dirty="0"/>
          </a:p>
          <a:p>
            <a:pPr algn="r">
              <a:spcAft>
                <a:spcPts val="1200"/>
              </a:spcAft>
            </a:pPr>
            <a:r>
              <a:rPr lang="sv-SE" sz="1300" dirty="0" err="1"/>
              <a:t>Treatment</a:t>
            </a:r>
            <a:r>
              <a:rPr lang="sv-SE" sz="1300" dirty="0"/>
              <a:t> by </a:t>
            </a:r>
            <a:r>
              <a:rPr lang="sv-SE" sz="1300" dirty="0" err="1"/>
              <a:t>teachers</a:t>
            </a:r>
            <a:endParaRPr lang="sv-SE" sz="1300" dirty="0"/>
          </a:p>
          <a:p>
            <a:pPr algn="r">
              <a:spcAft>
                <a:spcPts val="1200"/>
              </a:spcAft>
            </a:pPr>
            <a:r>
              <a:rPr lang="sv-SE" sz="1300" dirty="0" err="1"/>
              <a:t>Treatment</a:t>
            </a:r>
            <a:r>
              <a:rPr lang="sv-SE" sz="1300" dirty="0"/>
              <a:t> by </a:t>
            </a:r>
            <a:r>
              <a:rPr lang="sv-SE" sz="1300" dirty="0" err="1"/>
              <a:t>pupils</a:t>
            </a:r>
            <a:endParaRPr lang="sv-SE" sz="1300" dirty="0"/>
          </a:p>
          <a:p>
            <a:pPr algn="r">
              <a:spcAft>
                <a:spcPts val="1200"/>
              </a:spcAft>
            </a:pPr>
            <a:r>
              <a:rPr lang="sv-SE" sz="1300" dirty="0" err="1"/>
              <a:t>Pupils</a:t>
            </a:r>
            <a:r>
              <a:rPr lang="sv-SE" sz="1300" dirty="0"/>
              <a:t>´ </a:t>
            </a:r>
            <a:r>
              <a:rPr lang="sv-SE" sz="1300" dirty="0" err="1"/>
              <a:t>influence</a:t>
            </a:r>
            <a:r>
              <a:rPr lang="sv-SE" sz="1300" dirty="0"/>
              <a:t> </a:t>
            </a:r>
          </a:p>
          <a:p>
            <a:pPr algn="r">
              <a:spcAft>
                <a:spcPts val="1200"/>
              </a:spcAft>
            </a:pPr>
            <a:r>
              <a:rPr lang="sv-SE" sz="1300" dirty="0" err="1"/>
              <a:t>Study</a:t>
            </a:r>
            <a:r>
              <a:rPr lang="sv-SE" sz="1300" dirty="0"/>
              <a:t> </a:t>
            </a:r>
            <a:r>
              <a:rPr lang="sv-SE" sz="1300" dirty="0" err="1"/>
              <a:t>environment</a:t>
            </a:r>
            <a:endParaRPr lang="sv-SE" sz="1300" dirty="0"/>
          </a:p>
          <a:p>
            <a:pPr algn="r">
              <a:spcAft>
                <a:spcPts val="1200"/>
              </a:spcAft>
            </a:pPr>
            <a:r>
              <a:rPr lang="sv-SE" sz="1300" dirty="0"/>
              <a:t>Student </a:t>
            </a:r>
            <a:r>
              <a:rPr lang="sv-SE" sz="1300" dirty="0" err="1"/>
              <a:t>safety</a:t>
            </a:r>
            <a:endParaRPr lang="sv-SE" sz="1300" dirty="0"/>
          </a:p>
          <a:p>
            <a:pPr algn="r">
              <a:spcAft>
                <a:spcPts val="1200"/>
              </a:spcAft>
            </a:pPr>
            <a:r>
              <a:rPr lang="sv-SE" sz="1300" dirty="0"/>
              <a:t>Prevention </a:t>
            </a:r>
            <a:r>
              <a:rPr lang="sv-SE" sz="1300" dirty="0" err="1"/>
              <a:t>of</a:t>
            </a:r>
            <a:r>
              <a:rPr lang="sv-SE" sz="1300" dirty="0"/>
              <a:t> </a:t>
            </a:r>
            <a:r>
              <a:rPr lang="sv-SE" sz="1300" dirty="0" err="1"/>
              <a:t>violations</a:t>
            </a:r>
            <a:endParaRPr lang="sv-SE" sz="1300" dirty="0"/>
          </a:p>
          <a:p>
            <a:pPr algn="r">
              <a:spcAft>
                <a:spcPts val="1200"/>
              </a:spcAft>
            </a:pPr>
            <a:r>
              <a:rPr lang="sv-SE" sz="1300" dirty="0" err="1"/>
              <a:t>Pupils</a:t>
            </a:r>
            <a:r>
              <a:rPr lang="sv-SE" sz="1300" dirty="0"/>
              <a:t>’ </a:t>
            </a:r>
            <a:r>
              <a:rPr lang="sv-SE" sz="1300" dirty="0" err="1"/>
              <a:t>health</a:t>
            </a:r>
            <a:r>
              <a:rPr lang="sv-SE" sz="1300" dirty="0"/>
              <a:t> team</a:t>
            </a:r>
          </a:p>
        </p:txBody>
      </p:sp>
      <p:sp>
        <p:nvSpPr>
          <p:cNvPr id="12" name="Ellips 11">
            <a:extLst>
              <a:ext uri="{FF2B5EF4-FFF2-40B4-BE49-F238E27FC236}">
                <a16:creationId xmlns:a16="http://schemas.microsoft.com/office/drawing/2014/main" id="{9F44BAE2-B960-B5E8-049C-7D18C620A4BC}"/>
              </a:ext>
            </a:extLst>
          </p:cNvPr>
          <p:cNvSpPr/>
          <p:nvPr/>
        </p:nvSpPr>
        <p:spPr>
          <a:xfrm>
            <a:off x="6251230" y="4277719"/>
            <a:ext cx="423193" cy="392965"/>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ln w="57150">
                <a:solidFill>
                  <a:schemeClr val="tx1"/>
                </a:solidFill>
              </a:ln>
            </a:endParaRPr>
          </a:p>
        </p:txBody>
      </p:sp>
      <p:sp>
        <p:nvSpPr>
          <p:cNvPr id="14" name="Ellips 13">
            <a:extLst>
              <a:ext uri="{FF2B5EF4-FFF2-40B4-BE49-F238E27FC236}">
                <a16:creationId xmlns:a16="http://schemas.microsoft.com/office/drawing/2014/main" id="{C5427D3B-55D6-12BD-F25A-96D1CD9145F8}"/>
              </a:ext>
            </a:extLst>
          </p:cNvPr>
          <p:cNvSpPr/>
          <p:nvPr/>
        </p:nvSpPr>
        <p:spPr>
          <a:xfrm>
            <a:off x="7514642" y="4599555"/>
            <a:ext cx="423193" cy="392965"/>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ln w="57150">
                <a:solidFill>
                  <a:schemeClr val="tx1"/>
                </a:solidFill>
              </a:ln>
              <a:solidFill>
                <a:srgbClr val="00B050"/>
              </a:solidFill>
            </a:endParaRPr>
          </a:p>
        </p:txBody>
      </p:sp>
      <p:grpSp>
        <p:nvGrpSpPr>
          <p:cNvPr id="6" name="Grupp 5">
            <a:extLst>
              <a:ext uri="{FF2B5EF4-FFF2-40B4-BE49-F238E27FC236}">
                <a16:creationId xmlns:a16="http://schemas.microsoft.com/office/drawing/2014/main" id="{B7AFAACD-B339-511A-99A0-518F10523A8A}"/>
              </a:ext>
            </a:extLst>
          </p:cNvPr>
          <p:cNvGrpSpPr/>
          <p:nvPr/>
        </p:nvGrpSpPr>
        <p:grpSpPr>
          <a:xfrm>
            <a:off x="76828" y="1577382"/>
            <a:ext cx="12038341" cy="4592152"/>
            <a:chOff x="76828" y="1503848"/>
            <a:chExt cx="12038341" cy="4592152"/>
          </a:xfrm>
        </p:grpSpPr>
        <p:grpSp>
          <p:nvGrpSpPr>
            <p:cNvPr id="18" name="Grupp 17">
              <a:extLst>
                <a:ext uri="{FF2B5EF4-FFF2-40B4-BE49-F238E27FC236}">
                  <a16:creationId xmlns:a16="http://schemas.microsoft.com/office/drawing/2014/main" id="{37DEF330-3B14-DFED-7CE0-84C343511F57}"/>
                </a:ext>
              </a:extLst>
            </p:cNvPr>
            <p:cNvGrpSpPr/>
            <p:nvPr/>
          </p:nvGrpSpPr>
          <p:grpSpPr>
            <a:xfrm>
              <a:off x="76828" y="1503848"/>
              <a:ext cx="12038341" cy="4592152"/>
              <a:chOff x="39892" y="3148665"/>
              <a:chExt cx="12038341" cy="4592152"/>
            </a:xfrm>
          </p:grpSpPr>
          <p:sp>
            <p:nvSpPr>
              <p:cNvPr id="17" name="Rektangel 16">
                <a:extLst>
                  <a:ext uri="{FF2B5EF4-FFF2-40B4-BE49-F238E27FC236}">
                    <a16:creationId xmlns:a16="http://schemas.microsoft.com/office/drawing/2014/main" id="{7C6A9DF0-D180-F65F-84B4-212A817F004C}"/>
                  </a:ext>
                </a:extLst>
              </p:cNvPr>
              <p:cNvSpPr/>
              <p:nvPr/>
            </p:nvSpPr>
            <p:spPr>
              <a:xfrm>
                <a:off x="39892" y="3148665"/>
                <a:ext cx="12038341" cy="45921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6" name="Bildobjekt 15">
                <a:extLst>
                  <a:ext uri="{FF2B5EF4-FFF2-40B4-BE49-F238E27FC236}">
                    <a16:creationId xmlns:a16="http://schemas.microsoft.com/office/drawing/2014/main" id="{5CADD1DA-1FED-83B5-987E-6EE3123D781F}"/>
                  </a:ext>
                </a:extLst>
              </p:cNvPr>
              <p:cNvPicPr>
                <a:picLocks noChangeAspect="1"/>
              </p:cNvPicPr>
              <p:nvPr/>
            </p:nvPicPr>
            <p:blipFill>
              <a:blip r:embed="rId4"/>
              <a:stretch>
                <a:fillRect/>
              </a:stretch>
            </p:blipFill>
            <p:spPr>
              <a:xfrm>
                <a:off x="209895" y="3577166"/>
                <a:ext cx="11698333" cy="2886478"/>
              </a:xfrm>
              <a:prstGeom prst="rect">
                <a:avLst/>
              </a:prstGeom>
            </p:spPr>
          </p:pic>
        </p:grpSp>
        <p:sp>
          <p:nvSpPr>
            <p:cNvPr id="2" name="Rektangel 1">
              <a:extLst>
                <a:ext uri="{FF2B5EF4-FFF2-40B4-BE49-F238E27FC236}">
                  <a16:creationId xmlns:a16="http://schemas.microsoft.com/office/drawing/2014/main" id="{806C855A-3DE6-D4AA-F88F-A5B4424EC77B}"/>
                </a:ext>
              </a:extLst>
            </p:cNvPr>
            <p:cNvSpPr/>
            <p:nvPr/>
          </p:nvSpPr>
          <p:spPr>
            <a:xfrm>
              <a:off x="335429" y="3201578"/>
              <a:ext cx="4114023" cy="4548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Do </a:t>
              </a:r>
              <a:r>
                <a:rPr lang="sv-SE" dirty="0" err="1">
                  <a:solidFill>
                    <a:schemeClr val="tx1"/>
                  </a:solidFill>
                </a:rPr>
                <a:t>you</a:t>
              </a:r>
              <a:r>
                <a:rPr lang="sv-SE" dirty="0">
                  <a:solidFill>
                    <a:schemeClr val="tx1"/>
                  </a:solidFill>
                </a:rPr>
                <a:t> </a:t>
              </a:r>
              <a:r>
                <a:rPr lang="sv-SE" dirty="0" err="1">
                  <a:solidFill>
                    <a:schemeClr val="tx1"/>
                  </a:solidFill>
                </a:rPr>
                <a:t>feel</a:t>
              </a:r>
              <a:r>
                <a:rPr lang="sv-SE" dirty="0">
                  <a:solidFill>
                    <a:schemeClr val="tx1"/>
                  </a:solidFill>
                </a:rPr>
                <a:t> like </a:t>
              </a:r>
              <a:r>
                <a:rPr lang="sv-SE" dirty="0" err="1">
                  <a:solidFill>
                    <a:schemeClr val="tx1"/>
                  </a:solidFill>
                </a:rPr>
                <a:t>you</a:t>
              </a:r>
              <a:r>
                <a:rPr lang="sv-SE" dirty="0">
                  <a:solidFill>
                    <a:schemeClr val="tx1"/>
                  </a:solidFill>
                </a:rPr>
                <a:t> </a:t>
              </a:r>
              <a:r>
                <a:rPr lang="sv-SE" dirty="0" err="1">
                  <a:solidFill>
                    <a:schemeClr val="tx1"/>
                  </a:solidFill>
                </a:rPr>
                <a:t>can</a:t>
              </a:r>
              <a:r>
                <a:rPr lang="sv-SE" dirty="0">
                  <a:solidFill>
                    <a:schemeClr val="tx1"/>
                  </a:solidFill>
                </a:rPr>
                <a:t> be </a:t>
              </a:r>
              <a:r>
                <a:rPr lang="sv-SE" dirty="0" err="1">
                  <a:solidFill>
                    <a:schemeClr val="tx1"/>
                  </a:solidFill>
                </a:rPr>
                <a:t>yourself</a:t>
              </a:r>
              <a:r>
                <a:rPr lang="sv-SE" dirty="0">
                  <a:solidFill>
                    <a:schemeClr val="tx1"/>
                  </a:solidFill>
                </a:rPr>
                <a:t> in </a:t>
              </a:r>
              <a:r>
                <a:rPr lang="sv-SE" dirty="0" err="1">
                  <a:solidFill>
                    <a:schemeClr val="tx1"/>
                  </a:solidFill>
                </a:rPr>
                <a:t>school</a:t>
              </a:r>
              <a:r>
                <a:rPr lang="sv-SE" dirty="0">
                  <a:solidFill>
                    <a:schemeClr val="tx1"/>
                  </a:solidFill>
                </a:rPr>
                <a:t>?</a:t>
              </a:r>
            </a:p>
          </p:txBody>
        </p:sp>
        <p:sp>
          <p:nvSpPr>
            <p:cNvPr id="4" name="Rektangel 3">
              <a:extLst>
                <a:ext uri="{FF2B5EF4-FFF2-40B4-BE49-F238E27FC236}">
                  <a16:creationId xmlns:a16="http://schemas.microsoft.com/office/drawing/2014/main" id="{1BE7F6A2-904A-6051-089F-4FC47CCD5FF8}"/>
                </a:ext>
              </a:extLst>
            </p:cNvPr>
            <p:cNvSpPr/>
            <p:nvPr/>
          </p:nvSpPr>
          <p:spPr>
            <a:xfrm>
              <a:off x="335429" y="3765167"/>
              <a:ext cx="3859499" cy="454844"/>
            </a:xfrm>
            <a:prstGeom prst="rect">
              <a:avLst/>
            </a:prstGeom>
            <a:solidFill>
              <a:srgbClr val="F3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Do </a:t>
              </a:r>
              <a:r>
                <a:rPr lang="sv-SE" dirty="0" err="1">
                  <a:solidFill>
                    <a:schemeClr val="tx1"/>
                  </a:solidFill>
                </a:rPr>
                <a:t>you</a:t>
              </a:r>
              <a:r>
                <a:rPr lang="sv-SE" dirty="0">
                  <a:solidFill>
                    <a:schemeClr val="tx1"/>
                  </a:solidFill>
                </a:rPr>
                <a:t> </a:t>
              </a:r>
              <a:r>
                <a:rPr lang="sv-SE" dirty="0" err="1">
                  <a:solidFill>
                    <a:schemeClr val="tx1"/>
                  </a:solidFill>
                </a:rPr>
                <a:t>feel</a:t>
              </a:r>
              <a:r>
                <a:rPr lang="sv-SE" dirty="0">
                  <a:solidFill>
                    <a:schemeClr val="tx1"/>
                  </a:solidFill>
                </a:rPr>
                <a:t> </a:t>
              </a:r>
              <a:r>
                <a:rPr lang="sv-SE" dirty="0" err="1">
                  <a:solidFill>
                    <a:schemeClr val="tx1"/>
                  </a:solidFill>
                </a:rPr>
                <a:t>safe</a:t>
              </a:r>
              <a:r>
                <a:rPr lang="sv-SE" dirty="0">
                  <a:solidFill>
                    <a:schemeClr val="tx1"/>
                  </a:solidFill>
                </a:rPr>
                <a:t> in </a:t>
              </a:r>
              <a:r>
                <a:rPr lang="sv-SE" dirty="0" err="1">
                  <a:solidFill>
                    <a:schemeClr val="tx1"/>
                  </a:solidFill>
                </a:rPr>
                <a:t>school</a:t>
              </a:r>
              <a:r>
                <a:rPr lang="sv-SE" dirty="0">
                  <a:solidFill>
                    <a:schemeClr val="tx1"/>
                  </a:solidFill>
                </a:rPr>
                <a:t>?</a:t>
              </a:r>
            </a:p>
          </p:txBody>
        </p:sp>
      </p:grpSp>
    </p:spTree>
    <p:extLst>
      <p:ext uri="{BB962C8B-B14F-4D97-AF65-F5344CB8AC3E}">
        <p14:creationId xmlns:p14="http://schemas.microsoft.com/office/powerpoint/2010/main" val="399661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1E4D0CB6-3B59-7FD3-6263-5274DA84FE31}"/>
              </a:ext>
            </a:extLst>
          </p:cNvPr>
          <p:cNvSpPr>
            <a:spLocks noGrp="1"/>
          </p:cNvSpPr>
          <p:nvPr>
            <p:ph type="title"/>
          </p:nvPr>
        </p:nvSpPr>
        <p:spPr>
          <a:xfrm>
            <a:off x="558000" y="313201"/>
            <a:ext cx="11254838" cy="1325563"/>
          </a:xfrm>
        </p:spPr>
        <p:txBody>
          <a:bodyPr anchor="b">
            <a:normAutofit/>
          </a:bodyPr>
          <a:lstStyle/>
          <a:p>
            <a:r>
              <a:rPr lang="sv-SE" err="1"/>
              <a:t>Redevelopment</a:t>
            </a:r>
            <a:r>
              <a:rPr lang="sv-SE"/>
              <a:t> </a:t>
            </a:r>
            <a:r>
              <a:rPr lang="sv-SE" err="1"/>
              <a:t>of</a:t>
            </a:r>
            <a:r>
              <a:rPr lang="sv-SE"/>
              <a:t> the survey</a:t>
            </a:r>
          </a:p>
        </p:txBody>
      </p:sp>
      <p:graphicFrame>
        <p:nvGraphicFramePr>
          <p:cNvPr id="7" name="Platshållare för innehåll 1">
            <a:extLst>
              <a:ext uri="{FF2B5EF4-FFF2-40B4-BE49-F238E27FC236}">
                <a16:creationId xmlns:a16="http://schemas.microsoft.com/office/drawing/2014/main" id="{7A510108-8024-E938-9B05-DF3016A23100}"/>
              </a:ext>
            </a:extLst>
          </p:cNvPr>
          <p:cNvGraphicFramePr>
            <a:graphicFrameLocks noGrp="1"/>
          </p:cNvGraphicFramePr>
          <p:nvPr>
            <p:ph idx="1"/>
            <p:extLst>
              <p:ext uri="{D42A27DB-BD31-4B8C-83A1-F6EECF244321}">
                <p14:modId xmlns:p14="http://schemas.microsoft.com/office/powerpoint/2010/main" val="3881294030"/>
              </p:ext>
            </p:extLst>
          </p:nvPr>
        </p:nvGraphicFramePr>
        <p:xfrm>
          <a:off x="557940" y="1860884"/>
          <a:ext cx="11254898" cy="423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3985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145701C4-750E-6263-115A-BE0983F22318}"/>
              </a:ext>
            </a:extLst>
          </p:cNvPr>
          <p:cNvSpPr>
            <a:spLocks noGrp="1"/>
          </p:cNvSpPr>
          <p:nvPr>
            <p:ph type="title"/>
          </p:nvPr>
        </p:nvSpPr>
        <p:spPr>
          <a:xfrm>
            <a:off x="489986" y="412968"/>
            <a:ext cx="4844618" cy="958632"/>
          </a:xfrm>
        </p:spPr>
        <p:txBody>
          <a:bodyPr anchor="b">
            <a:normAutofit/>
          </a:bodyPr>
          <a:lstStyle/>
          <a:p>
            <a:r>
              <a:rPr lang="sv-SE" dirty="0" err="1"/>
              <a:t>Cognitive</a:t>
            </a:r>
            <a:r>
              <a:rPr lang="sv-SE" dirty="0"/>
              <a:t> </a:t>
            </a:r>
            <a:r>
              <a:rPr lang="sv-SE" dirty="0" err="1"/>
              <a:t>interviews</a:t>
            </a:r>
            <a:endParaRPr lang="sv-SE" dirty="0"/>
          </a:p>
        </p:txBody>
      </p:sp>
      <p:graphicFrame>
        <p:nvGraphicFramePr>
          <p:cNvPr id="5" name="Platshållare för innehåll 1">
            <a:extLst>
              <a:ext uri="{FF2B5EF4-FFF2-40B4-BE49-F238E27FC236}">
                <a16:creationId xmlns:a16="http://schemas.microsoft.com/office/drawing/2014/main" id="{D1961F25-81E5-837C-6C3B-C5A46E92936A}"/>
              </a:ext>
            </a:extLst>
          </p:cNvPr>
          <p:cNvGraphicFramePr>
            <a:graphicFrameLocks noGrp="1"/>
          </p:cNvGraphicFramePr>
          <p:nvPr>
            <p:ph idx="1"/>
            <p:extLst>
              <p:ext uri="{D42A27DB-BD31-4B8C-83A1-F6EECF244321}">
                <p14:modId xmlns:p14="http://schemas.microsoft.com/office/powerpoint/2010/main" val="2514748562"/>
              </p:ext>
            </p:extLst>
          </p:nvPr>
        </p:nvGraphicFramePr>
        <p:xfrm>
          <a:off x="557940" y="1860884"/>
          <a:ext cx="11254898" cy="423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upp 7">
            <a:extLst>
              <a:ext uri="{FF2B5EF4-FFF2-40B4-BE49-F238E27FC236}">
                <a16:creationId xmlns:a16="http://schemas.microsoft.com/office/drawing/2014/main" id="{C18C1925-62BD-6ABD-DB97-A85E6C2276F6}"/>
              </a:ext>
            </a:extLst>
          </p:cNvPr>
          <p:cNvGrpSpPr/>
          <p:nvPr/>
        </p:nvGrpSpPr>
        <p:grpSpPr>
          <a:xfrm>
            <a:off x="3971237" y="1645389"/>
            <a:ext cx="7662823" cy="4030774"/>
            <a:chOff x="4281659" y="1800428"/>
            <a:chExt cx="7662823" cy="4030774"/>
          </a:xfrm>
        </p:grpSpPr>
        <p:grpSp>
          <p:nvGrpSpPr>
            <p:cNvPr id="6" name="Grupp 5">
              <a:extLst>
                <a:ext uri="{FF2B5EF4-FFF2-40B4-BE49-F238E27FC236}">
                  <a16:creationId xmlns:a16="http://schemas.microsoft.com/office/drawing/2014/main" id="{51F92C8A-F80C-6123-D0B8-3852AB4F3FDF}"/>
                </a:ext>
              </a:extLst>
            </p:cNvPr>
            <p:cNvGrpSpPr/>
            <p:nvPr/>
          </p:nvGrpSpPr>
          <p:grpSpPr>
            <a:xfrm>
              <a:off x="4281659" y="1800428"/>
              <a:ext cx="7662823" cy="3847636"/>
              <a:chOff x="4334558" y="1578309"/>
              <a:chExt cx="7662823" cy="3847636"/>
            </a:xfrm>
          </p:grpSpPr>
          <p:sp>
            <p:nvSpPr>
              <p:cNvPr id="2" name="Rektangel 1">
                <a:extLst>
                  <a:ext uri="{FF2B5EF4-FFF2-40B4-BE49-F238E27FC236}">
                    <a16:creationId xmlns:a16="http://schemas.microsoft.com/office/drawing/2014/main" id="{33B9604F-9C11-A06B-3A98-1EA4A09BAA65}"/>
                  </a:ext>
                </a:extLst>
              </p:cNvPr>
              <p:cNvSpPr/>
              <p:nvPr/>
            </p:nvSpPr>
            <p:spPr>
              <a:xfrm>
                <a:off x="4334558" y="1578309"/>
                <a:ext cx="7662823" cy="38476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dirty="0"/>
              </a:p>
            </p:txBody>
          </p:sp>
          <p:pic>
            <p:nvPicPr>
              <p:cNvPr id="4" name="Bildobjekt 3">
                <a:extLst>
                  <a:ext uri="{FF2B5EF4-FFF2-40B4-BE49-F238E27FC236}">
                    <a16:creationId xmlns:a16="http://schemas.microsoft.com/office/drawing/2014/main" id="{47454FE4-4D4D-613E-0F54-EC195E3F99D1}"/>
                  </a:ext>
                </a:extLst>
              </p:cNvPr>
              <p:cNvPicPr>
                <a:picLocks noChangeAspect="1"/>
              </p:cNvPicPr>
              <p:nvPr/>
            </p:nvPicPr>
            <p:blipFill>
              <a:blip r:embed="rId8"/>
              <a:stretch>
                <a:fillRect/>
              </a:stretch>
            </p:blipFill>
            <p:spPr>
              <a:xfrm>
                <a:off x="6876893" y="1578309"/>
                <a:ext cx="5120488" cy="3847636"/>
              </a:xfrm>
              <a:prstGeom prst="rect">
                <a:avLst/>
              </a:prstGeom>
            </p:spPr>
          </p:pic>
        </p:grpSp>
        <p:sp>
          <p:nvSpPr>
            <p:cNvPr id="7" name="textruta 6">
              <a:extLst>
                <a:ext uri="{FF2B5EF4-FFF2-40B4-BE49-F238E27FC236}">
                  <a16:creationId xmlns:a16="http://schemas.microsoft.com/office/drawing/2014/main" id="{AA01C637-6081-B6BE-2CC6-1ADD88FD6C6C}"/>
                </a:ext>
              </a:extLst>
            </p:cNvPr>
            <p:cNvSpPr txBox="1"/>
            <p:nvPr/>
          </p:nvSpPr>
          <p:spPr>
            <a:xfrm>
              <a:off x="4405744" y="1860884"/>
              <a:ext cx="2158135" cy="3970318"/>
            </a:xfrm>
            <a:prstGeom prst="rect">
              <a:avLst/>
            </a:prstGeom>
            <a:noFill/>
          </p:spPr>
          <p:txBody>
            <a:bodyPr wrap="square" rtlCol="0">
              <a:spAutoFit/>
            </a:bodyPr>
            <a:lstStyle/>
            <a:p>
              <a:r>
                <a:rPr lang="en-GB" noProof="0" dirty="0">
                  <a:solidFill>
                    <a:schemeClr val="bg1"/>
                  </a:solidFill>
                </a:rPr>
                <a:t>A method used to test responses to survey questions and the process they go through to answer a question.</a:t>
              </a:r>
            </a:p>
            <a:p>
              <a:endParaRPr lang="en-GB" noProof="0" dirty="0">
                <a:solidFill>
                  <a:schemeClr val="bg1"/>
                </a:solidFill>
              </a:endParaRPr>
            </a:p>
            <a:p>
              <a:r>
                <a:rPr lang="en-GB" noProof="0" dirty="0">
                  <a:solidFill>
                    <a:schemeClr val="bg1"/>
                  </a:solidFill>
                </a:rPr>
                <a:t>Ensures questions that are easy to understand and correctly interpreted.</a:t>
              </a:r>
            </a:p>
            <a:p>
              <a:endParaRPr lang="sv-SE" dirty="0"/>
            </a:p>
            <a:p>
              <a:endParaRPr lang="sv-SE" dirty="0"/>
            </a:p>
          </p:txBody>
        </p:sp>
      </p:grpSp>
      <p:sp>
        <p:nvSpPr>
          <p:cNvPr id="9" name="Ellips 8">
            <a:extLst>
              <a:ext uri="{FF2B5EF4-FFF2-40B4-BE49-F238E27FC236}">
                <a16:creationId xmlns:a16="http://schemas.microsoft.com/office/drawing/2014/main" id="{84C119BE-B410-9A90-0D72-6D21F7B20EC2}"/>
              </a:ext>
            </a:extLst>
          </p:cNvPr>
          <p:cNvSpPr/>
          <p:nvPr/>
        </p:nvSpPr>
        <p:spPr>
          <a:xfrm>
            <a:off x="8763000" y="1981200"/>
            <a:ext cx="2667000" cy="2603500"/>
          </a:xfrm>
          <a:prstGeom prst="ellipse">
            <a:avLst/>
          </a:prstGeom>
          <a:noFill/>
          <a:ln w="76200">
            <a:solidFill>
              <a:srgbClr val="005C7E"/>
            </a:solidFill>
            <a:prstDash val="lg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rundade hörn 9">
            <a:extLst>
              <a:ext uri="{FF2B5EF4-FFF2-40B4-BE49-F238E27FC236}">
                <a16:creationId xmlns:a16="http://schemas.microsoft.com/office/drawing/2014/main" id="{E43C0A1C-DCA2-E5E3-0D1F-95E9FC1AF313}"/>
              </a:ext>
            </a:extLst>
          </p:cNvPr>
          <p:cNvSpPr/>
          <p:nvPr/>
        </p:nvSpPr>
        <p:spPr>
          <a:xfrm>
            <a:off x="7988300" y="1645389"/>
            <a:ext cx="3989638" cy="38476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0" b="1" dirty="0"/>
              <a:t>14</a:t>
            </a:r>
            <a:endParaRPr lang="sv-SE" b="1" dirty="0"/>
          </a:p>
        </p:txBody>
      </p:sp>
    </p:spTree>
    <p:extLst>
      <p:ext uri="{BB962C8B-B14F-4D97-AF65-F5344CB8AC3E}">
        <p14:creationId xmlns:p14="http://schemas.microsoft.com/office/powerpoint/2010/main" val="153765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1+ppt_w/2"/>
                                          </p:val>
                                        </p:tav>
                                      </p:tavLst>
                                    </p:anim>
                                    <p:anim calcmode="lin" valueType="num">
                                      <p:cBhvr additive="base">
                                        <p:cTn id="13" dur="500"/>
                                        <p:tgtEl>
                                          <p:spTgt spid="8"/>
                                        </p:tgtEl>
                                        <p:attrNameLst>
                                          <p:attrName>ppt_y</p:attrName>
                                        </p:attrNameLst>
                                      </p:cBhvr>
                                      <p:tavLst>
                                        <p:tav tm="0">
                                          <p:val>
                                            <p:strVal val="ppt_y"/>
                                          </p:val>
                                        </p:tav>
                                        <p:tav tm="100000">
                                          <p:val>
                                            <p:strVal val="ppt_y"/>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1" nodeType="clickEffect">
                                  <p:stCondLst>
                                    <p:cond delay="0"/>
                                  </p:stCondLst>
                                  <p:childTnLst>
                                    <p:anim calcmode="lin" valueType="num">
                                      <p:cBhvr additive="base">
                                        <p:cTn id="24" dur="500"/>
                                        <p:tgtEl>
                                          <p:spTgt spid="10"/>
                                        </p:tgtEl>
                                        <p:attrNameLst>
                                          <p:attrName>ppt_x</p:attrName>
                                        </p:attrNameLst>
                                      </p:cBhvr>
                                      <p:tavLst>
                                        <p:tav tm="0">
                                          <p:val>
                                            <p:strVal val="ppt_x"/>
                                          </p:val>
                                        </p:tav>
                                        <p:tav tm="100000">
                                          <p:val>
                                            <p:strVal val="ppt_x"/>
                                          </p:val>
                                        </p:tav>
                                      </p:tavLst>
                                    </p:anim>
                                    <p:anim calcmode="lin" valueType="num">
                                      <p:cBhvr additive="base">
                                        <p:cTn id="25" dur="500"/>
                                        <p:tgtEl>
                                          <p:spTgt spid="10"/>
                                        </p:tgtEl>
                                        <p:attrNameLst>
                                          <p:attrName>ppt_y</p:attrName>
                                        </p:attrNameLst>
                                      </p:cBhvr>
                                      <p:tavLst>
                                        <p:tav tm="0">
                                          <p:val>
                                            <p:strVal val="ppt_y"/>
                                          </p:val>
                                        </p:tav>
                                        <p:tav tm="100000">
                                          <p:val>
                                            <p:strVal val="1+ppt_h/2"/>
                                          </p:val>
                                        </p:tav>
                                      </p:tavLst>
                                    </p:anim>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1">
            <a:extLst>
              <a:ext uri="{FF2B5EF4-FFF2-40B4-BE49-F238E27FC236}">
                <a16:creationId xmlns:a16="http://schemas.microsoft.com/office/drawing/2014/main" id="{FAB2D4E9-BAE6-608E-2D8D-3C3B1ABFCB7E}"/>
              </a:ext>
            </a:extLst>
          </p:cNvPr>
          <p:cNvPicPr>
            <a:picLocks noGrp="1" noChangeAspect="1"/>
          </p:cNvPicPr>
          <p:nvPr>
            <p:ph type="pic" idx="1"/>
          </p:nvPr>
        </p:nvPicPr>
        <p:blipFill>
          <a:blip r:embed="rId3"/>
          <a:srcRect l="23015" r="24006"/>
          <a:stretch>
            <a:fillRect/>
          </a:stretch>
        </p:blipFill>
        <p:spPr>
          <a:xfrm>
            <a:off x="7347677" y="10"/>
            <a:ext cx="4844323" cy="6857989"/>
          </a:xfrm>
          <a:prstGeom prst="rect">
            <a:avLst/>
          </a:prstGeom>
          <a:noFill/>
        </p:spPr>
      </p:pic>
      <p:sp>
        <p:nvSpPr>
          <p:cNvPr id="10" name="Title 2">
            <a:extLst>
              <a:ext uri="{FF2B5EF4-FFF2-40B4-BE49-F238E27FC236}">
                <a16:creationId xmlns:a16="http://schemas.microsoft.com/office/drawing/2014/main" id="{E7164F91-2FE6-D54B-E6C1-49F88D17E5E7}"/>
              </a:ext>
            </a:extLst>
          </p:cNvPr>
          <p:cNvSpPr>
            <a:spLocks noGrp="1"/>
          </p:cNvSpPr>
          <p:nvPr>
            <p:ph type="title"/>
          </p:nvPr>
        </p:nvSpPr>
        <p:spPr>
          <a:xfrm>
            <a:off x="558001" y="313201"/>
            <a:ext cx="6580988" cy="1325563"/>
          </a:xfrm>
        </p:spPr>
        <p:txBody>
          <a:bodyPr anchor="b">
            <a:normAutofit/>
          </a:bodyPr>
          <a:lstStyle/>
          <a:p>
            <a:pPr algn="ctr"/>
            <a:r>
              <a:rPr lang="en-US" dirty="0"/>
              <a:t>The journey of the survey results: risk-analysis</a:t>
            </a:r>
          </a:p>
        </p:txBody>
      </p:sp>
      <p:sp>
        <p:nvSpPr>
          <p:cNvPr id="12" name="Text Placeholder 3">
            <a:extLst>
              <a:ext uri="{FF2B5EF4-FFF2-40B4-BE49-F238E27FC236}">
                <a16:creationId xmlns:a16="http://schemas.microsoft.com/office/drawing/2014/main" id="{14F5E206-70C1-1117-A532-75EFBE7F1A32}"/>
              </a:ext>
            </a:extLst>
          </p:cNvPr>
          <p:cNvSpPr>
            <a:spLocks noGrp="1"/>
          </p:cNvSpPr>
          <p:nvPr>
            <p:ph type="body" sz="quarter" idx="12"/>
          </p:nvPr>
        </p:nvSpPr>
        <p:spPr>
          <a:xfrm>
            <a:off x="557214" y="1638764"/>
            <a:ext cx="6581775" cy="1524301"/>
          </a:xfrm>
        </p:spPr>
        <p:txBody>
          <a:bodyPr>
            <a:normAutofit/>
          </a:bodyPr>
          <a:lstStyle/>
          <a:p>
            <a:pPr marL="0" indent="0">
              <a:spcAft>
                <a:spcPts val="600"/>
              </a:spcAft>
              <a:buNone/>
            </a:pPr>
            <a:endParaRPr lang="en-US" dirty="0"/>
          </a:p>
          <a:p>
            <a:pPr marL="0" indent="0">
              <a:spcAft>
                <a:spcPts val="600"/>
              </a:spcAft>
              <a:buNone/>
            </a:pPr>
            <a:r>
              <a:rPr lang="en-US" dirty="0"/>
              <a:t>Survey results are used in risk-analysis for selection of schools for inspection</a:t>
            </a:r>
          </a:p>
        </p:txBody>
      </p:sp>
      <p:sp>
        <p:nvSpPr>
          <p:cNvPr id="3" name="Rektangel 2">
            <a:extLst>
              <a:ext uri="{FF2B5EF4-FFF2-40B4-BE49-F238E27FC236}">
                <a16:creationId xmlns:a16="http://schemas.microsoft.com/office/drawing/2014/main" id="{EC1271C1-2632-4A03-3E07-A327BC5D00BA}"/>
              </a:ext>
            </a:extLst>
          </p:cNvPr>
          <p:cNvSpPr/>
          <p:nvPr/>
        </p:nvSpPr>
        <p:spPr>
          <a:xfrm>
            <a:off x="453863" y="3521401"/>
            <a:ext cx="1848824" cy="1236442"/>
          </a:xfrm>
          <a:custGeom>
            <a:avLst/>
            <a:gdLst>
              <a:gd name="csX0" fmla="*/ 0 w 1848824"/>
              <a:gd name="csY0" fmla="*/ 0 h 1236442"/>
              <a:gd name="csX1" fmla="*/ 616275 w 1848824"/>
              <a:gd name="csY1" fmla="*/ 0 h 1236442"/>
              <a:gd name="csX2" fmla="*/ 1177085 w 1848824"/>
              <a:gd name="csY2" fmla="*/ 0 h 1236442"/>
              <a:gd name="csX3" fmla="*/ 1848824 w 1848824"/>
              <a:gd name="csY3" fmla="*/ 0 h 1236442"/>
              <a:gd name="csX4" fmla="*/ 1848824 w 1848824"/>
              <a:gd name="csY4" fmla="*/ 642950 h 1236442"/>
              <a:gd name="csX5" fmla="*/ 1848824 w 1848824"/>
              <a:gd name="csY5" fmla="*/ 1236442 h 1236442"/>
              <a:gd name="csX6" fmla="*/ 1232549 w 1848824"/>
              <a:gd name="csY6" fmla="*/ 1236442 h 1236442"/>
              <a:gd name="csX7" fmla="*/ 579298 w 1848824"/>
              <a:gd name="csY7" fmla="*/ 1236442 h 1236442"/>
              <a:gd name="csX8" fmla="*/ 0 w 1848824"/>
              <a:gd name="csY8" fmla="*/ 1236442 h 1236442"/>
              <a:gd name="csX9" fmla="*/ 0 w 1848824"/>
              <a:gd name="csY9" fmla="*/ 642950 h 1236442"/>
              <a:gd name="csX10" fmla="*/ 0 w 1848824"/>
              <a:gd name="csY10" fmla="*/ 0 h 12364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48824" h="1236442" fill="none" extrusionOk="0">
                <a:moveTo>
                  <a:pt x="0" y="0"/>
                </a:moveTo>
                <a:cubicBezTo>
                  <a:pt x="239906" y="26344"/>
                  <a:pt x="367867" y="-5164"/>
                  <a:pt x="616275" y="0"/>
                </a:cubicBezTo>
                <a:cubicBezTo>
                  <a:pt x="864684" y="5164"/>
                  <a:pt x="916539" y="5930"/>
                  <a:pt x="1177085" y="0"/>
                </a:cubicBezTo>
                <a:cubicBezTo>
                  <a:pt x="1437631" y="-5930"/>
                  <a:pt x="1666286" y="2001"/>
                  <a:pt x="1848824" y="0"/>
                </a:cubicBezTo>
                <a:cubicBezTo>
                  <a:pt x="1818357" y="233498"/>
                  <a:pt x="1821012" y="465537"/>
                  <a:pt x="1848824" y="642950"/>
                </a:cubicBezTo>
                <a:cubicBezTo>
                  <a:pt x="1876637" y="820363"/>
                  <a:pt x="1853939" y="955610"/>
                  <a:pt x="1848824" y="1236442"/>
                </a:cubicBezTo>
                <a:cubicBezTo>
                  <a:pt x="1653729" y="1243138"/>
                  <a:pt x="1495082" y="1211277"/>
                  <a:pt x="1232549" y="1236442"/>
                </a:cubicBezTo>
                <a:cubicBezTo>
                  <a:pt x="970016" y="1261607"/>
                  <a:pt x="849652" y="1217425"/>
                  <a:pt x="579298" y="1236442"/>
                </a:cubicBezTo>
                <a:cubicBezTo>
                  <a:pt x="308944" y="1255459"/>
                  <a:pt x="244855" y="1261324"/>
                  <a:pt x="0" y="1236442"/>
                </a:cubicBezTo>
                <a:cubicBezTo>
                  <a:pt x="-20049" y="1093060"/>
                  <a:pt x="-16740" y="842500"/>
                  <a:pt x="0" y="642950"/>
                </a:cubicBezTo>
                <a:cubicBezTo>
                  <a:pt x="16740" y="443400"/>
                  <a:pt x="6552" y="188958"/>
                  <a:pt x="0" y="0"/>
                </a:cubicBezTo>
                <a:close/>
              </a:path>
              <a:path w="1848824" h="1236442" stroke="0" extrusionOk="0">
                <a:moveTo>
                  <a:pt x="0" y="0"/>
                </a:moveTo>
                <a:cubicBezTo>
                  <a:pt x="273710" y="-13748"/>
                  <a:pt x="421141" y="-26610"/>
                  <a:pt x="560810" y="0"/>
                </a:cubicBezTo>
                <a:cubicBezTo>
                  <a:pt x="700479" y="26610"/>
                  <a:pt x="982230" y="-15216"/>
                  <a:pt x="1195573" y="0"/>
                </a:cubicBezTo>
                <a:cubicBezTo>
                  <a:pt x="1408916" y="15216"/>
                  <a:pt x="1687674" y="16706"/>
                  <a:pt x="1848824" y="0"/>
                </a:cubicBezTo>
                <a:cubicBezTo>
                  <a:pt x="1865623" y="283812"/>
                  <a:pt x="1828079" y="369167"/>
                  <a:pt x="1848824" y="581128"/>
                </a:cubicBezTo>
                <a:cubicBezTo>
                  <a:pt x="1869569" y="793089"/>
                  <a:pt x="1851414" y="1100380"/>
                  <a:pt x="1848824" y="1236442"/>
                </a:cubicBezTo>
                <a:cubicBezTo>
                  <a:pt x="1680869" y="1231633"/>
                  <a:pt x="1419125" y="1222810"/>
                  <a:pt x="1214061" y="1236442"/>
                </a:cubicBezTo>
                <a:cubicBezTo>
                  <a:pt x="1008997" y="1250074"/>
                  <a:pt x="871377" y="1233661"/>
                  <a:pt x="597786" y="1236442"/>
                </a:cubicBezTo>
                <a:cubicBezTo>
                  <a:pt x="324196" y="1239223"/>
                  <a:pt x="171787" y="1262450"/>
                  <a:pt x="0" y="1236442"/>
                </a:cubicBezTo>
                <a:cubicBezTo>
                  <a:pt x="25934" y="982942"/>
                  <a:pt x="24063" y="784872"/>
                  <a:pt x="0" y="593492"/>
                </a:cubicBezTo>
                <a:cubicBezTo>
                  <a:pt x="-24063" y="402112"/>
                  <a:pt x="7282" y="246818"/>
                  <a:pt x="0" y="0"/>
                </a:cubicBezTo>
                <a:close/>
              </a:path>
            </a:pathLst>
          </a:custGeom>
          <a:ln>
            <a:solidFill>
              <a:srgbClr val="F3EEE4"/>
            </a:solidFill>
            <a:extLst>
              <a:ext uri="{C807C97D-BFC1-408E-A445-0C87EB9F89A2}">
                <ask:lineSketchStyleProps xmlns:ask="http://schemas.microsoft.com/office/drawing/2018/sketchyshapes" sd="389416217">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dirty="0"/>
              <a:t>Safety and </a:t>
            </a:r>
            <a:r>
              <a:rPr lang="sv-SE" sz="2000" dirty="0" err="1"/>
              <a:t>study</a:t>
            </a:r>
            <a:r>
              <a:rPr lang="sv-SE" sz="2000" dirty="0"/>
              <a:t> </a:t>
            </a:r>
            <a:r>
              <a:rPr lang="sv-SE" sz="2000" dirty="0" err="1"/>
              <a:t>environment</a:t>
            </a:r>
            <a:endParaRPr lang="sv-SE" sz="2000" dirty="0"/>
          </a:p>
        </p:txBody>
      </p:sp>
      <p:sp>
        <p:nvSpPr>
          <p:cNvPr id="4" name="Plustecken 3">
            <a:extLst>
              <a:ext uri="{FF2B5EF4-FFF2-40B4-BE49-F238E27FC236}">
                <a16:creationId xmlns:a16="http://schemas.microsoft.com/office/drawing/2014/main" id="{6A49DE26-40CA-D184-91AE-B39E6EEEC135}"/>
              </a:ext>
            </a:extLst>
          </p:cNvPr>
          <p:cNvSpPr/>
          <p:nvPr/>
        </p:nvSpPr>
        <p:spPr>
          <a:xfrm>
            <a:off x="2456199" y="3964625"/>
            <a:ext cx="360420" cy="313699"/>
          </a:xfrm>
          <a:prstGeom prst="mathPlus">
            <a:avLst/>
          </a:prstGeom>
          <a:solidFill>
            <a:srgbClr val="F3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18B16893-06CF-4367-B5AE-ADFC39F40BB8}"/>
              </a:ext>
            </a:extLst>
          </p:cNvPr>
          <p:cNvSpPr/>
          <p:nvPr/>
        </p:nvSpPr>
        <p:spPr>
          <a:xfrm>
            <a:off x="3630455" y="3330693"/>
            <a:ext cx="3431116" cy="1728355"/>
          </a:xfrm>
          <a:custGeom>
            <a:avLst/>
            <a:gdLst>
              <a:gd name="csX0" fmla="*/ 0 w 3431116"/>
              <a:gd name="csY0" fmla="*/ 0 h 1728355"/>
              <a:gd name="csX1" fmla="*/ 640475 w 3431116"/>
              <a:gd name="csY1" fmla="*/ 0 h 1728355"/>
              <a:gd name="csX2" fmla="*/ 1246639 w 3431116"/>
              <a:gd name="csY2" fmla="*/ 0 h 1728355"/>
              <a:gd name="csX3" fmla="*/ 1887114 w 3431116"/>
              <a:gd name="csY3" fmla="*/ 0 h 1728355"/>
              <a:gd name="csX4" fmla="*/ 2527589 w 3431116"/>
              <a:gd name="csY4" fmla="*/ 0 h 1728355"/>
              <a:gd name="csX5" fmla="*/ 3431116 w 3431116"/>
              <a:gd name="csY5" fmla="*/ 0 h 1728355"/>
              <a:gd name="csX6" fmla="*/ 3431116 w 3431116"/>
              <a:gd name="csY6" fmla="*/ 541551 h 1728355"/>
              <a:gd name="csX7" fmla="*/ 3431116 w 3431116"/>
              <a:gd name="csY7" fmla="*/ 1083102 h 1728355"/>
              <a:gd name="csX8" fmla="*/ 3431116 w 3431116"/>
              <a:gd name="csY8" fmla="*/ 1728355 h 1728355"/>
              <a:gd name="csX9" fmla="*/ 2824952 w 3431116"/>
              <a:gd name="csY9" fmla="*/ 1728355 h 1728355"/>
              <a:gd name="csX10" fmla="*/ 2184477 w 3431116"/>
              <a:gd name="csY10" fmla="*/ 1728355 h 1728355"/>
              <a:gd name="csX11" fmla="*/ 1612625 w 3431116"/>
              <a:gd name="csY11" fmla="*/ 1728355 h 1728355"/>
              <a:gd name="csX12" fmla="*/ 1040772 w 3431116"/>
              <a:gd name="csY12" fmla="*/ 1728355 h 1728355"/>
              <a:gd name="csX13" fmla="*/ 0 w 3431116"/>
              <a:gd name="csY13" fmla="*/ 1728355 h 1728355"/>
              <a:gd name="csX14" fmla="*/ 0 w 3431116"/>
              <a:gd name="csY14" fmla="*/ 1134953 h 1728355"/>
              <a:gd name="csX15" fmla="*/ 0 w 3431116"/>
              <a:gd name="csY15" fmla="*/ 558835 h 1728355"/>
              <a:gd name="csX16" fmla="*/ 0 w 3431116"/>
              <a:gd name="csY16" fmla="*/ 0 h 1728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31116" h="1728355" fill="none" extrusionOk="0">
                <a:moveTo>
                  <a:pt x="0" y="0"/>
                </a:moveTo>
                <a:cubicBezTo>
                  <a:pt x="248466" y="-14678"/>
                  <a:pt x="422437" y="34820"/>
                  <a:pt x="640475" y="0"/>
                </a:cubicBezTo>
                <a:cubicBezTo>
                  <a:pt x="858514" y="-34820"/>
                  <a:pt x="1110547" y="7588"/>
                  <a:pt x="1246639" y="0"/>
                </a:cubicBezTo>
                <a:cubicBezTo>
                  <a:pt x="1382731" y="-7588"/>
                  <a:pt x="1727621" y="51099"/>
                  <a:pt x="1887114" y="0"/>
                </a:cubicBezTo>
                <a:cubicBezTo>
                  <a:pt x="2046608" y="-51099"/>
                  <a:pt x="2371742" y="61425"/>
                  <a:pt x="2527589" y="0"/>
                </a:cubicBezTo>
                <a:cubicBezTo>
                  <a:pt x="2683436" y="-61425"/>
                  <a:pt x="3105986" y="96530"/>
                  <a:pt x="3431116" y="0"/>
                </a:cubicBezTo>
                <a:cubicBezTo>
                  <a:pt x="3448837" y="238146"/>
                  <a:pt x="3390191" y="380559"/>
                  <a:pt x="3431116" y="541551"/>
                </a:cubicBezTo>
                <a:cubicBezTo>
                  <a:pt x="3472041" y="702543"/>
                  <a:pt x="3397386" y="875062"/>
                  <a:pt x="3431116" y="1083102"/>
                </a:cubicBezTo>
                <a:cubicBezTo>
                  <a:pt x="3464846" y="1291142"/>
                  <a:pt x="3409310" y="1431286"/>
                  <a:pt x="3431116" y="1728355"/>
                </a:cubicBezTo>
                <a:cubicBezTo>
                  <a:pt x="3254790" y="1773910"/>
                  <a:pt x="3005721" y="1720554"/>
                  <a:pt x="2824952" y="1728355"/>
                </a:cubicBezTo>
                <a:cubicBezTo>
                  <a:pt x="2644183" y="1736156"/>
                  <a:pt x="2373135" y="1658432"/>
                  <a:pt x="2184477" y="1728355"/>
                </a:cubicBezTo>
                <a:cubicBezTo>
                  <a:pt x="1995819" y="1798278"/>
                  <a:pt x="1799480" y="1718493"/>
                  <a:pt x="1612625" y="1728355"/>
                </a:cubicBezTo>
                <a:cubicBezTo>
                  <a:pt x="1425770" y="1738217"/>
                  <a:pt x="1169615" y="1693779"/>
                  <a:pt x="1040772" y="1728355"/>
                </a:cubicBezTo>
                <a:cubicBezTo>
                  <a:pt x="911929" y="1762931"/>
                  <a:pt x="346491" y="1658637"/>
                  <a:pt x="0" y="1728355"/>
                </a:cubicBezTo>
                <a:cubicBezTo>
                  <a:pt x="-48731" y="1462643"/>
                  <a:pt x="52618" y="1369612"/>
                  <a:pt x="0" y="1134953"/>
                </a:cubicBezTo>
                <a:cubicBezTo>
                  <a:pt x="-52618" y="900294"/>
                  <a:pt x="58039" y="707710"/>
                  <a:pt x="0" y="558835"/>
                </a:cubicBezTo>
                <a:cubicBezTo>
                  <a:pt x="-58039" y="409960"/>
                  <a:pt x="20544" y="172105"/>
                  <a:pt x="0" y="0"/>
                </a:cubicBezTo>
                <a:close/>
              </a:path>
              <a:path w="3431116" h="1728355" stroke="0" extrusionOk="0">
                <a:moveTo>
                  <a:pt x="0" y="0"/>
                </a:moveTo>
                <a:cubicBezTo>
                  <a:pt x="211119" y="-54710"/>
                  <a:pt x="318491" y="7821"/>
                  <a:pt x="468919" y="0"/>
                </a:cubicBezTo>
                <a:cubicBezTo>
                  <a:pt x="619347" y="-7821"/>
                  <a:pt x="908976" y="45427"/>
                  <a:pt x="1075083" y="0"/>
                </a:cubicBezTo>
                <a:cubicBezTo>
                  <a:pt x="1241190" y="-45427"/>
                  <a:pt x="1424327" y="6883"/>
                  <a:pt x="1715558" y="0"/>
                </a:cubicBezTo>
                <a:cubicBezTo>
                  <a:pt x="2006789" y="-6883"/>
                  <a:pt x="1980027" y="39092"/>
                  <a:pt x="2184477" y="0"/>
                </a:cubicBezTo>
                <a:cubicBezTo>
                  <a:pt x="2388927" y="-39092"/>
                  <a:pt x="2597472" y="33343"/>
                  <a:pt x="2790641" y="0"/>
                </a:cubicBezTo>
                <a:cubicBezTo>
                  <a:pt x="2983810" y="-33343"/>
                  <a:pt x="3284864" y="58027"/>
                  <a:pt x="3431116" y="0"/>
                </a:cubicBezTo>
                <a:cubicBezTo>
                  <a:pt x="3499249" y="181764"/>
                  <a:pt x="3387244" y="337771"/>
                  <a:pt x="3431116" y="593402"/>
                </a:cubicBezTo>
                <a:cubicBezTo>
                  <a:pt x="3474988" y="849033"/>
                  <a:pt x="3368126" y="1025973"/>
                  <a:pt x="3431116" y="1169520"/>
                </a:cubicBezTo>
                <a:cubicBezTo>
                  <a:pt x="3494106" y="1313067"/>
                  <a:pt x="3396955" y="1561321"/>
                  <a:pt x="3431116" y="1728355"/>
                </a:cubicBezTo>
                <a:cubicBezTo>
                  <a:pt x="3312432" y="1740757"/>
                  <a:pt x="3006063" y="1673881"/>
                  <a:pt x="2893574" y="1728355"/>
                </a:cubicBezTo>
                <a:cubicBezTo>
                  <a:pt x="2781085" y="1782829"/>
                  <a:pt x="2553065" y="1706221"/>
                  <a:pt x="2424655" y="1728355"/>
                </a:cubicBezTo>
                <a:cubicBezTo>
                  <a:pt x="2296245" y="1750489"/>
                  <a:pt x="2092339" y="1664553"/>
                  <a:pt x="1887114" y="1728355"/>
                </a:cubicBezTo>
                <a:cubicBezTo>
                  <a:pt x="1681889" y="1792157"/>
                  <a:pt x="1646639" y="1714326"/>
                  <a:pt x="1418195" y="1728355"/>
                </a:cubicBezTo>
                <a:cubicBezTo>
                  <a:pt x="1189751" y="1742384"/>
                  <a:pt x="959621" y="1667991"/>
                  <a:pt x="812031" y="1728355"/>
                </a:cubicBezTo>
                <a:cubicBezTo>
                  <a:pt x="664441" y="1788719"/>
                  <a:pt x="320471" y="1658728"/>
                  <a:pt x="0" y="1728355"/>
                </a:cubicBezTo>
                <a:cubicBezTo>
                  <a:pt x="-37721" y="1552733"/>
                  <a:pt x="63103" y="1407837"/>
                  <a:pt x="0" y="1169520"/>
                </a:cubicBezTo>
                <a:cubicBezTo>
                  <a:pt x="-63103" y="931204"/>
                  <a:pt x="30121" y="741879"/>
                  <a:pt x="0" y="558835"/>
                </a:cubicBezTo>
                <a:cubicBezTo>
                  <a:pt x="-30121" y="375792"/>
                  <a:pt x="45814" y="265142"/>
                  <a:pt x="0" y="0"/>
                </a:cubicBezTo>
                <a:close/>
              </a:path>
            </a:pathLst>
          </a:custGeom>
          <a:ln w="38100">
            <a:solidFill>
              <a:srgbClr val="F3EEE4"/>
            </a:solidFill>
            <a:extLst>
              <a:ext uri="{C807C97D-BFC1-408E-A445-0C87EB9F89A2}">
                <ask:lineSketchStyleProps xmlns:ask="http://schemas.microsoft.com/office/drawing/2018/sketchyshapes" sd="389416217">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Font typeface="Arial" panose="020B0604020202020204" pitchFamily="34" charset="0"/>
              <a:buChar char="•"/>
            </a:pPr>
            <a:r>
              <a:rPr lang="sv-SE" sz="2000" dirty="0" err="1"/>
              <a:t>Grades</a:t>
            </a:r>
            <a:r>
              <a:rPr lang="sv-SE" sz="2000" dirty="0"/>
              <a:t> &amp; test scores</a:t>
            </a:r>
          </a:p>
          <a:p>
            <a:pPr marL="342900" indent="-342900" algn="ctr">
              <a:buFont typeface="Arial" panose="020B0604020202020204" pitchFamily="34" charset="0"/>
              <a:buChar char="•"/>
            </a:pPr>
            <a:r>
              <a:rPr lang="sv-SE" sz="2000" dirty="0" err="1"/>
              <a:t>Low</a:t>
            </a:r>
            <a:r>
              <a:rPr lang="sv-SE" sz="2000" dirty="0"/>
              <a:t> </a:t>
            </a:r>
            <a:r>
              <a:rPr lang="sv-SE" sz="2000" dirty="0" err="1"/>
              <a:t>teacher</a:t>
            </a:r>
            <a:r>
              <a:rPr lang="sv-SE" sz="2000" dirty="0"/>
              <a:t> </a:t>
            </a:r>
            <a:r>
              <a:rPr lang="sv-SE" sz="2000" dirty="0" err="1"/>
              <a:t>qualifications</a:t>
            </a:r>
            <a:endParaRPr lang="sv-SE" sz="2000" dirty="0"/>
          </a:p>
          <a:p>
            <a:pPr marL="342900" indent="-342900" algn="ctr">
              <a:buFont typeface="Arial" panose="020B0604020202020204" pitchFamily="34" charset="0"/>
              <a:buChar char="•"/>
            </a:pPr>
            <a:r>
              <a:rPr lang="sv-SE" sz="2000" dirty="0"/>
              <a:t>Signals</a:t>
            </a:r>
          </a:p>
          <a:p>
            <a:pPr marL="342900" indent="-342900" algn="ctr">
              <a:buFont typeface="Arial" panose="020B0604020202020204" pitchFamily="34" charset="0"/>
              <a:buChar char="•"/>
            </a:pPr>
            <a:r>
              <a:rPr lang="sv-SE" sz="2000" dirty="0"/>
              <a:t>Other information</a:t>
            </a:r>
          </a:p>
        </p:txBody>
      </p:sp>
    </p:spTree>
    <p:extLst>
      <p:ext uri="{BB962C8B-B14F-4D97-AF65-F5344CB8AC3E}">
        <p14:creationId xmlns:p14="http://schemas.microsoft.com/office/powerpoint/2010/main" val="176620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FE82-EB3F-1CD5-5F2F-D37D792CEC4C}"/>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E42FE1D8-7BC2-E2D1-9ECE-7C0FA22408DA}"/>
              </a:ext>
            </a:extLst>
          </p:cNvPr>
          <p:cNvSpPr>
            <a:spLocks noGrp="1"/>
          </p:cNvSpPr>
          <p:nvPr>
            <p:ph type="title"/>
          </p:nvPr>
        </p:nvSpPr>
        <p:spPr>
          <a:xfrm>
            <a:off x="758664" y="432985"/>
            <a:ext cx="10515600" cy="849708"/>
          </a:xfrm>
        </p:spPr>
        <p:txBody>
          <a:bodyPr anchor="b">
            <a:normAutofit/>
          </a:bodyPr>
          <a:lstStyle/>
          <a:p>
            <a:r>
              <a:rPr lang="en-US" dirty="0"/>
              <a:t>The journey of the survey results: pre-analysis</a:t>
            </a:r>
          </a:p>
        </p:txBody>
      </p:sp>
      <p:sp>
        <p:nvSpPr>
          <p:cNvPr id="12" name="Text Placeholder 3">
            <a:extLst>
              <a:ext uri="{FF2B5EF4-FFF2-40B4-BE49-F238E27FC236}">
                <a16:creationId xmlns:a16="http://schemas.microsoft.com/office/drawing/2014/main" id="{1D929CD5-E0AC-5B13-17EE-6FFF079D10D3}"/>
              </a:ext>
            </a:extLst>
          </p:cNvPr>
          <p:cNvSpPr>
            <a:spLocks noGrp="1"/>
          </p:cNvSpPr>
          <p:nvPr>
            <p:ph sz="half" idx="1"/>
          </p:nvPr>
        </p:nvSpPr>
        <p:spPr>
          <a:xfrm>
            <a:off x="938316" y="1986216"/>
            <a:ext cx="3887313" cy="1442784"/>
          </a:xfrm>
          <a:ln w="28575">
            <a:solidFill>
              <a:srgbClr val="004B62"/>
            </a:solidFill>
            <a:prstDash val="dash"/>
          </a:ln>
        </p:spPr>
        <p:txBody>
          <a:bodyPr>
            <a:normAutofit/>
          </a:bodyPr>
          <a:lstStyle/>
          <a:p>
            <a:pPr marL="0" indent="0" algn="ctr">
              <a:spcAft>
                <a:spcPts val="600"/>
              </a:spcAft>
              <a:buNone/>
            </a:pPr>
            <a:r>
              <a:rPr lang="en-US" dirty="0">
                <a:solidFill>
                  <a:srgbClr val="004B62"/>
                </a:solidFill>
              </a:rPr>
              <a:t>Analysis of various statistics using “inspector tool” and survey reports</a:t>
            </a:r>
          </a:p>
        </p:txBody>
      </p:sp>
      <p:grpSp>
        <p:nvGrpSpPr>
          <p:cNvPr id="18" name="Grupp 17">
            <a:extLst>
              <a:ext uri="{FF2B5EF4-FFF2-40B4-BE49-F238E27FC236}">
                <a16:creationId xmlns:a16="http://schemas.microsoft.com/office/drawing/2014/main" id="{E633CF60-736C-F8C4-FAC3-5BB3E8CA5D7D}"/>
              </a:ext>
            </a:extLst>
          </p:cNvPr>
          <p:cNvGrpSpPr/>
          <p:nvPr/>
        </p:nvGrpSpPr>
        <p:grpSpPr>
          <a:xfrm>
            <a:off x="344676" y="1603921"/>
            <a:ext cx="5844564" cy="4300268"/>
            <a:chOff x="304629" y="1690689"/>
            <a:chExt cx="5844564" cy="4300268"/>
          </a:xfrm>
        </p:grpSpPr>
        <p:pic>
          <p:nvPicPr>
            <p:cNvPr id="8" name="Bildobjekt 7">
              <a:extLst>
                <a:ext uri="{FF2B5EF4-FFF2-40B4-BE49-F238E27FC236}">
                  <a16:creationId xmlns:a16="http://schemas.microsoft.com/office/drawing/2014/main" id="{95790ECF-C8EE-514E-2BD0-AF754F723576}"/>
                </a:ext>
              </a:extLst>
            </p:cNvPr>
            <p:cNvPicPr>
              <a:picLocks noChangeAspect="1"/>
            </p:cNvPicPr>
            <p:nvPr/>
          </p:nvPicPr>
          <p:blipFill>
            <a:blip r:embed="rId3"/>
            <a:stretch>
              <a:fillRect/>
            </a:stretch>
          </p:blipFill>
          <p:spPr>
            <a:xfrm>
              <a:off x="304629" y="1690689"/>
              <a:ext cx="5844564" cy="4300268"/>
            </a:xfrm>
            <a:prstGeom prst="rect">
              <a:avLst/>
            </a:prstGeom>
          </p:spPr>
        </p:pic>
        <p:cxnSp>
          <p:nvCxnSpPr>
            <p:cNvPr id="11" name="Rak pilkoppling 10">
              <a:extLst>
                <a:ext uri="{FF2B5EF4-FFF2-40B4-BE49-F238E27FC236}">
                  <a16:creationId xmlns:a16="http://schemas.microsoft.com/office/drawing/2014/main" id="{7B6469E5-7593-C80C-EC2D-6FE96E0278C0}"/>
                </a:ext>
              </a:extLst>
            </p:cNvPr>
            <p:cNvCxnSpPr/>
            <p:nvPr/>
          </p:nvCxnSpPr>
          <p:spPr>
            <a:xfrm>
              <a:off x="2309361" y="2202569"/>
              <a:ext cx="487235" cy="327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ak pilkoppling 12">
              <a:extLst>
                <a:ext uri="{FF2B5EF4-FFF2-40B4-BE49-F238E27FC236}">
                  <a16:creationId xmlns:a16="http://schemas.microsoft.com/office/drawing/2014/main" id="{F343869B-A515-73FF-C2E2-8E2AD85FA4E4}"/>
                </a:ext>
              </a:extLst>
            </p:cNvPr>
            <p:cNvCxnSpPr>
              <a:cxnSpLocks/>
            </p:cNvCxnSpPr>
            <p:nvPr/>
          </p:nvCxnSpPr>
          <p:spPr>
            <a:xfrm>
              <a:off x="2638354" y="2121363"/>
              <a:ext cx="1032595" cy="4082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ktangel 14">
              <a:extLst>
                <a:ext uri="{FF2B5EF4-FFF2-40B4-BE49-F238E27FC236}">
                  <a16:creationId xmlns:a16="http://schemas.microsoft.com/office/drawing/2014/main" id="{5C5E968A-06B9-13EE-5662-8EDD88710CA1}"/>
                </a:ext>
              </a:extLst>
            </p:cNvPr>
            <p:cNvSpPr/>
            <p:nvPr/>
          </p:nvSpPr>
          <p:spPr>
            <a:xfrm>
              <a:off x="1815451" y="1862172"/>
              <a:ext cx="1087936" cy="226932"/>
            </a:xfrm>
            <a:prstGeom prst="rect">
              <a:avLst/>
            </a:prstGeom>
            <a:ln>
              <a:solidFill>
                <a:srgbClr val="004B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dirty="0"/>
                <a:t>Girls / Boys</a:t>
              </a:r>
            </a:p>
          </p:txBody>
        </p:sp>
        <p:sp>
          <p:nvSpPr>
            <p:cNvPr id="17" name="Rektangel 16">
              <a:extLst>
                <a:ext uri="{FF2B5EF4-FFF2-40B4-BE49-F238E27FC236}">
                  <a16:creationId xmlns:a16="http://schemas.microsoft.com/office/drawing/2014/main" id="{6F5C038A-D1AA-40C2-52EF-765570F50CED}"/>
                </a:ext>
              </a:extLst>
            </p:cNvPr>
            <p:cNvSpPr/>
            <p:nvPr/>
          </p:nvSpPr>
          <p:spPr>
            <a:xfrm>
              <a:off x="2796596" y="3183714"/>
              <a:ext cx="3016852" cy="23095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23" name="Grupp 22">
            <a:extLst>
              <a:ext uri="{FF2B5EF4-FFF2-40B4-BE49-F238E27FC236}">
                <a16:creationId xmlns:a16="http://schemas.microsoft.com/office/drawing/2014/main" id="{9EB99913-0532-3F9F-BF4B-EE3C521BDF42}"/>
              </a:ext>
            </a:extLst>
          </p:cNvPr>
          <p:cNvGrpSpPr/>
          <p:nvPr/>
        </p:nvGrpSpPr>
        <p:grpSpPr>
          <a:xfrm>
            <a:off x="6016464" y="1775404"/>
            <a:ext cx="6010899" cy="4416135"/>
            <a:chOff x="6236721" y="1779713"/>
            <a:chExt cx="6010899" cy="4416135"/>
          </a:xfrm>
        </p:grpSpPr>
        <p:pic>
          <p:nvPicPr>
            <p:cNvPr id="6" name="Bildobjekt 5">
              <a:extLst>
                <a:ext uri="{FF2B5EF4-FFF2-40B4-BE49-F238E27FC236}">
                  <a16:creationId xmlns:a16="http://schemas.microsoft.com/office/drawing/2014/main" id="{3F839C66-C342-F14E-725A-4C9643FCFF8F}"/>
                </a:ext>
              </a:extLst>
            </p:cNvPr>
            <p:cNvPicPr>
              <a:picLocks noChangeAspect="1"/>
            </p:cNvPicPr>
            <p:nvPr/>
          </p:nvPicPr>
          <p:blipFill>
            <a:blip r:embed="rId4"/>
            <a:srcRect l="10259" t="11305"/>
            <a:stretch>
              <a:fillRect/>
            </a:stretch>
          </p:blipFill>
          <p:spPr>
            <a:xfrm>
              <a:off x="6236721" y="1779713"/>
              <a:ext cx="4670650" cy="4416135"/>
            </a:xfrm>
            <a:prstGeom prst="rect">
              <a:avLst/>
            </a:prstGeom>
          </p:spPr>
        </p:pic>
        <p:cxnSp>
          <p:nvCxnSpPr>
            <p:cNvPr id="20" name="Rak pilkoppling 19">
              <a:extLst>
                <a:ext uri="{FF2B5EF4-FFF2-40B4-BE49-F238E27FC236}">
                  <a16:creationId xmlns:a16="http://schemas.microsoft.com/office/drawing/2014/main" id="{AEFC3E70-3A00-50A6-DFEB-6A0423191D55}"/>
                </a:ext>
              </a:extLst>
            </p:cNvPr>
            <p:cNvCxnSpPr/>
            <p:nvPr/>
          </p:nvCxnSpPr>
          <p:spPr>
            <a:xfrm flipH="1">
              <a:off x="10512263" y="2089104"/>
              <a:ext cx="660771" cy="4405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70B3D092-ADAA-F23B-5271-55DE108B031B}"/>
                </a:ext>
              </a:extLst>
            </p:cNvPr>
            <p:cNvSpPr/>
            <p:nvPr/>
          </p:nvSpPr>
          <p:spPr>
            <a:xfrm>
              <a:off x="11003360" y="1894431"/>
              <a:ext cx="1244260" cy="1008956"/>
            </a:xfrm>
            <a:prstGeom prst="rect">
              <a:avLst/>
            </a:prstGeom>
            <a:ln>
              <a:solidFill>
                <a:srgbClr val="004B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dirty="0"/>
                <a:t>Change from last </a:t>
              </a:r>
              <a:r>
                <a:rPr lang="sv-SE" sz="1400" dirty="0" err="1"/>
                <a:t>time</a:t>
              </a:r>
              <a:r>
                <a:rPr lang="sv-SE" sz="1400" dirty="0"/>
                <a:t> the </a:t>
              </a:r>
              <a:r>
                <a:rPr lang="sv-SE" sz="1400" dirty="0" err="1"/>
                <a:t>school</a:t>
              </a:r>
              <a:r>
                <a:rPr lang="sv-SE" sz="1400" dirty="0"/>
                <a:t> </a:t>
              </a:r>
              <a:r>
                <a:rPr lang="sv-SE" sz="1400" dirty="0" err="1"/>
                <a:t>participated</a:t>
              </a:r>
              <a:endParaRPr lang="sv-SE" sz="1400" dirty="0"/>
            </a:p>
          </p:txBody>
        </p:sp>
      </p:grpSp>
    </p:spTree>
    <p:extLst>
      <p:ext uri="{BB962C8B-B14F-4D97-AF65-F5344CB8AC3E}">
        <p14:creationId xmlns:p14="http://schemas.microsoft.com/office/powerpoint/2010/main" val="328708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7A3E5-6697-EDE3-2CC1-7CC18E8526C8}"/>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A6FB338F-CD1F-8A70-9030-41AEC5048DA9}"/>
              </a:ext>
            </a:extLst>
          </p:cNvPr>
          <p:cNvSpPr>
            <a:spLocks noGrp="1"/>
          </p:cNvSpPr>
          <p:nvPr>
            <p:ph type="title"/>
          </p:nvPr>
        </p:nvSpPr>
        <p:spPr>
          <a:xfrm>
            <a:off x="838200" y="365126"/>
            <a:ext cx="10515600" cy="1325563"/>
          </a:xfrm>
        </p:spPr>
        <p:txBody>
          <a:bodyPr anchor="b">
            <a:normAutofit/>
          </a:bodyPr>
          <a:lstStyle/>
          <a:p>
            <a:r>
              <a:rPr lang="en-US" dirty="0"/>
              <a:t>The journey of the survey results: during and after inspections</a:t>
            </a:r>
          </a:p>
        </p:txBody>
      </p:sp>
      <p:grpSp>
        <p:nvGrpSpPr>
          <p:cNvPr id="8" name="Grupp 7">
            <a:extLst>
              <a:ext uri="{FF2B5EF4-FFF2-40B4-BE49-F238E27FC236}">
                <a16:creationId xmlns:a16="http://schemas.microsoft.com/office/drawing/2014/main" id="{1AACEB2B-72DA-4C04-0023-A08E3D69E949}"/>
              </a:ext>
            </a:extLst>
          </p:cNvPr>
          <p:cNvGrpSpPr/>
          <p:nvPr/>
        </p:nvGrpSpPr>
        <p:grpSpPr>
          <a:xfrm>
            <a:off x="589722" y="1850614"/>
            <a:ext cx="10656235" cy="3920186"/>
            <a:chOff x="589722" y="1850614"/>
            <a:chExt cx="10656235" cy="3920186"/>
          </a:xfrm>
        </p:grpSpPr>
        <p:pic>
          <p:nvPicPr>
            <p:cNvPr id="6" name="Bildobjekt 5">
              <a:extLst>
                <a:ext uri="{FF2B5EF4-FFF2-40B4-BE49-F238E27FC236}">
                  <a16:creationId xmlns:a16="http://schemas.microsoft.com/office/drawing/2014/main" id="{564BB4E1-8F46-C364-F2D7-847DA1004C29}"/>
                </a:ext>
              </a:extLst>
            </p:cNvPr>
            <p:cNvPicPr>
              <a:picLocks noChangeAspect="1"/>
            </p:cNvPicPr>
            <p:nvPr/>
          </p:nvPicPr>
          <p:blipFill>
            <a:blip r:embed="rId3"/>
            <a:stretch>
              <a:fillRect/>
            </a:stretch>
          </p:blipFill>
          <p:spPr>
            <a:xfrm>
              <a:off x="6019042" y="1850614"/>
              <a:ext cx="5226915" cy="3920186"/>
            </a:xfrm>
            <a:prstGeom prst="rect">
              <a:avLst/>
            </a:prstGeom>
          </p:spPr>
        </p:pic>
        <p:sp>
          <p:nvSpPr>
            <p:cNvPr id="2" name="Pratbubbla: oval 1">
              <a:extLst>
                <a:ext uri="{FF2B5EF4-FFF2-40B4-BE49-F238E27FC236}">
                  <a16:creationId xmlns:a16="http://schemas.microsoft.com/office/drawing/2014/main" id="{B7E5DDE0-5576-BB8C-E099-34835A644FE1}"/>
                </a:ext>
              </a:extLst>
            </p:cNvPr>
            <p:cNvSpPr/>
            <p:nvPr/>
          </p:nvSpPr>
          <p:spPr>
            <a:xfrm>
              <a:off x="589722" y="2176670"/>
              <a:ext cx="4697896" cy="2832653"/>
            </a:xfrm>
            <a:custGeom>
              <a:avLst/>
              <a:gdLst>
                <a:gd name="csX0" fmla="*/ 5525853 w 4697896"/>
                <a:gd name="csY0" fmla="*/ 1438336 h 2832653"/>
                <a:gd name="csX1" fmla="*/ 5105174 w 4697896"/>
                <a:gd name="csY1" fmla="*/ 1565149 h 2832653"/>
                <a:gd name="csX2" fmla="*/ 4649438 w 4697896"/>
                <a:gd name="csY2" fmla="*/ 1702530 h 2832653"/>
                <a:gd name="csX3" fmla="*/ 2256214 w 4697896"/>
                <a:gd name="csY3" fmla="*/ 2831549 h 2832653"/>
                <a:gd name="csX4" fmla="*/ 163 w 4697896"/>
                <a:gd name="csY4" fmla="*/ 1399668 h 2832653"/>
                <a:gd name="csX5" fmla="*/ 2276335 w 4697896"/>
                <a:gd name="csY5" fmla="*/ 676 h 2832653"/>
                <a:gd name="csX6" fmla="*/ 4659737 w 4697896"/>
                <a:gd name="csY6" fmla="*/ 1162069 h 2832653"/>
                <a:gd name="csX7" fmla="*/ 5092795 w 4697896"/>
                <a:gd name="csY7" fmla="*/ 1300203 h 2832653"/>
                <a:gd name="csX8" fmla="*/ 5525853 w 4697896"/>
                <a:gd name="csY8" fmla="*/ 1438336 h 28326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697896" h="2832653" fill="none" extrusionOk="0">
                  <a:moveTo>
                    <a:pt x="5525853" y="1438336"/>
                  </a:moveTo>
                  <a:cubicBezTo>
                    <a:pt x="5386418" y="1474671"/>
                    <a:pt x="5265674" y="1514838"/>
                    <a:pt x="5105174" y="1565149"/>
                  </a:cubicBezTo>
                  <a:cubicBezTo>
                    <a:pt x="4944674" y="1615460"/>
                    <a:pt x="4810945" y="1635443"/>
                    <a:pt x="4649438" y="1702530"/>
                  </a:cubicBezTo>
                  <a:cubicBezTo>
                    <a:pt x="4368331" y="2650837"/>
                    <a:pt x="3470479" y="2625886"/>
                    <a:pt x="2256214" y="2831549"/>
                  </a:cubicBezTo>
                  <a:cubicBezTo>
                    <a:pt x="993329" y="2706018"/>
                    <a:pt x="155485" y="2143726"/>
                    <a:pt x="163" y="1399668"/>
                  </a:cubicBezTo>
                  <a:cubicBezTo>
                    <a:pt x="48996" y="812655"/>
                    <a:pt x="894344" y="79418"/>
                    <a:pt x="2276335" y="676"/>
                  </a:cubicBezTo>
                  <a:cubicBezTo>
                    <a:pt x="3446459" y="-44506"/>
                    <a:pt x="4408840" y="442865"/>
                    <a:pt x="4659737" y="1162069"/>
                  </a:cubicBezTo>
                  <a:cubicBezTo>
                    <a:pt x="4784494" y="1191687"/>
                    <a:pt x="4915264" y="1240500"/>
                    <a:pt x="5092795" y="1300203"/>
                  </a:cubicBezTo>
                  <a:cubicBezTo>
                    <a:pt x="5270326" y="1359906"/>
                    <a:pt x="5357532" y="1372100"/>
                    <a:pt x="5525853" y="1438336"/>
                  </a:cubicBezTo>
                  <a:close/>
                </a:path>
                <a:path w="4697896" h="2832653" stroke="0" extrusionOk="0">
                  <a:moveTo>
                    <a:pt x="5525853" y="1438336"/>
                  </a:moveTo>
                  <a:cubicBezTo>
                    <a:pt x="5432731" y="1478433"/>
                    <a:pt x="5206246" y="1531167"/>
                    <a:pt x="5105174" y="1565149"/>
                  </a:cubicBezTo>
                  <a:cubicBezTo>
                    <a:pt x="5004102" y="1599131"/>
                    <a:pt x="4768775" y="1673692"/>
                    <a:pt x="4649438" y="1702530"/>
                  </a:cubicBezTo>
                  <a:cubicBezTo>
                    <a:pt x="4348627" y="2363277"/>
                    <a:pt x="3418512" y="2752813"/>
                    <a:pt x="2256214" y="2831549"/>
                  </a:cubicBezTo>
                  <a:cubicBezTo>
                    <a:pt x="1008302" y="2783648"/>
                    <a:pt x="63289" y="2179669"/>
                    <a:pt x="163" y="1399668"/>
                  </a:cubicBezTo>
                  <a:cubicBezTo>
                    <a:pt x="-27673" y="506241"/>
                    <a:pt x="917042" y="-243852"/>
                    <a:pt x="2276335" y="676"/>
                  </a:cubicBezTo>
                  <a:cubicBezTo>
                    <a:pt x="3420024" y="-9867"/>
                    <a:pt x="4487688" y="354762"/>
                    <a:pt x="4659737" y="1162069"/>
                  </a:cubicBezTo>
                  <a:cubicBezTo>
                    <a:pt x="4815628" y="1231149"/>
                    <a:pt x="4927550" y="1225107"/>
                    <a:pt x="5084134" y="1297440"/>
                  </a:cubicBezTo>
                  <a:cubicBezTo>
                    <a:pt x="5240718" y="1369773"/>
                    <a:pt x="5396892" y="1399370"/>
                    <a:pt x="5525853" y="1438336"/>
                  </a:cubicBezTo>
                  <a:close/>
                </a:path>
              </a:pathLst>
            </a:custGeom>
            <a:ln w="19050">
              <a:extLst>
                <a:ext uri="{C807C97D-BFC1-408E-A445-0C87EB9F89A2}">
                  <ask:lineSketchStyleProps xmlns:ask="http://schemas.microsoft.com/office/drawing/2018/sketchyshapes" sd="3772063266">
                    <a:prstGeom prst="wedgeEllipseCallout">
                      <a:avLst>
                        <a:gd name="adj1" fmla="val 67624"/>
                        <a:gd name="adj2" fmla="val 777"/>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Using survey results in interviews with students during inspections</a:t>
              </a:r>
            </a:p>
            <a:p>
              <a:pPr algn="ctr"/>
              <a:endParaRPr lang="sv-SE" dirty="0"/>
            </a:p>
          </p:txBody>
        </p:sp>
      </p:grpSp>
      <p:grpSp>
        <p:nvGrpSpPr>
          <p:cNvPr id="11" name="Grupp 10">
            <a:extLst>
              <a:ext uri="{FF2B5EF4-FFF2-40B4-BE49-F238E27FC236}">
                <a16:creationId xmlns:a16="http://schemas.microsoft.com/office/drawing/2014/main" id="{B6013E43-F087-308B-3D5E-0F03110101F9}"/>
              </a:ext>
            </a:extLst>
          </p:cNvPr>
          <p:cNvGrpSpPr/>
          <p:nvPr/>
        </p:nvGrpSpPr>
        <p:grpSpPr>
          <a:xfrm>
            <a:off x="-801757" y="955691"/>
            <a:ext cx="11672217" cy="5439189"/>
            <a:chOff x="-801757" y="955691"/>
            <a:chExt cx="11672217" cy="5439189"/>
          </a:xfrm>
        </p:grpSpPr>
        <p:pic>
          <p:nvPicPr>
            <p:cNvPr id="7" name="Bildobjekt 6">
              <a:extLst>
                <a:ext uri="{FF2B5EF4-FFF2-40B4-BE49-F238E27FC236}">
                  <a16:creationId xmlns:a16="http://schemas.microsoft.com/office/drawing/2014/main" id="{1075567B-5A6B-A6E2-8AA2-AD64C7AF0F6D}"/>
                </a:ext>
              </a:extLst>
            </p:cNvPr>
            <p:cNvPicPr>
              <a:picLocks noChangeAspect="1"/>
            </p:cNvPicPr>
            <p:nvPr/>
          </p:nvPicPr>
          <p:blipFill>
            <a:blip r:embed="rId4"/>
            <a:stretch>
              <a:fillRect/>
            </a:stretch>
          </p:blipFill>
          <p:spPr>
            <a:xfrm>
              <a:off x="-801757" y="955691"/>
              <a:ext cx="7252252" cy="5439189"/>
            </a:xfrm>
            <a:prstGeom prst="rect">
              <a:avLst/>
            </a:prstGeom>
            <a:ln>
              <a:noFill/>
            </a:ln>
          </p:spPr>
        </p:pic>
        <p:sp>
          <p:nvSpPr>
            <p:cNvPr id="9" name="Rektangel: rundade hörn 8">
              <a:extLst>
                <a:ext uri="{FF2B5EF4-FFF2-40B4-BE49-F238E27FC236}">
                  <a16:creationId xmlns:a16="http://schemas.microsoft.com/office/drawing/2014/main" id="{30DE7D3D-0025-C028-BF34-D83A436FD57B}"/>
                </a:ext>
              </a:extLst>
            </p:cNvPr>
            <p:cNvSpPr/>
            <p:nvPr/>
          </p:nvSpPr>
          <p:spPr>
            <a:xfrm>
              <a:off x="6394538" y="2281254"/>
              <a:ext cx="4475922" cy="2594113"/>
            </a:xfrm>
            <a:prstGeom prst="roundRect">
              <a:avLst/>
            </a:prstGeom>
            <a:ln>
              <a:solidFill>
                <a:srgbClr val="004B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dirty="0" err="1"/>
                <a:t>Using</a:t>
              </a:r>
              <a:r>
                <a:rPr lang="sv-SE" sz="2400" dirty="0"/>
                <a:t> survey </a:t>
              </a:r>
              <a:r>
                <a:rPr lang="sv-SE" sz="2400" dirty="0" err="1"/>
                <a:t>results</a:t>
              </a:r>
              <a:r>
                <a:rPr lang="sv-SE" sz="2400" dirty="0"/>
                <a:t> </a:t>
              </a:r>
              <a:r>
                <a:rPr lang="sv-SE" sz="2400" dirty="0" err="1"/>
                <a:t>when</a:t>
              </a:r>
              <a:r>
                <a:rPr lang="sv-SE" sz="2400" dirty="0"/>
                <a:t> </a:t>
              </a:r>
              <a:r>
                <a:rPr lang="sv-SE" sz="2400" dirty="0" err="1"/>
                <a:t>writing</a:t>
              </a:r>
              <a:r>
                <a:rPr lang="sv-SE" sz="2400" dirty="0"/>
                <a:t> </a:t>
              </a:r>
              <a:r>
                <a:rPr lang="sv-SE" sz="2400" dirty="0" err="1"/>
                <a:t>assessments</a:t>
              </a:r>
              <a:r>
                <a:rPr lang="sv-SE" sz="2400" dirty="0"/>
                <a:t> for the </a:t>
              </a:r>
              <a:r>
                <a:rPr lang="sv-SE" sz="2400" dirty="0" err="1"/>
                <a:t>school</a:t>
              </a:r>
              <a:endParaRPr lang="sv-SE" sz="2400" dirty="0"/>
            </a:p>
          </p:txBody>
        </p:sp>
      </p:grpSp>
    </p:spTree>
    <p:extLst>
      <p:ext uri="{BB962C8B-B14F-4D97-AF65-F5344CB8AC3E}">
        <p14:creationId xmlns:p14="http://schemas.microsoft.com/office/powerpoint/2010/main" val="280954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a:extLst>
              <a:ext uri="{FF2B5EF4-FFF2-40B4-BE49-F238E27FC236}">
                <a16:creationId xmlns:a16="http://schemas.microsoft.com/office/drawing/2014/main" id="{DBEBE973-76A0-20C9-1FF7-72FFEE5BA6D7}"/>
              </a:ext>
            </a:extLst>
          </p:cNvPr>
          <p:cNvPicPr>
            <a:picLocks noGrp="1" noChangeAspect="1"/>
          </p:cNvPicPr>
          <p:nvPr>
            <p:ph idx="1"/>
          </p:nvPr>
        </p:nvPicPr>
        <p:blipFill>
          <a:blip r:embed="rId2"/>
          <a:stretch>
            <a:fillRect/>
          </a:stretch>
        </p:blipFill>
        <p:spPr>
          <a:xfrm>
            <a:off x="178867" y="1766950"/>
            <a:ext cx="5647266" cy="4235450"/>
          </a:xfrm>
          <a:prstGeom prst="rect">
            <a:avLst/>
          </a:prstGeom>
        </p:spPr>
      </p:pic>
      <p:sp>
        <p:nvSpPr>
          <p:cNvPr id="11" name="Title 2">
            <a:extLst>
              <a:ext uri="{FF2B5EF4-FFF2-40B4-BE49-F238E27FC236}">
                <a16:creationId xmlns:a16="http://schemas.microsoft.com/office/drawing/2014/main" id="{09A2137D-FDD3-3DAE-9260-0721642746B4}"/>
              </a:ext>
            </a:extLst>
          </p:cNvPr>
          <p:cNvSpPr>
            <a:spLocks noGrp="1"/>
          </p:cNvSpPr>
          <p:nvPr>
            <p:ph type="title"/>
          </p:nvPr>
        </p:nvSpPr>
        <p:spPr>
          <a:xfrm>
            <a:off x="6242791" y="2689475"/>
            <a:ext cx="3963600" cy="1195200"/>
          </a:xfrm>
        </p:spPr>
        <p:txBody>
          <a:bodyPr>
            <a:normAutofit/>
          </a:bodyPr>
          <a:lstStyle/>
          <a:p>
            <a:r>
              <a:rPr lang="en-US" sz="6000" dirty="0"/>
              <a:t>Questions?</a:t>
            </a:r>
          </a:p>
        </p:txBody>
      </p:sp>
    </p:spTree>
    <p:extLst>
      <p:ext uri="{BB962C8B-B14F-4D97-AF65-F5344CB8AC3E}">
        <p14:creationId xmlns:p14="http://schemas.microsoft.com/office/powerpoint/2010/main" val="105135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tema">
  <a:themeElements>
    <a:clrScheme name="Anpassat 2">
      <a:dk1>
        <a:sysClr val="windowText" lastClr="000000"/>
      </a:dk1>
      <a:lt1>
        <a:sysClr val="window" lastClr="FFFFFF"/>
      </a:lt1>
      <a:dk2>
        <a:srgbClr val="004B62"/>
      </a:dk2>
      <a:lt2>
        <a:srgbClr val="DFE5E9"/>
      </a:lt2>
      <a:accent1>
        <a:srgbClr val="004B62"/>
      </a:accent1>
      <a:accent2>
        <a:srgbClr val="7F9BA9"/>
      </a:accent2>
      <a:accent3>
        <a:srgbClr val="AFC0CA"/>
      </a:accent3>
      <a:accent4>
        <a:srgbClr val="DFE5E9"/>
      </a:accent4>
      <a:accent5>
        <a:srgbClr val="7F9BA9"/>
      </a:accent5>
      <a:accent6>
        <a:srgbClr val="AFC0CA"/>
      </a:accent6>
      <a:hlink>
        <a:srgbClr val="127287"/>
      </a:hlink>
      <a:folHlink>
        <a:srgbClr val="13787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C23C04A-0D6D-4DA1-B605-D219B1B706AE}" vid="{8D80F0E4-F7B0-414F-BFE2-E6131A07ABFF}"/>
    </a:ext>
  </a:extLst>
</a:theme>
</file>

<file path=ppt/theme/theme2.xml><?xml version="1.0" encoding="utf-8"?>
<a:theme xmlns:a="http://schemas.openxmlformats.org/drawingml/2006/main" name="Anpassad formgivning">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C23C04A-0D6D-4DA1-B605-D219B1B706AE}" vid="{153A5180-F5D7-4E70-B2F6-CEE32BB970BF}"/>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8D8B755C5646484EB6E7521B7F3530EA" ma:contentTypeVersion="5" ma:contentTypeDescription="Skapa ett nytt dokument." ma:contentTypeScope="" ma:versionID="53c760b764ec2c96d846483b3b18a586">
  <xsd:schema xmlns:xsd="http://www.w3.org/2001/XMLSchema" xmlns:xs="http://www.w3.org/2001/XMLSchema" xmlns:p="http://schemas.microsoft.com/office/2006/metadata/properties" xmlns:ns2="57eab1cb-6dba-4d80-b281-d330c947e0c6" xmlns:ns3="3c9326cd-04ab-4488-bca6-859743a01fd2" targetNamespace="http://schemas.microsoft.com/office/2006/metadata/properties" ma:root="true" ma:fieldsID="fe6ca0fe0df69bcd075bb7bd8e83edae" ns2:_="" ns3:_="">
    <xsd:import namespace="57eab1cb-6dba-4d80-b281-d330c947e0c6"/>
    <xsd:import namespace="3c9326cd-04ab-4488-bca6-859743a01fd2"/>
    <xsd:element name="properties">
      <xsd:complexType>
        <xsd:sequence>
          <xsd:element name="documentManagement">
            <xsd:complexType>
              <xsd:all>
                <xsd:element ref="ns2:QFMSP_x0020_source_x0020_name" minOccurs="0"/>
                <xsd:element ref="ns2:Modified_x0020_By0" minOccurs="0"/>
                <xsd:element ref="ns2:Created_x0020_By0"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ab1cb-6dba-4d80-b281-d330c947e0c6" elementFormDefault="qualified">
    <xsd:import namespace="http://schemas.microsoft.com/office/2006/documentManagement/types"/>
    <xsd:import namespace="http://schemas.microsoft.com/office/infopath/2007/PartnerControls"/>
    <xsd:element name="QFMSP_x0020_source_x0020_name" ma:index="8" nillable="true" ma:displayName="QFMSP source name" ma:description="" ma:hidden="true" ma:internalName="QFMSP_x0020_source_x0020_name">
      <xsd:simpleType>
        <xsd:restriction base="dms:Text"/>
      </xsd:simpleType>
    </xsd:element>
    <xsd:element name="Modified_x0020_By0" ma:index="9" nillable="true" ma:displayName="Modified By" ma:default="" ma:internalName="Modified_x0020_By0">
      <xsd:simpleType>
        <xsd:restriction base="dms:Text"/>
      </xsd:simpleType>
    </xsd:element>
    <xsd:element name="Created_x0020_By0" ma:index="10" nillable="true" ma:displayName="Created By" ma:default="" ma:internalName="Created_x0020_By0">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9326cd-04ab-4488-bca6-859743a01fd2" elementFormDefault="qualified">
    <xsd:import namespace="http://schemas.microsoft.com/office/2006/documentManagement/types"/>
    <xsd:import namespace="http://schemas.microsoft.com/office/infopath/2007/PartnerControls"/>
    <xsd:element name="SharedWithUsers" ma:index="11"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reated_x0020_By0 xmlns="57eab1cb-6dba-4d80-b281-d330c947e0c6" xsi:nil="true"/>
    <QFMSP_x0020_source_x0020_name xmlns="57eab1cb-6dba-4d80-b281-d330c947e0c6" xsi:nil="true"/>
    <Modified_x0020_By0 xmlns="57eab1cb-6dba-4d80-b281-d330c947e0c6" xsi:nil="true"/>
  </documentManagement>
</p:properties>
</file>

<file path=customXml/itemProps1.xml><?xml version="1.0" encoding="utf-8"?>
<ds:datastoreItem xmlns:ds="http://schemas.openxmlformats.org/officeDocument/2006/customXml" ds:itemID="{7A67CD65-CC93-496E-B913-F441CB83CBE7}">
  <ds:schemaRefs>
    <ds:schemaRef ds:uri="http://schemas.microsoft.com/sharepoint/v3/contenttype/forms"/>
  </ds:schemaRefs>
</ds:datastoreItem>
</file>

<file path=customXml/itemProps2.xml><?xml version="1.0" encoding="utf-8"?>
<ds:datastoreItem xmlns:ds="http://schemas.openxmlformats.org/officeDocument/2006/customXml" ds:itemID="{EE929D8D-5CD5-46CB-8603-D7CC70A9F5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eab1cb-6dba-4d80-b281-d330c947e0c6"/>
    <ds:schemaRef ds:uri="3c9326cd-04ab-4488-bca6-859743a01f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773A1C-3B2D-446B-A2DA-029174F0608B}">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3c9326cd-04ab-4488-bca6-859743a01fd2"/>
    <ds:schemaRef ds:uri="57eab1cb-6dba-4d80-b281-d330c947e0c6"/>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SICI</Template>
  <TotalTime>3232</TotalTime>
  <Words>707</Words>
  <Application>Microsoft Office PowerPoint</Application>
  <PresentationFormat>Bredbild</PresentationFormat>
  <Paragraphs>146</Paragraphs>
  <Slides>15</Slides>
  <Notes>12</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15</vt:i4>
      </vt:variant>
    </vt:vector>
  </HeadingPairs>
  <TitlesOfParts>
    <vt:vector size="21" baseType="lpstr">
      <vt:lpstr>Arial</vt:lpstr>
      <vt:lpstr>Calibri</vt:lpstr>
      <vt:lpstr>Calibri Light</vt:lpstr>
      <vt:lpstr>Wingdings</vt:lpstr>
      <vt:lpstr>Office-tema</vt:lpstr>
      <vt:lpstr>Anpassad formgivning</vt:lpstr>
      <vt:lpstr>Using student voices through survey data for inspections</vt:lpstr>
      <vt:lpstr>Presentation outline</vt:lpstr>
      <vt:lpstr>The Swedish Schools Inspectorate</vt:lpstr>
      <vt:lpstr>The Swedish School Survey </vt:lpstr>
      <vt:lpstr>Why do we do the survey?</vt:lpstr>
      <vt:lpstr>Some School Survey Stats - 2026</vt:lpstr>
      <vt:lpstr>Some topics in the questionnaires</vt:lpstr>
      <vt:lpstr>Questions about student safety</vt:lpstr>
      <vt:lpstr>Example results from latest survey</vt:lpstr>
      <vt:lpstr>Redevelopment of the survey</vt:lpstr>
      <vt:lpstr>Cognitive interviews</vt:lpstr>
      <vt:lpstr>The journey of the survey results: risk-analysis</vt:lpstr>
      <vt:lpstr>The journey of the survey results: pre-analysis</vt:lpstr>
      <vt:lpstr>The journey of the survey results: during and after inspections</vt:lpstr>
      <vt:lpstr>Questions?</vt:lpstr>
    </vt:vector>
  </TitlesOfParts>
  <Company>Skolinspektionen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Malin Karikoski</dc:creator>
  <cp:lastModifiedBy>Malin Karikoski</cp:lastModifiedBy>
  <cp:revision>196</cp:revision>
  <cp:lastPrinted>2023-02-13T08:28:11Z</cp:lastPrinted>
  <dcterms:created xsi:type="dcterms:W3CDTF">2026-09-09T07:24:05Z</dcterms:created>
  <dcterms:modified xsi:type="dcterms:W3CDTF">2026-09-28T12:36:30Z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0x0101008D8B755C5646484EB6E7521B7F3530EA</vt:lpwstr>
  </property>
</Properties>
</file>