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56" r:id="rId2"/>
    <p:sldId id="258" r:id="rId3"/>
    <p:sldId id="478" r:id="rId4"/>
    <p:sldId id="485" r:id="rId5"/>
    <p:sldId id="480" r:id="rId6"/>
    <p:sldId id="469" r:id="rId7"/>
    <p:sldId id="443" r:id="rId8"/>
    <p:sldId id="491" r:id="rId9"/>
    <p:sldId id="436" r:id="rId10"/>
    <p:sldId id="291" r:id="rId11"/>
    <p:sldId id="293" r:id="rId12"/>
    <p:sldId id="301" r:id="rId13"/>
    <p:sldId id="299" r:id="rId14"/>
    <p:sldId id="300" r:id="rId15"/>
    <p:sldId id="281" r:id="rId16"/>
    <p:sldId id="487" r:id="rId17"/>
    <p:sldId id="488" r:id="rId18"/>
    <p:sldId id="483" r:id="rId19"/>
    <p:sldId id="484" r:id="rId20"/>
    <p:sldId id="489" r:id="rId21"/>
    <p:sldId id="490" r:id="rId22"/>
    <p:sldId id="263" r:id="rId23"/>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yna Kyzyma" initials="IK" lastIdx="2" clrIdx="0">
    <p:extLst>
      <p:ext uri="{19B8F6BF-5375-455C-9EA6-DF929625EA0E}">
        <p15:presenceInfo xmlns:p15="http://schemas.microsoft.com/office/powerpoint/2012/main" userId="S-1-5-21-1853638256-1627474789-312552118-47831" providerId="AD"/>
      </p:ext>
    </p:extLst>
  </p:cmAuthor>
  <p:cmAuthor id="2" name="Anna-Sabrina SATTLER" initials="AS" lastIdx="6" clrIdx="1">
    <p:extLst>
      <p:ext uri="{19B8F6BF-5375-455C-9EA6-DF929625EA0E}">
        <p15:presenceInfo xmlns:p15="http://schemas.microsoft.com/office/powerpoint/2012/main" userId="S-1-5-21-1853638256-1627474789-312552118-375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A800A8"/>
    <a:srgbClr val="612A8A"/>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Style foncé 2 - Accentuation 1/Accentuation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79" autoAdjust="0"/>
    <p:restoredTop sz="83529" autoAdjust="0"/>
  </p:normalViewPr>
  <p:slideViewPr>
    <p:cSldViewPr snapToGrid="0">
      <p:cViewPr varScale="1">
        <p:scale>
          <a:sx n="85" d="100"/>
          <a:sy n="85" d="100"/>
        </p:scale>
        <p:origin x="1541"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5" d="100"/>
          <a:sy n="55" d="100"/>
        </p:scale>
        <p:origin x="3307"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OEJQS%20projects\1%20-%20Current%20projects\BEES\5%20-%20Climat%20scolaire\schools_v3.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Sheet1!$B$1:$B$46</c:f>
              <c:numCache>
                <c:formatCode>0.00</c:formatCode>
                <c:ptCount val="46"/>
                <c:pt idx="0">
                  <c:v>-0.31627294421195984</c:v>
                </c:pt>
                <c:pt idx="1">
                  <c:v>-0.29730674624443054</c:v>
                </c:pt>
                <c:pt idx="2">
                  <c:v>-0.26613909006118774</c:v>
                </c:pt>
                <c:pt idx="3">
                  <c:v>-0.24890775978565216</c:v>
                </c:pt>
                <c:pt idx="4">
                  <c:v>-0.23117919266223907</c:v>
                </c:pt>
                <c:pt idx="5">
                  <c:v>-0.16965058445930481</c:v>
                </c:pt>
                <c:pt idx="6">
                  <c:v>-0.16854625940322876</c:v>
                </c:pt>
                <c:pt idx="7">
                  <c:v>-0.16114677488803864</c:v>
                </c:pt>
                <c:pt idx="8">
                  <c:v>-0.15640832483768463</c:v>
                </c:pt>
                <c:pt idx="9">
                  <c:v>-0.13882255554199219</c:v>
                </c:pt>
                <c:pt idx="10">
                  <c:v>-0.1256321519613266</c:v>
                </c:pt>
                <c:pt idx="11">
                  <c:v>-0.11956149339675903</c:v>
                </c:pt>
                <c:pt idx="12">
                  <c:v>-9.1817691922187805E-2</c:v>
                </c:pt>
                <c:pt idx="13">
                  <c:v>-6.7333236336708069E-2</c:v>
                </c:pt>
                <c:pt idx="14">
                  <c:v>-5.4185625165700912E-2</c:v>
                </c:pt>
                <c:pt idx="15">
                  <c:v>-5.2987132221460342E-2</c:v>
                </c:pt>
                <c:pt idx="16">
                  <c:v>-5.2873071283102036E-2</c:v>
                </c:pt>
                <c:pt idx="17">
                  <c:v>-3.0751470476388931E-2</c:v>
                </c:pt>
                <c:pt idx="18">
                  <c:v>-4.6535395085811615E-3</c:v>
                </c:pt>
                <c:pt idx="19">
                  <c:v>-3.6936381366103888E-3</c:v>
                </c:pt>
                <c:pt idx="20">
                  <c:v>1.1929712258279324E-2</c:v>
                </c:pt>
                <c:pt idx="21">
                  <c:v>3.407793864607811E-2</c:v>
                </c:pt>
                <c:pt idx="22">
                  <c:v>5.2536219358444214E-2</c:v>
                </c:pt>
                <c:pt idx="23">
                  <c:v>8.0728828907012939E-2</c:v>
                </c:pt>
                <c:pt idx="24">
                  <c:v>8.7654069066047668E-2</c:v>
                </c:pt>
                <c:pt idx="25">
                  <c:v>0.10795427113771439</c:v>
                </c:pt>
                <c:pt idx="26">
                  <c:v>0.12562881410121918</c:v>
                </c:pt>
                <c:pt idx="27">
                  <c:v>0.1267300546169281</c:v>
                </c:pt>
                <c:pt idx="28">
                  <c:v>0.14292114973068237</c:v>
                </c:pt>
                <c:pt idx="29">
                  <c:v>0.17426498234272003</c:v>
                </c:pt>
                <c:pt idx="30">
                  <c:v>0.18671531975269318</c:v>
                </c:pt>
                <c:pt idx="31">
                  <c:v>0.1890207976102829</c:v>
                </c:pt>
                <c:pt idx="32">
                  <c:v>0.23752766847610474</c:v>
                </c:pt>
                <c:pt idx="33">
                  <c:v>0.24417959153652191</c:v>
                </c:pt>
                <c:pt idx="34">
                  <c:v>0.24911913275718689</c:v>
                </c:pt>
                <c:pt idx="35">
                  <c:v>0.25600847601890564</c:v>
                </c:pt>
                <c:pt idx="36">
                  <c:v>0.26853787899017334</c:v>
                </c:pt>
                <c:pt idx="37">
                  <c:v>0.3106098473072052</c:v>
                </c:pt>
                <c:pt idx="38">
                  <c:v>0.32496896386146545</c:v>
                </c:pt>
                <c:pt idx="39">
                  <c:v>0.33623066544532776</c:v>
                </c:pt>
                <c:pt idx="40">
                  <c:v>0.33863446116447449</c:v>
                </c:pt>
                <c:pt idx="41">
                  <c:v>0.37471699714660645</c:v>
                </c:pt>
                <c:pt idx="42">
                  <c:v>0.38510540127754211</c:v>
                </c:pt>
                <c:pt idx="43">
                  <c:v>0.44702962040901184</c:v>
                </c:pt>
                <c:pt idx="44">
                  <c:v>0.52536696195602417</c:v>
                </c:pt>
                <c:pt idx="45">
                  <c:v>0.71490579843521118</c:v>
                </c:pt>
              </c:numCache>
            </c:numRef>
          </c:val>
          <c:extLst>
            <c:ext xmlns:c16="http://schemas.microsoft.com/office/drawing/2014/chart" uri="{C3380CC4-5D6E-409C-BE32-E72D297353CC}">
              <c16:uniqueId val="{00000000-3601-44DC-8617-AEF713695BDF}"/>
            </c:ext>
          </c:extLst>
        </c:ser>
        <c:dLbls>
          <c:showLegendKey val="0"/>
          <c:showVal val="0"/>
          <c:showCatName val="0"/>
          <c:showSerName val="0"/>
          <c:showPercent val="0"/>
          <c:showBubbleSize val="0"/>
        </c:dLbls>
        <c:gapWidth val="219"/>
        <c:overlap val="-27"/>
        <c:axId val="1728626368"/>
        <c:axId val="1728627200"/>
      </c:barChart>
      <c:catAx>
        <c:axId val="1728626368"/>
        <c:scaling>
          <c:orientation val="minMax"/>
        </c:scaling>
        <c:delete val="1"/>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lb-LU"/>
                  <a:t>Schools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crossAx val="1728627200"/>
        <c:crosses val="autoZero"/>
        <c:auto val="1"/>
        <c:lblAlgn val="ctr"/>
        <c:lblOffset val="100"/>
        <c:noMultiLvlLbl val="0"/>
      </c:catAx>
      <c:valAx>
        <c:axId val="1728627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lb-LU"/>
                  <a:t>Average school climate score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28626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5AD24A-CCF2-48E9-B87E-3AEEFB7C8AC4}" type="doc">
      <dgm:prSet loTypeId="urn:microsoft.com/office/officeart/2005/8/layout/hierarchy1" loCatId="hierarchy" qsTypeId="urn:microsoft.com/office/officeart/2005/8/quickstyle/simple1" qsCatId="simple" csTypeId="urn:microsoft.com/office/officeart/2005/8/colors/accent2_5" csCatId="accent2" phldr="1"/>
      <dgm:spPr/>
      <dgm:t>
        <a:bodyPr/>
        <a:lstStyle/>
        <a:p>
          <a:endParaRPr lang="fr-FR"/>
        </a:p>
      </dgm:t>
    </dgm:pt>
    <dgm:pt modelId="{AC4F4CA5-18F5-45A9-8779-DA7B88CB77EE}">
      <dgm:prSet phldrT="[Texte]"/>
      <dgm:spPr/>
      <dgm:t>
        <a:bodyPr/>
        <a:lstStyle/>
        <a:p>
          <a:r>
            <a:rPr lang="fr-FR" dirty="0"/>
            <a:t>Ministry</a:t>
          </a:r>
        </a:p>
      </dgm:t>
    </dgm:pt>
    <dgm:pt modelId="{582B2EAE-D82F-43C3-8257-2410433A9A18}" type="parTrans" cxnId="{5A1B30A4-807D-4D80-B37B-95B93D580200}">
      <dgm:prSet/>
      <dgm:spPr/>
      <dgm:t>
        <a:bodyPr/>
        <a:lstStyle/>
        <a:p>
          <a:endParaRPr lang="fr-FR"/>
        </a:p>
      </dgm:t>
    </dgm:pt>
    <dgm:pt modelId="{15B2F86A-86B8-4196-B79F-9C5AE673D131}" type="sibTrans" cxnId="{5A1B30A4-807D-4D80-B37B-95B93D580200}">
      <dgm:prSet/>
      <dgm:spPr/>
      <dgm:t>
        <a:bodyPr/>
        <a:lstStyle/>
        <a:p>
          <a:endParaRPr lang="fr-FR"/>
        </a:p>
      </dgm:t>
    </dgm:pt>
    <dgm:pt modelId="{82126D46-A7FF-4320-B6AB-6A2D2FBD9386}">
      <dgm:prSet phldrT="[Texte]"/>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dirty="0" err="1"/>
            <a:t>Observatory</a:t>
          </a:r>
          <a:endParaRPr lang="fr-FR" dirty="0"/>
        </a:p>
        <a:p>
          <a:pPr marL="0" lvl="0" defTabSz="711200">
            <a:lnSpc>
              <a:spcPct val="90000"/>
            </a:lnSpc>
            <a:spcBef>
              <a:spcPct val="0"/>
            </a:spcBef>
            <a:spcAft>
              <a:spcPct val="35000"/>
            </a:spcAft>
            <a:buNone/>
          </a:pPr>
          <a:endParaRPr lang="fr-FR" dirty="0"/>
        </a:p>
      </dgm:t>
    </dgm:pt>
    <dgm:pt modelId="{6B67FDD8-6174-44A6-AC94-0CADF1C16C8B}" type="parTrans" cxnId="{99CAE5FA-6E23-4F9F-BCCD-A79B50BDCA76}">
      <dgm:prSet/>
      <dgm:spPr/>
      <dgm:t>
        <a:bodyPr/>
        <a:lstStyle/>
        <a:p>
          <a:endParaRPr lang="fr-FR"/>
        </a:p>
      </dgm:t>
    </dgm:pt>
    <dgm:pt modelId="{F62D607F-BDF9-48B4-BF36-63D9B49B231B}" type="sibTrans" cxnId="{99CAE5FA-6E23-4F9F-BCCD-A79B50BDCA76}">
      <dgm:prSet/>
      <dgm:spPr/>
      <dgm:t>
        <a:bodyPr/>
        <a:lstStyle/>
        <a:p>
          <a:endParaRPr lang="fr-FR"/>
        </a:p>
      </dgm:t>
    </dgm:pt>
    <dgm:pt modelId="{C9E887C6-E780-4F5B-BCF9-B96A7E8CE9D6}">
      <dgm:prSet phldrT="[Texte]"/>
      <dgm:spPr/>
      <dgm:t>
        <a:bodyPr/>
        <a:lstStyle/>
        <a:p>
          <a:r>
            <a:rPr lang="fr-FR" dirty="0"/>
            <a:t>Inspection</a:t>
          </a:r>
        </a:p>
      </dgm:t>
    </dgm:pt>
    <dgm:pt modelId="{718C8C98-31D9-4DA8-9C15-2B8283C886D3}" type="parTrans" cxnId="{CFAF5643-CFE0-4F14-ACCA-D693DFD5AA6B}">
      <dgm:prSet/>
      <dgm:spPr/>
      <dgm:t>
        <a:bodyPr/>
        <a:lstStyle/>
        <a:p>
          <a:endParaRPr lang="fr-FR"/>
        </a:p>
      </dgm:t>
    </dgm:pt>
    <dgm:pt modelId="{BDBC9ACE-B3D4-4164-8B54-8A598AA16100}" type="sibTrans" cxnId="{CFAF5643-CFE0-4F14-ACCA-D693DFD5AA6B}">
      <dgm:prSet/>
      <dgm:spPr/>
      <dgm:t>
        <a:bodyPr/>
        <a:lstStyle/>
        <a:p>
          <a:endParaRPr lang="fr-FR"/>
        </a:p>
      </dgm:t>
    </dgm:pt>
    <dgm:pt modelId="{7483200E-26A6-4E8A-BF10-835F8B18E911}">
      <dgm:prSet phldrT="[Texte]"/>
      <dgm:spPr/>
      <dgm:t>
        <a:bodyPr/>
        <a:lstStyle/>
        <a:p>
          <a:r>
            <a:rPr lang="fr-FR" dirty="0" err="1"/>
            <a:t>Schools</a:t>
          </a:r>
          <a:endParaRPr lang="fr-FR" dirty="0"/>
        </a:p>
      </dgm:t>
    </dgm:pt>
    <dgm:pt modelId="{6D1BCD7E-61D7-45D5-9DD8-6B08E3867CAA}" type="parTrans" cxnId="{70DE58AF-F7C9-40D9-9EC1-4FC141CDE015}">
      <dgm:prSet/>
      <dgm:spPr/>
      <dgm:t>
        <a:bodyPr/>
        <a:lstStyle/>
        <a:p>
          <a:endParaRPr lang="fr-FR"/>
        </a:p>
      </dgm:t>
    </dgm:pt>
    <dgm:pt modelId="{E11926F1-CF9D-4BCC-8348-A68B331B2C3F}" type="sibTrans" cxnId="{70DE58AF-F7C9-40D9-9EC1-4FC141CDE015}">
      <dgm:prSet/>
      <dgm:spPr/>
      <dgm:t>
        <a:bodyPr/>
        <a:lstStyle/>
        <a:p>
          <a:endParaRPr lang="fr-FR"/>
        </a:p>
      </dgm:t>
    </dgm:pt>
    <dgm:pt modelId="{D558056C-8D10-44BD-861A-1DE0C7EBFFA4}">
      <dgm:prSet phldrT="[Texte]" custT="1"/>
      <dgm:spPr>
        <a:solidFill>
          <a:prstClr val="white">
            <a:alpha val="90000"/>
            <a:hueOff val="0"/>
            <a:satOff val="0"/>
            <a:lumOff val="0"/>
            <a:alphaOff val="0"/>
          </a:prstClr>
        </a:solidFill>
        <a:ln w="12700" cap="flat" cmpd="sng" algn="ctr">
          <a:solidFill>
            <a:schemeClr val="accent2">
              <a:lumMod val="40000"/>
              <a:lumOff val="60000"/>
            </a:schemeClr>
          </a:solidFill>
          <a:prstDash val="solid"/>
          <a:miter lim="800000"/>
        </a:ln>
        <a:effectLst/>
      </dgm:spPr>
      <dgm:t>
        <a:bodyPr spcFirstLastPara="0" vert="horz" wrap="square" lIns="68580" tIns="68580" rIns="68580" bIns="68580" numCol="1" spcCol="1270" anchor="ctr" anchorCtr="0"/>
        <a:lstStyle/>
        <a:p>
          <a:pPr marL="0" lvl="0" indent="0" algn="ctr" defTabSz="800100">
            <a:lnSpc>
              <a:spcPct val="90000"/>
            </a:lnSpc>
            <a:spcBef>
              <a:spcPct val="0"/>
            </a:spcBef>
            <a:spcAft>
              <a:spcPct val="35000"/>
            </a:spcAft>
            <a:buNone/>
          </a:pPr>
          <a:r>
            <a:rPr lang="fr-FR" sz="1800" kern="1200" dirty="0">
              <a:solidFill>
                <a:prstClr val="black">
                  <a:hueOff val="0"/>
                  <a:satOff val="0"/>
                  <a:lumOff val="0"/>
                  <a:alphaOff val="0"/>
                </a:prstClr>
              </a:solidFill>
              <a:latin typeface="Arial" panose="020B0604020202020204"/>
              <a:ea typeface="+mn-ea"/>
              <a:cs typeface="+mn-cs"/>
            </a:rPr>
            <a:t>IDS</a:t>
          </a:r>
        </a:p>
      </dgm:t>
    </dgm:pt>
    <dgm:pt modelId="{B025925A-DE0E-4BA3-A45C-B6C81BA1CDC6}" type="sibTrans" cxnId="{F4B28D15-88FE-4639-9C5E-2CF271801BB2}">
      <dgm:prSet/>
      <dgm:spPr/>
      <dgm:t>
        <a:bodyPr/>
        <a:lstStyle/>
        <a:p>
          <a:endParaRPr lang="fr-FR"/>
        </a:p>
      </dgm:t>
    </dgm:pt>
    <dgm:pt modelId="{988D3E2C-22C2-4483-AAFD-1A934121C9EE}" type="parTrans" cxnId="{F4B28D15-88FE-4639-9C5E-2CF271801BB2}">
      <dgm:prSet/>
      <dgm:spPr/>
      <dgm:t>
        <a:bodyPr/>
        <a:lstStyle/>
        <a:p>
          <a:endParaRPr lang="fr-FR"/>
        </a:p>
      </dgm:t>
    </dgm:pt>
    <dgm:pt modelId="{E19B25C2-38BF-4A83-B76B-2B5BA49F33DA}" type="pres">
      <dgm:prSet presAssocID="{CA5AD24A-CCF2-48E9-B87E-3AEEFB7C8AC4}" presName="hierChild1" presStyleCnt="0">
        <dgm:presLayoutVars>
          <dgm:chPref val="1"/>
          <dgm:dir/>
          <dgm:animOne val="branch"/>
          <dgm:animLvl val="lvl"/>
          <dgm:resizeHandles/>
        </dgm:presLayoutVars>
      </dgm:prSet>
      <dgm:spPr/>
    </dgm:pt>
    <dgm:pt modelId="{3567C9F2-4D9A-457D-B5CB-41F9139D0A11}" type="pres">
      <dgm:prSet presAssocID="{AC4F4CA5-18F5-45A9-8779-DA7B88CB77EE}" presName="hierRoot1" presStyleCnt="0"/>
      <dgm:spPr/>
    </dgm:pt>
    <dgm:pt modelId="{73150013-DCFB-4C91-AC3D-35964D6EC673}" type="pres">
      <dgm:prSet presAssocID="{AC4F4CA5-18F5-45A9-8779-DA7B88CB77EE}" presName="composite" presStyleCnt="0"/>
      <dgm:spPr/>
    </dgm:pt>
    <dgm:pt modelId="{FBA0B296-EC78-44C0-BDF9-C89907635D00}" type="pres">
      <dgm:prSet presAssocID="{AC4F4CA5-18F5-45A9-8779-DA7B88CB77EE}" presName="background" presStyleLbl="node0" presStyleIdx="0" presStyleCnt="2"/>
      <dgm:spPr/>
    </dgm:pt>
    <dgm:pt modelId="{BCEA96F9-CC03-4529-B0BD-33F650F7BD4A}" type="pres">
      <dgm:prSet presAssocID="{AC4F4CA5-18F5-45A9-8779-DA7B88CB77EE}" presName="text" presStyleLbl="fgAcc0" presStyleIdx="0" presStyleCnt="2">
        <dgm:presLayoutVars>
          <dgm:chPref val="3"/>
        </dgm:presLayoutVars>
      </dgm:prSet>
      <dgm:spPr/>
    </dgm:pt>
    <dgm:pt modelId="{A554D364-62F3-4CEE-8252-5E36213346F2}" type="pres">
      <dgm:prSet presAssocID="{AC4F4CA5-18F5-45A9-8779-DA7B88CB77EE}" presName="hierChild2" presStyleCnt="0"/>
      <dgm:spPr/>
    </dgm:pt>
    <dgm:pt modelId="{7ABB0614-E52A-4AD8-A73C-7306FA109F5F}" type="pres">
      <dgm:prSet presAssocID="{6B67FDD8-6174-44A6-AC94-0CADF1C16C8B}" presName="Name10" presStyleLbl="parChTrans1D2" presStyleIdx="0" presStyleCnt="2"/>
      <dgm:spPr/>
    </dgm:pt>
    <dgm:pt modelId="{11FCAEFB-84AB-4E98-8CD0-4BB318867D35}" type="pres">
      <dgm:prSet presAssocID="{82126D46-A7FF-4320-B6AB-6A2D2FBD9386}" presName="hierRoot2" presStyleCnt="0"/>
      <dgm:spPr/>
    </dgm:pt>
    <dgm:pt modelId="{5EE87BBC-F0D2-45BD-9F66-CEB07D9969DD}" type="pres">
      <dgm:prSet presAssocID="{82126D46-A7FF-4320-B6AB-6A2D2FBD9386}" presName="composite2" presStyleCnt="0"/>
      <dgm:spPr/>
    </dgm:pt>
    <dgm:pt modelId="{5396CEEA-715A-4033-B788-196DE0398EDB}" type="pres">
      <dgm:prSet presAssocID="{82126D46-A7FF-4320-B6AB-6A2D2FBD9386}" presName="background2" presStyleLbl="node2" presStyleIdx="0" presStyleCnt="2"/>
      <dgm:spPr/>
    </dgm:pt>
    <dgm:pt modelId="{26701E04-FB61-48E3-BCBC-D6B46BCE92EA}" type="pres">
      <dgm:prSet presAssocID="{82126D46-A7FF-4320-B6AB-6A2D2FBD9386}" presName="text2" presStyleLbl="fgAcc2" presStyleIdx="0" presStyleCnt="2">
        <dgm:presLayoutVars>
          <dgm:chPref val="3"/>
        </dgm:presLayoutVars>
      </dgm:prSet>
      <dgm:spPr/>
    </dgm:pt>
    <dgm:pt modelId="{CA5FE414-496C-4DDE-B44A-0CA20825E723}" type="pres">
      <dgm:prSet presAssocID="{82126D46-A7FF-4320-B6AB-6A2D2FBD9386}" presName="hierChild3" presStyleCnt="0"/>
      <dgm:spPr/>
    </dgm:pt>
    <dgm:pt modelId="{83623DAD-9AEC-4CC9-B792-520460FC0A9B}" type="pres">
      <dgm:prSet presAssocID="{718C8C98-31D9-4DA8-9C15-2B8283C886D3}" presName="Name10" presStyleLbl="parChTrans1D2" presStyleIdx="1" presStyleCnt="2"/>
      <dgm:spPr/>
    </dgm:pt>
    <dgm:pt modelId="{F2983C6E-D777-47A3-837F-9D3025198460}" type="pres">
      <dgm:prSet presAssocID="{C9E887C6-E780-4F5B-BCF9-B96A7E8CE9D6}" presName="hierRoot2" presStyleCnt="0"/>
      <dgm:spPr/>
    </dgm:pt>
    <dgm:pt modelId="{7F033F15-D6C4-4E3C-B8A8-F6D7C63FA4F8}" type="pres">
      <dgm:prSet presAssocID="{C9E887C6-E780-4F5B-BCF9-B96A7E8CE9D6}" presName="composite2" presStyleCnt="0"/>
      <dgm:spPr/>
    </dgm:pt>
    <dgm:pt modelId="{12FAF4E0-0B8C-4CA5-A94E-214B51AFDEEE}" type="pres">
      <dgm:prSet presAssocID="{C9E887C6-E780-4F5B-BCF9-B96A7E8CE9D6}" presName="background2" presStyleLbl="node2" presStyleIdx="1" presStyleCnt="2"/>
      <dgm:spPr/>
    </dgm:pt>
    <dgm:pt modelId="{CE280FD7-7381-4AC3-80F8-18F845941E2B}" type="pres">
      <dgm:prSet presAssocID="{C9E887C6-E780-4F5B-BCF9-B96A7E8CE9D6}" presName="text2" presStyleLbl="fgAcc2" presStyleIdx="1" presStyleCnt="2">
        <dgm:presLayoutVars>
          <dgm:chPref val="3"/>
        </dgm:presLayoutVars>
      </dgm:prSet>
      <dgm:spPr/>
    </dgm:pt>
    <dgm:pt modelId="{B5B842AD-E6EF-418E-9980-FA27F7B8BAAD}" type="pres">
      <dgm:prSet presAssocID="{C9E887C6-E780-4F5B-BCF9-B96A7E8CE9D6}" presName="hierChild3" presStyleCnt="0"/>
      <dgm:spPr/>
    </dgm:pt>
    <dgm:pt modelId="{9047280E-5129-4B07-89FC-7D1F38716AC3}" type="pres">
      <dgm:prSet presAssocID="{6D1BCD7E-61D7-45D5-9DD8-6B08E3867CAA}" presName="Name17" presStyleLbl="parChTrans1D3" presStyleIdx="0" presStyleCnt="1"/>
      <dgm:spPr/>
    </dgm:pt>
    <dgm:pt modelId="{A4D37CD4-3E81-4D03-B34F-A2ABD14531F5}" type="pres">
      <dgm:prSet presAssocID="{7483200E-26A6-4E8A-BF10-835F8B18E911}" presName="hierRoot3" presStyleCnt="0"/>
      <dgm:spPr/>
    </dgm:pt>
    <dgm:pt modelId="{B19A75D1-F444-4906-917B-AF975AA5C3A6}" type="pres">
      <dgm:prSet presAssocID="{7483200E-26A6-4E8A-BF10-835F8B18E911}" presName="composite3" presStyleCnt="0"/>
      <dgm:spPr/>
    </dgm:pt>
    <dgm:pt modelId="{1272CD39-A1EC-48BA-A3F3-03B9DB789F3C}" type="pres">
      <dgm:prSet presAssocID="{7483200E-26A6-4E8A-BF10-835F8B18E911}" presName="background3" presStyleLbl="node3" presStyleIdx="0" presStyleCnt="1"/>
      <dgm:spPr/>
    </dgm:pt>
    <dgm:pt modelId="{4357AB90-6BA3-4A2C-831A-EC03AFE31B06}" type="pres">
      <dgm:prSet presAssocID="{7483200E-26A6-4E8A-BF10-835F8B18E911}" presName="text3" presStyleLbl="fgAcc3" presStyleIdx="0" presStyleCnt="1" custLinFactNeighborX="-39264" custLinFactNeighborY="-9822">
        <dgm:presLayoutVars>
          <dgm:chPref val="3"/>
        </dgm:presLayoutVars>
      </dgm:prSet>
      <dgm:spPr/>
    </dgm:pt>
    <dgm:pt modelId="{8B97A5FE-7745-4DDB-B751-A6948E306D5F}" type="pres">
      <dgm:prSet presAssocID="{7483200E-26A6-4E8A-BF10-835F8B18E911}" presName="hierChild4" presStyleCnt="0"/>
      <dgm:spPr/>
    </dgm:pt>
    <dgm:pt modelId="{4873C1AE-75A2-43AF-8550-E7F82702F9BC}" type="pres">
      <dgm:prSet presAssocID="{D558056C-8D10-44BD-861A-1DE0C7EBFFA4}" presName="hierRoot1" presStyleCnt="0"/>
      <dgm:spPr/>
    </dgm:pt>
    <dgm:pt modelId="{A6908663-94B8-4A52-87AB-C1C56550E5A1}" type="pres">
      <dgm:prSet presAssocID="{D558056C-8D10-44BD-861A-1DE0C7EBFFA4}" presName="composite" presStyleCnt="0"/>
      <dgm:spPr/>
    </dgm:pt>
    <dgm:pt modelId="{7DF4C20B-F351-49B7-80C1-0829B48E4587}" type="pres">
      <dgm:prSet presAssocID="{D558056C-8D10-44BD-861A-1DE0C7EBFFA4}" presName="background" presStyleLbl="node0" presStyleIdx="1" presStyleCnt="2"/>
      <dgm:spPr>
        <a:solidFill>
          <a:schemeClr val="accent2">
            <a:lumMod val="60000"/>
            <a:lumOff val="40000"/>
            <a:alpha val="80000"/>
          </a:schemeClr>
        </a:solidFill>
      </dgm:spPr>
    </dgm:pt>
    <dgm:pt modelId="{4F584865-F53A-4BAE-9AA8-2817E6764802}" type="pres">
      <dgm:prSet presAssocID="{D558056C-8D10-44BD-861A-1DE0C7EBFFA4}" presName="text" presStyleLbl="fgAcc0" presStyleIdx="1" presStyleCnt="2" custScaleY="90580" custLinFactY="100000" custLinFactNeighborX="27698" custLinFactNeighborY="196405">
        <dgm:presLayoutVars>
          <dgm:chPref val="3"/>
        </dgm:presLayoutVars>
      </dgm:prSet>
      <dgm:spPr>
        <a:xfrm>
          <a:off x="3179881" y="2855676"/>
          <a:ext cx="1436220" cy="826089"/>
        </a:xfrm>
        <a:prstGeom prst="roundRect">
          <a:avLst>
            <a:gd name="adj" fmla="val 10000"/>
          </a:avLst>
        </a:prstGeom>
      </dgm:spPr>
    </dgm:pt>
    <dgm:pt modelId="{8CE6451E-EBB1-43FB-99E9-5983B30A8CB1}" type="pres">
      <dgm:prSet presAssocID="{D558056C-8D10-44BD-861A-1DE0C7EBFFA4}" presName="hierChild2" presStyleCnt="0"/>
      <dgm:spPr/>
    </dgm:pt>
  </dgm:ptLst>
  <dgm:cxnLst>
    <dgm:cxn modelId="{F4B28D15-88FE-4639-9C5E-2CF271801BB2}" srcId="{CA5AD24A-CCF2-48E9-B87E-3AEEFB7C8AC4}" destId="{D558056C-8D10-44BD-861A-1DE0C7EBFFA4}" srcOrd="1" destOrd="0" parTransId="{988D3E2C-22C2-4483-AAFD-1A934121C9EE}" sibTransId="{B025925A-DE0E-4BA3-A45C-B6C81BA1CDC6}"/>
    <dgm:cxn modelId="{CFAF5643-CFE0-4F14-ACCA-D693DFD5AA6B}" srcId="{AC4F4CA5-18F5-45A9-8779-DA7B88CB77EE}" destId="{C9E887C6-E780-4F5B-BCF9-B96A7E8CE9D6}" srcOrd="1" destOrd="0" parTransId="{718C8C98-31D9-4DA8-9C15-2B8283C886D3}" sibTransId="{BDBC9ACE-B3D4-4164-8B54-8A598AA16100}"/>
    <dgm:cxn modelId="{49183E47-A662-4C74-B0F5-5D29B09665AE}" type="presOf" srcId="{82126D46-A7FF-4320-B6AB-6A2D2FBD9386}" destId="{26701E04-FB61-48E3-BCBC-D6B46BCE92EA}" srcOrd="0" destOrd="0" presId="urn:microsoft.com/office/officeart/2005/8/layout/hierarchy1"/>
    <dgm:cxn modelId="{A23F674C-5E77-4470-8581-B64DCF2D34E5}" type="presOf" srcId="{6D1BCD7E-61D7-45D5-9DD8-6B08E3867CAA}" destId="{9047280E-5129-4B07-89FC-7D1F38716AC3}" srcOrd="0" destOrd="0" presId="urn:microsoft.com/office/officeart/2005/8/layout/hierarchy1"/>
    <dgm:cxn modelId="{DFF3CA4E-28D6-42DC-B523-A84A1C20EA4D}" type="presOf" srcId="{718C8C98-31D9-4DA8-9C15-2B8283C886D3}" destId="{83623DAD-9AEC-4CC9-B792-520460FC0A9B}" srcOrd="0" destOrd="0" presId="urn:microsoft.com/office/officeart/2005/8/layout/hierarchy1"/>
    <dgm:cxn modelId="{E8920055-7B86-4FA2-96B3-C7AFF42D8689}" type="presOf" srcId="{7483200E-26A6-4E8A-BF10-835F8B18E911}" destId="{4357AB90-6BA3-4A2C-831A-EC03AFE31B06}" srcOrd="0" destOrd="0" presId="urn:microsoft.com/office/officeart/2005/8/layout/hierarchy1"/>
    <dgm:cxn modelId="{5A1B30A4-807D-4D80-B37B-95B93D580200}" srcId="{CA5AD24A-CCF2-48E9-B87E-3AEEFB7C8AC4}" destId="{AC4F4CA5-18F5-45A9-8779-DA7B88CB77EE}" srcOrd="0" destOrd="0" parTransId="{582B2EAE-D82F-43C3-8257-2410433A9A18}" sibTransId="{15B2F86A-86B8-4196-B79F-9C5AE673D131}"/>
    <dgm:cxn modelId="{0B1B71A6-8ED4-43FE-B27D-D0E7BB2E586F}" type="presOf" srcId="{C9E887C6-E780-4F5B-BCF9-B96A7E8CE9D6}" destId="{CE280FD7-7381-4AC3-80F8-18F845941E2B}" srcOrd="0" destOrd="0" presId="urn:microsoft.com/office/officeart/2005/8/layout/hierarchy1"/>
    <dgm:cxn modelId="{734AF5A8-442A-4C7B-BA5D-DF5178AAFC5D}" type="presOf" srcId="{AC4F4CA5-18F5-45A9-8779-DA7B88CB77EE}" destId="{BCEA96F9-CC03-4529-B0BD-33F650F7BD4A}" srcOrd="0" destOrd="0" presId="urn:microsoft.com/office/officeart/2005/8/layout/hierarchy1"/>
    <dgm:cxn modelId="{70DE58AF-F7C9-40D9-9EC1-4FC141CDE015}" srcId="{C9E887C6-E780-4F5B-BCF9-B96A7E8CE9D6}" destId="{7483200E-26A6-4E8A-BF10-835F8B18E911}" srcOrd="0" destOrd="0" parTransId="{6D1BCD7E-61D7-45D5-9DD8-6B08E3867CAA}" sibTransId="{E11926F1-CF9D-4BCC-8348-A68B331B2C3F}"/>
    <dgm:cxn modelId="{0C203CDE-B0FA-44A3-976F-C972431C2D61}" type="presOf" srcId="{CA5AD24A-CCF2-48E9-B87E-3AEEFB7C8AC4}" destId="{E19B25C2-38BF-4A83-B76B-2B5BA49F33DA}" srcOrd="0" destOrd="0" presId="urn:microsoft.com/office/officeart/2005/8/layout/hierarchy1"/>
    <dgm:cxn modelId="{1593E0E4-9A0E-423A-AE40-8F02094DF5F2}" type="presOf" srcId="{6B67FDD8-6174-44A6-AC94-0CADF1C16C8B}" destId="{7ABB0614-E52A-4AD8-A73C-7306FA109F5F}" srcOrd="0" destOrd="0" presId="urn:microsoft.com/office/officeart/2005/8/layout/hierarchy1"/>
    <dgm:cxn modelId="{58A811EC-CA58-4E9C-AE2F-D315E4B22649}" type="presOf" srcId="{D558056C-8D10-44BD-861A-1DE0C7EBFFA4}" destId="{4F584865-F53A-4BAE-9AA8-2817E6764802}" srcOrd="0" destOrd="0" presId="urn:microsoft.com/office/officeart/2005/8/layout/hierarchy1"/>
    <dgm:cxn modelId="{99CAE5FA-6E23-4F9F-BCCD-A79B50BDCA76}" srcId="{AC4F4CA5-18F5-45A9-8779-DA7B88CB77EE}" destId="{82126D46-A7FF-4320-B6AB-6A2D2FBD9386}" srcOrd="0" destOrd="0" parTransId="{6B67FDD8-6174-44A6-AC94-0CADF1C16C8B}" sibTransId="{F62D607F-BDF9-48B4-BF36-63D9B49B231B}"/>
    <dgm:cxn modelId="{32F95622-FCC6-4145-875A-8AC168E4AA8C}" type="presParOf" srcId="{E19B25C2-38BF-4A83-B76B-2B5BA49F33DA}" destId="{3567C9F2-4D9A-457D-B5CB-41F9139D0A11}" srcOrd="0" destOrd="0" presId="urn:microsoft.com/office/officeart/2005/8/layout/hierarchy1"/>
    <dgm:cxn modelId="{45F1EEE0-EC44-4549-8F1B-6EB63188A8B3}" type="presParOf" srcId="{3567C9F2-4D9A-457D-B5CB-41F9139D0A11}" destId="{73150013-DCFB-4C91-AC3D-35964D6EC673}" srcOrd="0" destOrd="0" presId="urn:microsoft.com/office/officeart/2005/8/layout/hierarchy1"/>
    <dgm:cxn modelId="{51420336-8D7C-40F2-878A-331A7B381A29}" type="presParOf" srcId="{73150013-DCFB-4C91-AC3D-35964D6EC673}" destId="{FBA0B296-EC78-44C0-BDF9-C89907635D00}" srcOrd="0" destOrd="0" presId="urn:microsoft.com/office/officeart/2005/8/layout/hierarchy1"/>
    <dgm:cxn modelId="{362FF490-CB33-4F20-8A59-CD431D49B2A6}" type="presParOf" srcId="{73150013-DCFB-4C91-AC3D-35964D6EC673}" destId="{BCEA96F9-CC03-4529-B0BD-33F650F7BD4A}" srcOrd="1" destOrd="0" presId="urn:microsoft.com/office/officeart/2005/8/layout/hierarchy1"/>
    <dgm:cxn modelId="{5F17028B-1F79-440F-A5F6-B9990CF53E69}" type="presParOf" srcId="{3567C9F2-4D9A-457D-B5CB-41F9139D0A11}" destId="{A554D364-62F3-4CEE-8252-5E36213346F2}" srcOrd="1" destOrd="0" presId="urn:microsoft.com/office/officeart/2005/8/layout/hierarchy1"/>
    <dgm:cxn modelId="{4D37F72F-8575-4170-8DCB-E9BFE59F874F}" type="presParOf" srcId="{A554D364-62F3-4CEE-8252-5E36213346F2}" destId="{7ABB0614-E52A-4AD8-A73C-7306FA109F5F}" srcOrd="0" destOrd="0" presId="urn:microsoft.com/office/officeart/2005/8/layout/hierarchy1"/>
    <dgm:cxn modelId="{B6FD4966-8E59-4714-BDA8-0F04F38F0A65}" type="presParOf" srcId="{A554D364-62F3-4CEE-8252-5E36213346F2}" destId="{11FCAEFB-84AB-4E98-8CD0-4BB318867D35}" srcOrd="1" destOrd="0" presId="urn:microsoft.com/office/officeart/2005/8/layout/hierarchy1"/>
    <dgm:cxn modelId="{24E45299-4865-4DCA-90B6-59217348FCE4}" type="presParOf" srcId="{11FCAEFB-84AB-4E98-8CD0-4BB318867D35}" destId="{5EE87BBC-F0D2-45BD-9F66-CEB07D9969DD}" srcOrd="0" destOrd="0" presId="urn:microsoft.com/office/officeart/2005/8/layout/hierarchy1"/>
    <dgm:cxn modelId="{6A72760B-757B-48F0-8F1C-97A86A36068E}" type="presParOf" srcId="{5EE87BBC-F0D2-45BD-9F66-CEB07D9969DD}" destId="{5396CEEA-715A-4033-B788-196DE0398EDB}" srcOrd="0" destOrd="0" presId="urn:microsoft.com/office/officeart/2005/8/layout/hierarchy1"/>
    <dgm:cxn modelId="{42058343-B7A8-4F16-BC0C-EDC236E7DE47}" type="presParOf" srcId="{5EE87BBC-F0D2-45BD-9F66-CEB07D9969DD}" destId="{26701E04-FB61-48E3-BCBC-D6B46BCE92EA}" srcOrd="1" destOrd="0" presId="urn:microsoft.com/office/officeart/2005/8/layout/hierarchy1"/>
    <dgm:cxn modelId="{B6D51191-8194-4C37-A632-9422F0A76381}" type="presParOf" srcId="{11FCAEFB-84AB-4E98-8CD0-4BB318867D35}" destId="{CA5FE414-496C-4DDE-B44A-0CA20825E723}" srcOrd="1" destOrd="0" presId="urn:microsoft.com/office/officeart/2005/8/layout/hierarchy1"/>
    <dgm:cxn modelId="{B3E7BF7A-4F08-4898-9023-95655EC15BC7}" type="presParOf" srcId="{A554D364-62F3-4CEE-8252-5E36213346F2}" destId="{83623DAD-9AEC-4CC9-B792-520460FC0A9B}" srcOrd="2" destOrd="0" presId="urn:microsoft.com/office/officeart/2005/8/layout/hierarchy1"/>
    <dgm:cxn modelId="{61B9E708-EEBB-4349-896F-BF5F3E3F1D63}" type="presParOf" srcId="{A554D364-62F3-4CEE-8252-5E36213346F2}" destId="{F2983C6E-D777-47A3-837F-9D3025198460}" srcOrd="3" destOrd="0" presId="urn:microsoft.com/office/officeart/2005/8/layout/hierarchy1"/>
    <dgm:cxn modelId="{6DE38615-3BD7-4D33-86AC-3829F0D7828A}" type="presParOf" srcId="{F2983C6E-D777-47A3-837F-9D3025198460}" destId="{7F033F15-D6C4-4E3C-B8A8-F6D7C63FA4F8}" srcOrd="0" destOrd="0" presId="urn:microsoft.com/office/officeart/2005/8/layout/hierarchy1"/>
    <dgm:cxn modelId="{E808C371-BE9E-4B9A-A017-17DF0F694CB5}" type="presParOf" srcId="{7F033F15-D6C4-4E3C-B8A8-F6D7C63FA4F8}" destId="{12FAF4E0-0B8C-4CA5-A94E-214B51AFDEEE}" srcOrd="0" destOrd="0" presId="urn:microsoft.com/office/officeart/2005/8/layout/hierarchy1"/>
    <dgm:cxn modelId="{CD16A954-C830-4022-B713-EA5FB8B2FE6D}" type="presParOf" srcId="{7F033F15-D6C4-4E3C-B8A8-F6D7C63FA4F8}" destId="{CE280FD7-7381-4AC3-80F8-18F845941E2B}" srcOrd="1" destOrd="0" presId="urn:microsoft.com/office/officeart/2005/8/layout/hierarchy1"/>
    <dgm:cxn modelId="{A1BCA41E-237C-4787-BD26-3CECE8D24BAF}" type="presParOf" srcId="{F2983C6E-D777-47A3-837F-9D3025198460}" destId="{B5B842AD-E6EF-418E-9980-FA27F7B8BAAD}" srcOrd="1" destOrd="0" presId="urn:microsoft.com/office/officeart/2005/8/layout/hierarchy1"/>
    <dgm:cxn modelId="{70C9157A-6751-4ABA-9EE3-6F60CE19802B}" type="presParOf" srcId="{B5B842AD-E6EF-418E-9980-FA27F7B8BAAD}" destId="{9047280E-5129-4B07-89FC-7D1F38716AC3}" srcOrd="0" destOrd="0" presId="urn:microsoft.com/office/officeart/2005/8/layout/hierarchy1"/>
    <dgm:cxn modelId="{57EF4922-2011-446C-B578-9F1BA2CCF090}" type="presParOf" srcId="{B5B842AD-E6EF-418E-9980-FA27F7B8BAAD}" destId="{A4D37CD4-3E81-4D03-B34F-A2ABD14531F5}" srcOrd="1" destOrd="0" presId="urn:microsoft.com/office/officeart/2005/8/layout/hierarchy1"/>
    <dgm:cxn modelId="{D2CB4211-D92A-448D-B9E2-4E2978EBF9E0}" type="presParOf" srcId="{A4D37CD4-3E81-4D03-B34F-A2ABD14531F5}" destId="{B19A75D1-F444-4906-917B-AF975AA5C3A6}" srcOrd="0" destOrd="0" presId="urn:microsoft.com/office/officeart/2005/8/layout/hierarchy1"/>
    <dgm:cxn modelId="{3C4F9A03-9348-4A95-AD52-10407F250CC2}" type="presParOf" srcId="{B19A75D1-F444-4906-917B-AF975AA5C3A6}" destId="{1272CD39-A1EC-48BA-A3F3-03B9DB789F3C}" srcOrd="0" destOrd="0" presId="urn:microsoft.com/office/officeart/2005/8/layout/hierarchy1"/>
    <dgm:cxn modelId="{8310585A-5EBF-4479-A61B-FF33924F6FE5}" type="presParOf" srcId="{B19A75D1-F444-4906-917B-AF975AA5C3A6}" destId="{4357AB90-6BA3-4A2C-831A-EC03AFE31B06}" srcOrd="1" destOrd="0" presId="urn:microsoft.com/office/officeart/2005/8/layout/hierarchy1"/>
    <dgm:cxn modelId="{8A70BC3C-D7A6-423A-8ACA-A7234C260BE5}" type="presParOf" srcId="{A4D37CD4-3E81-4D03-B34F-A2ABD14531F5}" destId="{8B97A5FE-7745-4DDB-B751-A6948E306D5F}" srcOrd="1" destOrd="0" presId="urn:microsoft.com/office/officeart/2005/8/layout/hierarchy1"/>
    <dgm:cxn modelId="{5A08D153-3BA8-458B-BF6A-7528F4D83618}" type="presParOf" srcId="{E19B25C2-38BF-4A83-B76B-2B5BA49F33DA}" destId="{4873C1AE-75A2-43AF-8550-E7F82702F9BC}" srcOrd="1" destOrd="0" presId="urn:microsoft.com/office/officeart/2005/8/layout/hierarchy1"/>
    <dgm:cxn modelId="{25EE6346-EFFD-4611-91D9-EF5E8A8969A5}" type="presParOf" srcId="{4873C1AE-75A2-43AF-8550-E7F82702F9BC}" destId="{A6908663-94B8-4A52-87AB-C1C56550E5A1}" srcOrd="0" destOrd="0" presId="urn:microsoft.com/office/officeart/2005/8/layout/hierarchy1"/>
    <dgm:cxn modelId="{E19140EB-1BBB-4465-A61A-8E4B5B34096D}" type="presParOf" srcId="{A6908663-94B8-4A52-87AB-C1C56550E5A1}" destId="{7DF4C20B-F351-49B7-80C1-0829B48E4587}" srcOrd="0" destOrd="0" presId="urn:microsoft.com/office/officeart/2005/8/layout/hierarchy1"/>
    <dgm:cxn modelId="{3DD78E4B-2C50-4558-91D7-EFE8EAEF2B72}" type="presParOf" srcId="{A6908663-94B8-4A52-87AB-C1C56550E5A1}" destId="{4F584865-F53A-4BAE-9AA8-2817E6764802}" srcOrd="1" destOrd="0" presId="urn:microsoft.com/office/officeart/2005/8/layout/hierarchy1"/>
    <dgm:cxn modelId="{02DE4189-2F20-47F0-85C0-317E7141AC6F}" type="presParOf" srcId="{4873C1AE-75A2-43AF-8550-E7F82702F9BC}" destId="{8CE6451E-EBB1-43FB-99E9-5983B30A8CB1}"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5AD24A-CCF2-48E9-B87E-3AEEFB7C8AC4}" type="doc">
      <dgm:prSet loTypeId="urn:microsoft.com/office/officeart/2005/8/layout/hierarchy1" loCatId="hierarchy" qsTypeId="urn:microsoft.com/office/officeart/2005/8/quickstyle/simple1" qsCatId="simple" csTypeId="urn:microsoft.com/office/officeart/2005/8/colors/accent2_1" csCatId="accent2" phldr="1"/>
      <dgm:spPr/>
      <dgm:t>
        <a:bodyPr/>
        <a:lstStyle/>
        <a:p>
          <a:endParaRPr lang="fr-FR"/>
        </a:p>
      </dgm:t>
    </dgm:pt>
    <dgm:pt modelId="{AC4F4CA5-18F5-45A9-8779-DA7B88CB77EE}">
      <dgm:prSet phldrT="[Texte]"/>
      <dgm:spPr/>
      <dgm:t>
        <a:bodyPr/>
        <a:lstStyle/>
        <a:p>
          <a:r>
            <a:rPr lang="fr-FR" dirty="0" err="1"/>
            <a:t>Parliament</a:t>
          </a:r>
          <a:endParaRPr lang="fr-FR" dirty="0"/>
        </a:p>
      </dgm:t>
    </dgm:pt>
    <dgm:pt modelId="{582B2EAE-D82F-43C3-8257-2410433A9A18}" type="parTrans" cxnId="{5A1B30A4-807D-4D80-B37B-95B93D580200}">
      <dgm:prSet/>
      <dgm:spPr/>
      <dgm:t>
        <a:bodyPr/>
        <a:lstStyle/>
        <a:p>
          <a:endParaRPr lang="fr-FR"/>
        </a:p>
      </dgm:t>
    </dgm:pt>
    <dgm:pt modelId="{15B2F86A-86B8-4196-B79F-9C5AE673D131}" type="sibTrans" cxnId="{5A1B30A4-807D-4D80-B37B-95B93D580200}">
      <dgm:prSet/>
      <dgm:spPr/>
      <dgm:t>
        <a:bodyPr/>
        <a:lstStyle/>
        <a:p>
          <a:endParaRPr lang="fr-FR"/>
        </a:p>
      </dgm:t>
    </dgm:pt>
    <dgm:pt modelId="{E19B25C2-38BF-4A83-B76B-2B5BA49F33DA}" type="pres">
      <dgm:prSet presAssocID="{CA5AD24A-CCF2-48E9-B87E-3AEEFB7C8AC4}" presName="hierChild1" presStyleCnt="0">
        <dgm:presLayoutVars>
          <dgm:chPref val="1"/>
          <dgm:dir/>
          <dgm:animOne val="branch"/>
          <dgm:animLvl val="lvl"/>
          <dgm:resizeHandles/>
        </dgm:presLayoutVars>
      </dgm:prSet>
      <dgm:spPr/>
    </dgm:pt>
    <dgm:pt modelId="{3567C9F2-4D9A-457D-B5CB-41F9139D0A11}" type="pres">
      <dgm:prSet presAssocID="{AC4F4CA5-18F5-45A9-8779-DA7B88CB77EE}" presName="hierRoot1" presStyleCnt="0"/>
      <dgm:spPr/>
    </dgm:pt>
    <dgm:pt modelId="{73150013-DCFB-4C91-AC3D-35964D6EC673}" type="pres">
      <dgm:prSet presAssocID="{AC4F4CA5-18F5-45A9-8779-DA7B88CB77EE}" presName="composite" presStyleCnt="0"/>
      <dgm:spPr/>
    </dgm:pt>
    <dgm:pt modelId="{FBA0B296-EC78-44C0-BDF9-C89907635D00}" type="pres">
      <dgm:prSet presAssocID="{AC4F4CA5-18F5-45A9-8779-DA7B88CB77EE}" presName="background" presStyleLbl="node0" presStyleIdx="0" presStyleCnt="1"/>
      <dgm:spPr/>
    </dgm:pt>
    <dgm:pt modelId="{BCEA96F9-CC03-4529-B0BD-33F650F7BD4A}" type="pres">
      <dgm:prSet presAssocID="{AC4F4CA5-18F5-45A9-8779-DA7B88CB77EE}" presName="text" presStyleLbl="fgAcc0" presStyleIdx="0" presStyleCnt="1" custLinFactNeighborX="-35044" custLinFactNeighborY="-64450">
        <dgm:presLayoutVars>
          <dgm:chPref val="3"/>
        </dgm:presLayoutVars>
      </dgm:prSet>
      <dgm:spPr/>
    </dgm:pt>
    <dgm:pt modelId="{A554D364-62F3-4CEE-8252-5E36213346F2}" type="pres">
      <dgm:prSet presAssocID="{AC4F4CA5-18F5-45A9-8779-DA7B88CB77EE}" presName="hierChild2" presStyleCnt="0"/>
      <dgm:spPr/>
    </dgm:pt>
  </dgm:ptLst>
  <dgm:cxnLst>
    <dgm:cxn modelId="{5A1B30A4-807D-4D80-B37B-95B93D580200}" srcId="{CA5AD24A-CCF2-48E9-B87E-3AEEFB7C8AC4}" destId="{AC4F4CA5-18F5-45A9-8779-DA7B88CB77EE}" srcOrd="0" destOrd="0" parTransId="{582B2EAE-D82F-43C3-8257-2410433A9A18}" sibTransId="{15B2F86A-86B8-4196-B79F-9C5AE673D131}"/>
    <dgm:cxn modelId="{734AF5A8-442A-4C7B-BA5D-DF5178AAFC5D}" type="presOf" srcId="{AC4F4CA5-18F5-45A9-8779-DA7B88CB77EE}" destId="{BCEA96F9-CC03-4529-B0BD-33F650F7BD4A}" srcOrd="0" destOrd="0" presId="urn:microsoft.com/office/officeart/2005/8/layout/hierarchy1"/>
    <dgm:cxn modelId="{0C203CDE-B0FA-44A3-976F-C972431C2D61}" type="presOf" srcId="{CA5AD24A-CCF2-48E9-B87E-3AEEFB7C8AC4}" destId="{E19B25C2-38BF-4A83-B76B-2B5BA49F33DA}" srcOrd="0" destOrd="0" presId="urn:microsoft.com/office/officeart/2005/8/layout/hierarchy1"/>
    <dgm:cxn modelId="{32F95622-FCC6-4145-875A-8AC168E4AA8C}" type="presParOf" srcId="{E19B25C2-38BF-4A83-B76B-2B5BA49F33DA}" destId="{3567C9F2-4D9A-457D-B5CB-41F9139D0A11}" srcOrd="0" destOrd="0" presId="urn:microsoft.com/office/officeart/2005/8/layout/hierarchy1"/>
    <dgm:cxn modelId="{45F1EEE0-EC44-4549-8F1B-6EB63188A8B3}" type="presParOf" srcId="{3567C9F2-4D9A-457D-B5CB-41F9139D0A11}" destId="{73150013-DCFB-4C91-AC3D-35964D6EC673}" srcOrd="0" destOrd="0" presId="urn:microsoft.com/office/officeart/2005/8/layout/hierarchy1"/>
    <dgm:cxn modelId="{51420336-8D7C-40F2-878A-331A7B381A29}" type="presParOf" srcId="{73150013-DCFB-4C91-AC3D-35964D6EC673}" destId="{FBA0B296-EC78-44C0-BDF9-C89907635D00}" srcOrd="0" destOrd="0" presId="urn:microsoft.com/office/officeart/2005/8/layout/hierarchy1"/>
    <dgm:cxn modelId="{362FF490-CB33-4F20-8A59-CD431D49B2A6}" type="presParOf" srcId="{73150013-DCFB-4C91-AC3D-35964D6EC673}" destId="{BCEA96F9-CC03-4529-B0BD-33F650F7BD4A}" srcOrd="1" destOrd="0" presId="urn:microsoft.com/office/officeart/2005/8/layout/hierarchy1"/>
    <dgm:cxn modelId="{5F17028B-1F79-440F-A5F6-B9990CF53E69}" type="presParOf" srcId="{3567C9F2-4D9A-457D-B5CB-41F9139D0A11}" destId="{A554D364-62F3-4CEE-8252-5E36213346F2}" srcOrd="1" destOrd="0" presId="urn:microsoft.com/office/officeart/2005/8/layout/hierarchy1"/>
  </dgm:cxnLst>
  <dgm:bg/>
  <dgm:whole/>
  <dgm:extLst>
    <a:ext uri="http://schemas.microsoft.com/office/drawing/2008/diagram">
      <dsp:dataModelExt xmlns:dsp="http://schemas.microsoft.com/office/drawing/2008/diagram" relId="rId13"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CA5AD24A-CCF2-48E9-B87E-3AEEFB7C8AC4}" type="doc">
      <dgm:prSet loTypeId="urn:microsoft.com/office/officeart/2005/8/layout/hierarchy1" loCatId="hierarchy" qsTypeId="urn:microsoft.com/office/officeart/2005/8/quickstyle/simple1" qsCatId="simple" csTypeId="urn:microsoft.com/office/officeart/2005/8/colors/accent2_1" csCatId="accent2" phldr="1"/>
      <dgm:spPr/>
      <dgm:t>
        <a:bodyPr/>
        <a:lstStyle/>
        <a:p>
          <a:endParaRPr lang="fr-FR"/>
        </a:p>
      </dgm:t>
    </dgm:pt>
    <dgm:pt modelId="{AC4F4CA5-18F5-45A9-8779-DA7B88CB77EE}">
      <dgm:prSet phldrT="[Texte]" custT="1"/>
      <dgm:spPr/>
      <dgm:t>
        <a:bodyPr/>
        <a:lstStyle/>
        <a:p>
          <a:r>
            <a:rPr lang="fr-FR" sz="1800" dirty="0">
              <a:solidFill>
                <a:schemeClr val="bg2">
                  <a:lumMod val="25000"/>
                </a:schemeClr>
              </a:solidFill>
            </a:rPr>
            <a:t>LUCET</a:t>
          </a:r>
        </a:p>
        <a:p>
          <a:r>
            <a:rPr lang="fr-FR" sz="1800" dirty="0" err="1">
              <a:solidFill>
                <a:schemeClr val="bg2">
                  <a:lumMod val="25000"/>
                </a:schemeClr>
              </a:solidFill>
            </a:rPr>
            <a:t>ÉpStan</a:t>
          </a:r>
          <a:endParaRPr lang="fr-FR" sz="1800" dirty="0">
            <a:solidFill>
              <a:schemeClr val="bg2">
                <a:lumMod val="25000"/>
              </a:schemeClr>
            </a:solidFill>
          </a:endParaRPr>
        </a:p>
      </dgm:t>
    </dgm:pt>
    <dgm:pt modelId="{582B2EAE-D82F-43C3-8257-2410433A9A18}" type="parTrans" cxnId="{5A1B30A4-807D-4D80-B37B-95B93D580200}">
      <dgm:prSet/>
      <dgm:spPr/>
      <dgm:t>
        <a:bodyPr/>
        <a:lstStyle/>
        <a:p>
          <a:endParaRPr lang="fr-FR"/>
        </a:p>
      </dgm:t>
    </dgm:pt>
    <dgm:pt modelId="{15B2F86A-86B8-4196-B79F-9C5AE673D131}" type="sibTrans" cxnId="{5A1B30A4-807D-4D80-B37B-95B93D580200}">
      <dgm:prSet/>
      <dgm:spPr/>
      <dgm:t>
        <a:bodyPr/>
        <a:lstStyle/>
        <a:p>
          <a:endParaRPr lang="fr-FR"/>
        </a:p>
      </dgm:t>
    </dgm:pt>
    <dgm:pt modelId="{E19B25C2-38BF-4A83-B76B-2B5BA49F33DA}" type="pres">
      <dgm:prSet presAssocID="{CA5AD24A-CCF2-48E9-B87E-3AEEFB7C8AC4}" presName="hierChild1" presStyleCnt="0">
        <dgm:presLayoutVars>
          <dgm:chPref val="1"/>
          <dgm:dir/>
          <dgm:animOne val="branch"/>
          <dgm:animLvl val="lvl"/>
          <dgm:resizeHandles/>
        </dgm:presLayoutVars>
      </dgm:prSet>
      <dgm:spPr/>
    </dgm:pt>
    <dgm:pt modelId="{3567C9F2-4D9A-457D-B5CB-41F9139D0A11}" type="pres">
      <dgm:prSet presAssocID="{AC4F4CA5-18F5-45A9-8779-DA7B88CB77EE}" presName="hierRoot1" presStyleCnt="0"/>
      <dgm:spPr/>
    </dgm:pt>
    <dgm:pt modelId="{73150013-DCFB-4C91-AC3D-35964D6EC673}" type="pres">
      <dgm:prSet presAssocID="{AC4F4CA5-18F5-45A9-8779-DA7B88CB77EE}" presName="composite" presStyleCnt="0"/>
      <dgm:spPr/>
    </dgm:pt>
    <dgm:pt modelId="{FBA0B296-EC78-44C0-BDF9-C89907635D00}" type="pres">
      <dgm:prSet presAssocID="{AC4F4CA5-18F5-45A9-8779-DA7B88CB77EE}" presName="background" presStyleLbl="node0" presStyleIdx="0" presStyleCnt="1"/>
      <dgm:spPr/>
    </dgm:pt>
    <dgm:pt modelId="{BCEA96F9-CC03-4529-B0BD-33F650F7BD4A}" type="pres">
      <dgm:prSet presAssocID="{AC4F4CA5-18F5-45A9-8779-DA7B88CB77EE}" presName="text" presStyleLbl="fgAcc0" presStyleIdx="0" presStyleCnt="1" custLinFactNeighborX="42537" custLinFactNeighborY="-79656">
        <dgm:presLayoutVars>
          <dgm:chPref val="3"/>
        </dgm:presLayoutVars>
      </dgm:prSet>
      <dgm:spPr/>
    </dgm:pt>
    <dgm:pt modelId="{A554D364-62F3-4CEE-8252-5E36213346F2}" type="pres">
      <dgm:prSet presAssocID="{AC4F4CA5-18F5-45A9-8779-DA7B88CB77EE}" presName="hierChild2" presStyleCnt="0"/>
      <dgm:spPr/>
    </dgm:pt>
  </dgm:ptLst>
  <dgm:cxnLst>
    <dgm:cxn modelId="{5A1B30A4-807D-4D80-B37B-95B93D580200}" srcId="{CA5AD24A-CCF2-48E9-B87E-3AEEFB7C8AC4}" destId="{AC4F4CA5-18F5-45A9-8779-DA7B88CB77EE}" srcOrd="0" destOrd="0" parTransId="{582B2EAE-D82F-43C3-8257-2410433A9A18}" sibTransId="{15B2F86A-86B8-4196-B79F-9C5AE673D131}"/>
    <dgm:cxn modelId="{734AF5A8-442A-4C7B-BA5D-DF5178AAFC5D}" type="presOf" srcId="{AC4F4CA5-18F5-45A9-8779-DA7B88CB77EE}" destId="{BCEA96F9-CC03-4529-B0BD-33F650F7BD4A}" srcOrd="0" destOrd="0" presId="urn:microsoft.com/office/officeart/2005/8/layout/hierarchy1"/>
    <dgm:cxn modelId="{0C203CDE-B0FA-44A3-976F-C972431C2D61}" type="presOf" srcId="{CA5AD24A-CCF2-48E9-B87E-3AEEFB7C8AC4}" destId="{E19B25C2-38BF-4A83-B76B-2B5BA49F33DA}" srcOrd="0" destOrd="0" presId="urn:microsoft.com/office/officeart/2005/8/layout/hierarchy1"/>
    <dgm:cxn modelId="{32F95622-FCC6-4145-875A-8AC168E4AA8C}" type="presParOf" srcId="{E19B25C2-38BF-4A83-B76B-2B5BA49F33DA}" destId="{3567C9F2-4D9A-457D-B5CB-41F9139D0A11}" srcOrd="0" destOrd="0" presId="urn:microsoft.com/office/officeart/2005/8/layout/hierarchy1"/>
    <dgm:cxn modelId="{45F1EEE0-EC44-4549-8F1B-6EB63188A8B3}" type="presParOf" srcId="{3567C9F2-4D9A-457D-B5CB-41F9139D0A11}" destId="{73150013-DCFB-4C91-AC3D-35964D6EC673}" srcOrd="0" destOrd="0" presId="urn:microsoft.com/office/officeart/2005/8/layout/hierarchy1"/>
    <dgm:cxn modelId="{51420336-8D7C-40F2-878A-331A7B381A29}" type="presParOf" srcId="{73150013-DCFB-4C91-AC3D-35964D6EC673}" destId="{FBA0B296-EC78-44C0-BDF9-C89907635D00}" srcOrd="0" destOrd="0" presId="urn:microsoft.com/office/officeart/2005/8/layout/hierarchy1"/>
    <dgm:cxn modelId="{362FF490-CB33-4F20-8A59-CD431D49B2A6}" type="presParOf" srcId="{73150013-DCFB-4C91-AC3D-35964D6EC673}" destId="{BCEA96F9-CC03-4529-B0BD-33F650F7BD4A}" srcOrd="1" destOrd="0" presId="urn:microsoft.com/office/officeart/2005/8/layout/hierarchy1"/>
    <dgm:cxn modelId="{5F17028B-1F79-440F-A5F6-B9990CF53E69}" type="presParOf" srcId="{3567C9F2-4D9A-457D-B5CB-41F9139D0A11}" destId="{A554D364-62F3-4CEE-8252-5E36213346F2}" srcOrd="1" destOrd="0" presId="urn:microsoft.com/office/officeart/2005/8/layout/hierarchy1"/>
  </dgm:cxnLst>
  <dgm:bg/>
  <dgm:whole/>
  <dgm:extLst>
    <a:ext uri="http://schemas.microsoft.com/office/drawing/2008/diagram">
      <dsp:dataModelExt xmlns:dsp="http://schemas.microsoft.com/office/drawing/2008/diagram" relId="rId1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7280E-5129-4B07-89FC-7D1F38716AC3}">
      <dsp:nvSpPr>
        <dsp:cNvPr id="0" name=""/>
        <dsp:cNvSpPr/>
      </dsp:nvSpPr>
      <dsp:spPr>
        <a:xfrm>
          <a:off x="2103188" y="2242562"/>
          <a:ext cx="563917" cy="328124"/>
        </a:xfrm>
        <a:custGeom>
          <a:avLst/>
          <a:gdLst/>
          <a:ahLst/>
          <a:cxnLst/>
          <a:rect l="0" t="0" r="0" b="0"/>
          <a:pathLst>
            <a:path>
              <a:moveTo>
                <a:pt x="563917" y="0"/>
              </a:moveTo>
              <a:lnTo>
                <a:pt x="563917" y="195074"/>
              </a:lnTo>
              <a:lnTo>
                <a:pt x="0" y="195074"/>
              </a:lnTo>
              <a:lnTo>
                <a:pt x="0" y="328124"/>
              </a:lnTo>
            </a:path>
          </a:pathLst>
        </a:custGeom>
        <a:noFill/>
        <a:ln w="12700" cap="flat" cmpd="sng" algn="ctr">
          <a:solidFill>
            <a:schemeClr val="accent2">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623DAD-9AEC-4CC9-B792-520460FC0A9B}">
      <dsp:nvSpPr>
        <dsp:cNvPr id="0" name=""/>
        <dsp:cNvSpPr/>
      </dsp:nvSpPr>
      <dsp:spPr>
        <a:xfrm>
          <a:off x="1789415" y="912861"/>
          <a:ext cx="877690" cy="417700"/>
        </a:xfrm>
        <a:custGeom>
          <a:avLst/>
          <a:gdLst/>
          <a:ahLst/>
          <a:cxnLst/>
          <a:rect l="0" t="0" r="0" b="0"/>
          <a:pathLst>
            <a:path>
              <a:moveTo>
                <a:pt x="0" y="0"/>
              </a:moveTo>
              <a:lnTo>
                <a:pt x="0" y="284650"/>
              </a:lnTo>
              <a:lnTo>
                <a:pt x="877690" y="284650"/>
              </a:lnTo>
              <a:lnTo>
                <a:pt x="877690" y="417700"/>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ABB0614-E52A-4AD8-A73C-7306FA109F5F}">
      <dsp:nvSpPr>
        <dsp:cNvPr id="0" name=""/>
        <dsp:cNvSpPr/>
      </dsp:nvSpPr>
      <dsp:spPr>
        <a:xfrm>
          <a:off x="911725" y="912861"/>
          <a:ext cx="877690" cy="417700"/>
        </a:xfrm>
        <a:custGeom>
          <a:avLst/>
          <a:gdLst/>
          <a:ahLst/>
          <a:cxnLst/>
          <a:rect l="0" t="0" r="0" b="0"/>
          <a:pathLst>
            <a:path>
              <a:moveTo>
                <a:pt x="877690" y="0"/>
              </a:moveTo>
              <a:lnTo>
                <a:pt x="877690" y="284650"/>
              </a:lnTo>
              <a:lnTo>
                <a:pt x="0" y="284650"/>
              </a:lnTo>
              <a:lnTo>
                <a:pt x="0" y="417700"/>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A0B296-EC78-44C0-BDF9-C89907635D00}">
      <dsp:nvSpPr>
        <dsp:cNvPr id="0" name=""/>
        <dsp:cNvSpPr/>
      </dsp:nvSpPr>
      <dsp:spPr>
        <a:xfrm>
          <a:off x="1071305" y="861"/>
          <a:ext cx="1436220" cy="912000"/>
        </a:xfrm>
        <a:prstGeom prst="roundRect">
          <a:avLst>
            <a:gd name="adj" fmla="val 10000"/>
          </a:avLst>
        </a:prstGeom>
        <a:solidFill>
          <a:schemeClr val="accent2">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EA96F9-CC03-4529-B0BD-33F650F7BD4A}">
      <dsp:nvSpPr>
        <dsp:cNvPr id="0" name=""/>
        <dsp:cNvSpPr/>
      </dsp:nvSpPr>
      <dsp:spPr>
        <a:xfrm>
          <a:off x="1230885" y="152462"/>
          <a:ext cx="1436220" cy="912000"/>
        </a:xfrm>
        <a:prstGeom prst="roundRect">
          <a:avLst>
            <a:gd name="adj" fmla="val 10000"/>
          </a:avLst>
        </a:prstGeom>
        <a:solidFill>
          <a:schemeClr val="lt1">
            <a:alpha val="9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Ministry</a:t>
          </a:r>
        </a:p>
      </dsp:txBody>
      <dsp:txXfrm>
        <a:off x="1257597" y="179174"/>
        <a:ext cx="1382796" cy="858576"/>
      </dsp:txXfrm>
    </dsp:sp>
    <dsp:sp modelId="{5396CEEA-715A-4033-B788-196DE0398EDB}">
      <dsp:nvSpPr>
        <dsp:cNvPr id="0" name=""/>
        <dsp:cNvSpPr/>
      </dsp:nvSpPr>
      <dsp:spPr>
        <a:xfrm>
          <a:off x="193614" y="1330562"/>
          <a:ext cx="1436220" cy="912000"/>
        </a:xfrm>
        <a:prstGeom prst="roundRect">
          <a:avLst>
            <a:gd name="adj" fmla="val 10000"/>
          </a:avLst>
        </a:prstGeom>
        <a:solidFill>
          <a:schemeClr val="accent2">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701E04-FB61-48E3-BCBC-D6B46BCE92EA}">
      <dsp:nvSpPr>
        <dsp:cNvPr id="0" name=""/>
        <dsp:cNvSpPr/>
      </dsp:nvSpPr>
      <dsp:spPr>
        <a:xfrm>
          <a:off x="353194" y="1482163"/>
          <a:ext cx="1436220" cy="912000"/>
        </a:xfrm>
        <a:prstGeom prst="roundRect">
          <a:avLst>
            <a:gd name="adj" fmla="val 10000"/>
          </a:avLst>
        </a:prstGeom>
        <a:solidFill>
          <a:schemeClr val="lt1">
            <a:alpha val="90000"/>
            <a:hueOff val="0"/>
            <a:satOff val="0"/>
            <a:lumOff val="0"/>
            <a:alphaOff val="0"/>
          </a:schemeClr>
        </a:solid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1800" kern="1200" dirty="0" err="1"/>
            <a:t>Observatory</a:t>
          </a:r>
          <a:endParaRPr lang="fr-FR" sz="1800" kern="1200" dirty="0"/>
        </a:p>
        <a:p>
          <a:pPr marL="0" lvl="0" algn="ctr" defTabSz="711200">
            <a:lnSpc>
              <a:spcPct val="90000"/>
            </a:lnSpc>
            <a:spcBef>
              <a:spcPct val="0"/>
            </a:spcBef>
            <a:spcAft>
              <a:spcPct val="35000"/>
            </a:spcAft>
            <a:buNone/>
          </a:pPr>
          <a:endParaRPr lang="fr-FR" sz="1800" kern="1200" dirty="0"/>
        </a:p>
      </dsp:txBody>
      <dsp:txXfrm>
        <a:off x="379906" y="1508875"/>
        <a:ext cx="1382796" cy="858576"/>
      </dsp:txXfrm>
    </dsp:sp>
    <dsp:sp modelId="{12FAF4E0-0B8C-4CA5-A94E-214B51AFDEEE}">
      <dsp:nvSpPr>
        <dsp:cNvPr id="0" name=""/>
        <dsp:cNvSpPr/>
      </dsp:nvSpPr>
      <dsp:spPr>
        <a:xfrm>
          <a:off x="1948995" y="1330562"/>
          <a:ext cx="1436220" cy="912000"/>
        </a:xfrm>
        <a:prstGeom prst="roundRect">
          <a:avLst>
            <a:gd name="adj" fmla="val 10000"/>
          </a:avLst>
        </a:prstGeom>
        <a:solidFill>
          <a:schemeClr val="accent2">
            <a:alpha val="7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280FD7-7381-4AC3-80F8-18F845941E2B}">
      <dsp:nvSpPr>
        <dsp:cNvPr id="0" name=""/>
        <dsp:cNvSpPr/>
      </dsp:nvSpPr>
      <dsp:spPr>
        <a:xfrm>
          <a:off x="2108575" y="1482163"/>
          <a:ext cx="1436220" cy="912000"/>
        </a:xfrm>
        <a:prstGeom prst="roundRect">
          <a:avLst>
            <a:gd name="adj" fmla="val 10000"/>
          </a:avLst>
        </a:prstGeom>
        <a:solidFill>
          <a:schemeClr val="lt1">
            <a:alpha val="90000"/>
            <a:hueOff val="0"/>
            <a:satOff val="0"/>
            <a:lumOff val="0"/>
            <a:alphaOff val="0"/>
          </a:schemeClr>
        </a:solid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Inspection</a:t>
          </a:r>
        </a:p>
      </dsp:txBody>
      <dsp:txXfrm>
        <a:off x="2135287" y="1508875"/>
        <a:ext cx="1382796" cy="858576"/>
      </dsp:txXfrm>
    </dsp:sp>
    <dsp:sp modelId="{1272CD39-A1EC-48BA-A3F3-03B9DB789F3C}">
      <dsp:nvSpPr>
        <dsp:cNvPr id="0" name=""/>
        <dsp:cNvSpPr/>
      </dsp:nvSpPr>
      <dsp:spPr>
        <a:xfrm>
          <a:off x="1385078" y="2570686"/>
          <a:ext cx="1436220" cy="912000"/>
        </a:xfrm>
        <a:prstGeom prst="roundRect">
          <a:avLst>
            <a:gd name="adj" fmla="val 10000"/>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57AB90-6BA3-4A2C-831A-EC03AFE31B06}">
      <dsp:nvSpPr>
        <dsp:cNvPr id="0" name=""/>
        <dsp:cNvSpPr/>
      </dsp:nvSpPr>
      <dsp:spPr>
        <a:xfrm>
          <a:off x="1544658" y="2722287"/>
          <a:ext cx="1436220" cy="912000"/>
        </a:xfrm>
        <a:prstGeom prst="roundRect">
          <a:avLst>
            <a:gd name="adj" fmla="val 10000"/>
          </a:avLst>
        </a:prstGeom>
        <a:solidFill>
          <a:schemeClr val="lt1">
            <a:alpha val="90000"/>
            <a:hueOff val="0"/>
            <a:satOff val="0"/>
            <a:lumOff val="0"/>
            <a:alphaOff val="0"/>
          </a:schemeClr>
        </a:solidFill>
        <a:ln w="12700" cap="flat" cmpd="sng" algn="ctr">
          <a:solidFill>
            <a:schemeClr val="accent2">
              <a:tint val="7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err="1"/>
            <a:t>Schools</a:t>
          </a:r>
          <a:endParaRPr lang="fr-FR" sz="1800" kern="1200" dirty="0"/>
        </a:p>
      </dsp:txBody>
      <dsp:txXfrm>
        <a:off x="1571370" y="2748999"/>
        <a:ext cx="1382796" cy="858576"/>
      </dsp:txXfrm>
    </dsp:sp>
    <dsp:sp modelId="{7DF4C20B-F351-49B7-80C1-0829B48E4587}">
      <dsp:nvSpPr>
        <dsp:cNvPr id="0" name=""/>
        <dsp:cNvSpPr/>
      </dsp:nvSpPr>
      <dsp:spPr>
        <a:xfrm>
          <a:off x="3020301" y="2704075"/>
          <a:ext cx="1436220" cy="826089"/>
        </a:xfrm>
        <a:prstGeom prst="roundRect">
          <a:avLst>
            <a:gd name="adj" fmla="val 10000"/>
          </a:avLst>
        </a:prstGeom>
        <a:solidFill>
          <a:schemeClr val="accent2">
            <a:lumMod val="60000"/>
            <a:lumOff val="40000"/>
            <a:alpha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584865-F53A-4BAE-9AA8-2817E6764802}">
      <dsp:nvSpPr>
        <dsp:cNvPr id="0" name=""/>
        <dsp:cNvSpPr/>
      </dsp:nvSpPr>
      <dsp:spPr>
        <a:xfrm>
          <a:off x="3179881" y="2855676"/>
          <a:ext cx="1436220" cy="826089"/>
        </a:xfrm>
        <a:prstGeom prst="roundRect">
          <a:avLst>
            <a:gd name="adj" fmla="val 10000"/>
          </a:avLst>
        </a:prstGeom>
        <a:solidFill>
          <a:prstClr val="white">
            <a:alpha val="90000"/>
            <a:hueOff val="0"/>
            <a:satOff val="0"/>
            <a:lumOff val="0"/>
            <a:alphaOff val="0"/>
          </a:prstClr>
        </a:solidFill>
        <a:ln w="12700" cap="flat" cmpd="sng" algn="ctr">
          <a:solidFill>
            <a:schemeClr val="accent2">
              <a:lumMod val="40000"/>
              <a:lumOff val="6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solidFill>
                <a:prstClr val="black">
                  <a:hueOff val="0"/>
                  <a:satOff val="0"/>
                  <a:lumOff val="0"/>
                  <a:alphaOff val="0"/>
                </a:prstClr>
              </a:solidFill>
              <a:latin typeface="Arial" panose="020B0604020202020204"/>
              <a:ea typeface="+mn-ea"/>
              <a:cs typeface="+mn-cs"/>
            </a:rPr>
            <a:t>IDS</a:t>
          </a:r>
        </a:p>
      </dsp:txBody>
      <dsp:txXfrm>
        <a:off x="3204076" y="2879871"/>
        <a:ext cx="1387830" cy="7776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0B296-EC78-44C0-BDF9-C89907635D00}">
      <dsp:nvSpPr>
        <dsp:cNvPr id="0" name=""/>
        <dsp:cNvSpPr/>
      </dsp:nvSpPr>
      <dsp:spPr>
        <a:xfrm>
          <a:off x="-152497" y="-144872"/>
          <a:ext cx="1372476" cy="871522"/>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EA96F9-CC03-4529-B0BD-33F650F7BD4A}">
      <dsp:nvSpPr>
        <dsp:cNvPr id="0" name=""/>
        <dsp:cNvSpPr/>
      </dsp:nvSpPr>
      <dsp:spPr>
        <a:xfrm>
          <a:off x="0" y="0"/>
          <a:ext cx="1372476" cy="871522"/>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fr-FR" sz="1900" kern="1200" dirty="0" err="1"/>
            <a:t>Parliament</a:t>
          </a:r>
          <a:endParaRPr lang="fr-FR" sz="1900" kern="1200" dirty="0"/>
        </a:p>
      </dsp:txBody>
      <dsp:txXfrm>
        <a:off x="25526" y="25526"/>
        <a:ext cx="1321424" cy="8204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0B296-EC78-44C0-BDF9-C89907635D00}">
      <dsp:nvSpPr>
        <dsp:cNvPr id="0" name=""/>
        <dsp:cNvSpPr/>
      </dsp:nvSpPr>
      <dsp:spPr>
        <a:xfrm>
          <a:off x="1248" y="-121363"/>
          <a:ext cx="1149755" cy="73009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EA96F9-CC03-4529-B0BD-33F650F7BD4A}">
      <dsp:nvSpPr>
        <dsp:cNvPr id="0" name=""/>
        <dsp:cNvSpPr/>
      </dsp:nvSpPr>
      <dsp:spPr>
        <a:xfrm>
          <a:off x="128999" y="0"/>
          <a:ext cx="1149755" cy="730094"/>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chemeClr val="bg2">
                  <a:lumMod val="25000"/>
                </a:schemeClr>
              </a:solidFill>
            </a:rPr>
            <a:t>LUCET</a:t>
          </a:r>
        </a:p>
        <a:p>
          <a:pPr marL="0" lvl="0" indent="0" algn="ctr" defTabSz="800100">
            <a:lnSpc>
              <a:spcPct val="90000"/>
            </a:lnSpc>
            <a:spcBef>
              <a:spcPct val="0"/>
            </a:spcBef>
            <a:spcAft>
              <a:spcPct val="35000"/>
            </a:spcAft>
            <a:buNone/>
          </a:pPr>
          <a:r>
            <a:rPr lang="fr-FR" sz="1800" kern="1200" dirty="0" err="1">
              <a:solidFill>
                <a:schemeClr val="bg2">
                  <a:lumMod val="25000"/>
                </a:schemeClr>
              </a:solidFill>
            </a:rPr>
            <a:t>ÉpStan</a:t>
          </a:r>
          <a:endParaRPr lang="fr-FR" sz="1800" kern="1200" dirty="0">
            <a:solidFill>
              <a:schemeClr val="bg2">
                <a:lumMod val="25000"/>
              </a:schemeClr>
            </a:solidFill>
          </a:endParaRPr>
        </a:p>
      </dsp:txBody>
      <dsp:txXfrm>
        <a:off x="150383" y="21384"/>
        <a:ext cx="1106987" cy="68732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4" y="1"/>
            <a:ext cx="2945659" cy="498056"/>
          </a:xfrm>
          <a:prstGeom prst="rect">
            <a:avLst/>
          </a:prstGeom>
        </p:spPr>
        <p:txBody>
          <a:bodyPr vert="horz" lIns="91440" tIns="45720" rIns="91440" bIns="45720" rtlCol="0"/>
          <a:lstStyle>
            <a:lvl1pPr algn="r">
              <a:defRPr sz="1200"/>
            </a:lvl1pPr>
          </a:lstStyle>
          <a:p>
            <a:fld id="{F2777712-A840-874E-98E6-FE6A4EF51172}" type="datetimeFigureOut">
              <a:rPr lang="fr-FR" smtClean="0"/>
              <a:t>02/10/2026</a:t>
            </a:fld>
            <a:endParaRPr lang="fr-FR"/>
          </a:p>
        </p:txBody>
      </p:sp>
      <p:sp>
        <p:nvSpPr>
          <p:cNvPr id="4" name="Espace réservé de l'image de diapositive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FD1442DF-3D5A-A643-91A6-4C7C37126078}" type="slidenum">
              <a:rPr lang="fr-FR" smtClean="0"/>
              <a:t>‹N°›</a:t>
            </a:fld>
            <a:endParaRPr lang="fr-FR"/>
          </a:p>
        </p:txBody>
      </p:sp>
    </p:spTree>
    <p:extLst>
      <p:ext uri="{BB962C8B-B14F-4D97-AF65-F5344CB8AC3E}">
        <p14:creationId xmlns:p14="http://schemas.microsoft.com/office/powerpoint/2010/main" val="3076475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b-LU" dirty="0"/>
          </a:p>
        </p:txBody>
      </p:sp>
      <p:sp>
        <p:nvSpPr>
          <p:cNvPr id="4" name="Slide Number Placeholder 3"/>
          <p:cNvSpPr>
            <a:spLocks noGrp="1"/>
          </p:cNvSpPr>
          <p:nvPr>
            <p:ph type="sldNum" sz="quarter" idx="5"/>
          </p:nvPr>
        </p:nvSpPr>
        <p:spPr/>
        <p:txBody>
          <a:bodyPr/>
          <a:lstStyle/>
          <a:p>
            <a:fld id="{FD1442DF-3D5A-A643-91A6-4C7C37126078}" type="slidenum">
              <a:rPr lang="fr-FR" smtClean="0"/>
              <a:t>1</a:t>
            </a:fld>
            <a:endParaRPr lang="fr-FR"/>
          </a:p>
        </p:txBody>
      </p:sp>
    </p:spTree>
    <p:extLst>
      <p:ext uri="{BB962C8B-B14F-4D97-AF65-F5344CB8AC3E}">
        <p14:creationId xmlns:p14="http://schemas.microsoft.com/office/powerpoint/2010/main" val="2972887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evaluate education systems, we often look at outcomes, indicators and performance measures. </a:t>
            </a:r>
          </a:p>
          <a:p>
            <a:r>
              <a:rPr lang="en-US" dirty="0"/>
              <a:t>But these data alone cannot fully capture how students experience school on a daily basis. </a:t>
            </a:r>
          </a:p>
          <a:p>
            <a:r>
              <a:rPr lang="en-US" dirty="0"/>
              <a:t>Therefore, our first question is: </a:t>
            </a:r>
            <a:r>
              <a:rPr lang="en-US" b="1" dirty="0"/>
              <a:t>how do children and young people help us see school quality?</a:t>
            </a:r>
            <a:r>
              <a:rPr lang="en-US" dirty="0"/>
              <a:t> </a:t>
            </a:r>
          </a:p>
          <a:p>
            <a:r>
              <a:rPr lang="en-US" dirty="0"/>
              <a:t>Their answers provide information about aspects that are not always visible through traditional indicators, such as belonging, relationships, safety or feeling heard. </a:t>
            </a:r>
          </a:p>
          <a:p>
            <a:r>
              <a:rPr lang="en-US" dirty="0"/>
              <a:t>The second question is: </a:t>
            </a:r>
            <a:r>
              <a:rPr lang="en-US" b="1" dirty="0"/>
              <a:t>how can this evidence contribute to change within schools?</a:t>
            </a:r>
            <a:r>
              <a:rPr lang="en-US" dirty="0"/>
              <a:t> </a:t>
            </a:r>
          </a:p>
          <a:p>
            <a:r>
              <a:rPr lang="en-US" dirty="0"/>
              <a:t>Collecting students’ views is only the first step. The challenge is to transform these insights into reflection and action.</a:t>
            </a:r>
          </a:p>
          <a:p>
            <a:r>
              <a:rPr lang="lb-LU" dirty="0">
                <a:sym typeface="Wingdings" panose="05000000000000000000" pitchFamily="2" charset="2"/>
              </a:rPr>
              <a:t> </a:t>
            </a:r>
            <a:r>
              <a:rPr lang="en-US" dirty="0"/>
              <a:t>This leads us to three interconnected levels where evaluation data can play a role.</a:t>
            </a:r>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2</a:t>
            </a:fld>
            <a:endParaRPr lang="en-US" dirty="0"/>
          </a:p>
        </p:txBody>
      </p:sp>
    </p:spTree>
    <p:extLst>
      <p:ext uri="{BB962C8B-B14F-4D97-AF65-F5344CB8AC3E}">
        <p14:creationId xmlns:p14="http://schemas.microsoft.com/office/powerpoint/2010/main" val="1777730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Luxembourg, we consider three complementary levels when using evidence for school improvement. </a:t>
            </a:r>
          </a:p>
          <a:p>
            <a:r>
              <a:rPr lang="en-US" dirty="0"/>
              <a:t>First, at </a:t>
            </a:r>
            <a:r>
              <a:rPr lang="en-US" b="1" dirty="0"/>
              <a:t>system level</a:t>
            </a:r>
            <a:r>
              <a:rPr lang="en-US" dirty="0"/>
              <a:t>, national data help us identify patterns and better understand the situation of children and young people across the country. </a:t>
            </a:r>
          </a:p>
          <a:p>
            <a:r>
              <a:rPr lang="en-US" dirty="0"/>
              <a:t>Second, at </a:t>
            </a:r>
            <a:r>
              <a:rPr lang="en-US" b="1" dirty="0"/>
              <a:t>school level</a:t>
            </a:r>
            <a:r>
              <a:rPr lang="en-US" dirty="0"/>
              <a:t>, these findings need to be interpreted within the local context of each school, because every school has its own population, </a:t>
            </a:r>
            <a:r>
              <a:rPr lang="en-US" dirty="0" err="1"/>
              <a:t>organisation</a:t>
            </a:r>
            <a:r>
              <a:rPr lang="en-US" dirty="0"/>
              <a:t> and challenges. </a:t>
            </a:r>
          </a:p>
          <a:p>
            <a:r>
              <a:rPr lang="en-US" dirty="0"/>
              <a:t>Finally, at the </a:t>
            </a:r>
            <a:r>
              <a:rPr lang="en-US" b="1" dirty="0"/>
              <a:t>practice level</a:t>
            </a:r>
            <a:r>
              <a:rPr lang="en-US" dirty="0"/>
              <a:t>, evidence can support discussions with school teams and help define concrete development priorities. </a:t>
            </a:r>
          </a:p>
          <a:p>
            <a:r>
              <a:rPr lang="en-US" dirty="0"/>
              <a:t>The objective is to create a link between data, dialogue and action.</a:t>
            </a:r>
          </a:p>
          <a:p>
            <a:r>
              <a:rPr lang="lb-LU" dirty="0">
                <a:sym typeface="Wingdings" panose="05000000000000000000" pitchFamily="2" charset="2"/>
              </a:rPr>
              <a:t> </a:t>
            </a:r>
            <a:r>
              <a:rPr lang="en-US" dirty="0"/>
              <a:t>Let me now briefly present the evaluation landscape in Luxembourg.</a:t>
            </a:r>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3</a:t>
            </a:fld>
            <a:endParaRPr lang="en-US" dirty="0"/>
          </a:p>
        </p:txBody>
      </p:sp>
    </p:spTree>
    <p:extLst>
      <p:ext uri="{BB962C8B-B14F-4D97-AF65-F5344CB8AC3E}">
        <p14:creationId xmlns:p14="http://schemas.microsoft.com/office/powerpoint/2010/main" val="3782108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Luxembourg, different sources of evidence contribute to our understanding of education quality. </a:t>
            </a:r>
          </a:p>
          <a:p>
            <a:r>
              <a:rPr lang="en-US" dirty="0"/>
              <a:t>At classroom level, teachers assess students’ learning progress and adapt their support according to individual needs. </a:t>
            </a:r>
          </a:p>
          <a:p>
            <a:r>
              <a:rPr lang="en-US" dirty="0"/>
              <a:t>At national level, </a:t>
            </a:r>
            <a:r>
              <a:rPr lang="en-US" dirty="0" err="1"/>
              <a:t>standardised</a:t>
            </a:r>
            <a:r>
              <a:rPr lang="en-US" dirty="0"/>
              <a:t> assessments such as </a:t>
            </a:r>
            <a:r>
              <a:rPr lang="en-US" dirty="0" err="1"/>
              <a:t>ÉpStan</a:t>
            </a:r>
            <a:r>
              <a:rPr lang="en-US" dirty="0"/>
              <a:t> provide information about learning outcomes at key stages of schooling, as well as students’ motivation and attitudes towards school. </a:t>
            </a:r>
          </a:p>
          <a:p>
            <a:r>
              <a:rPr lang="en-US" dirty="0"/>
              <a:t>The OEJQS has a complementary role: we examine broader questions related to education quality, school climate and the experiences of children and young people. </a:t>
            </a:r>
          </a:p>
          <a:p>
            <a:r>
              <a:rPr lang="en-US" dirty="0"/>
              <a:t>These different perspectives are complementary and together provide a more complete picture of the education system.</a:t>
            </a:r>
          </a:p>
          <a:p>
            <a:r>
              <a:rPr lang="en-US" b="1" dirty="0"/>
              <a:t>Transition:</a:t>
            </a:r>
            <a:endParaRPr lang="en-US" dirty="0"/>
          </a:p>
          <a:p>
            <a:r>
              <a:rPr lang="en-US" dirty="0"/>
              <a:t>This brings us to an important question: what information do we miss if we only look at test results?</a:t>
            </a:r>
          </a:p>
          <a:p>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4</a:t>
            </a:fld>
            <a:endParaRPr lang="en-US" dirty="0"/>
          </a:p>
        </p:txBody>
      </p:sp>
    </p:spTree>
    <p:extLst>
      <p:ext uri="{BB962C8B-B14F-4D97-AF65-F5344CB8AC3E}">
        <p14:creationId xmlns:p14="http://schemas.microsoft.com/office/powerpoint/2010/main" val="36747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Achievement data are essential, but they do not tell us everything about students’ experiences at school. </a:t>
            </a:r>
          </a:p>
          <a:p>
            <a:r>
              <a:rPr lang="en-US" dirty="0"/>
              <a:t>They cannot directly tell us whether pupils feel safe, included or listened to. </a:t>
            </a:r>
          </a:p>
          <a:p>
            <a:r>
              <a:rPr lang="en-US" dirty="0"/>
              <a:t>They do not fully explain how daily routines, relationships or teaching practices are experienced by students. </a:t>
            </a:r>
          </a:p>
          <a:p>
            <a:r>
              <a:rPr lang="en-US" dirty="0"/>
              <a:t>They also cannot always explain why similar results may have different meanings in different school contexts. </a:t>
            </a:r>
          </a:p>
          <a:p>
            <a:r>
              <a:rPr lang="en-US" dirty="0"/>
              <a:t>This is why listening directly to learners is an important complement to other forms of evaluation.</a:t>
            </a:r>
          </a:p>
          <a:p>
            <a:r>
              <a:rPr lang="en-US" b="1" dirty="0"/>
              <a:t>Transition </a:t>
            </a:r>
            <a:r>
              <a:rPr lang="en-US" b="1" dirty="0" err="1"/>
              <a:t>vers</a:t>
            </a:r>
            <a:r>
              <a:rPr lang="en-US" b="1" dirty="0"/>
              <a:t> la </a:t>
            </a:r>
            <a:r>
              <a:rPr lang="en-US" b="1" dirty="0" err="1"/>
              <a:t>partie</a:t>
            </a:r>
            <a:r>
              <a:rPr lang="en-US" b="1" dirty="0"/>
              <a:t> étude OEJQS :</a:t>
            </a:r>
            <a:endParaRPr lang="en-US" dirty="0"/>
          </a:p>
          <a:p>
            <a:r>
              <a:rPr lang="en-US" dirty="0"/>
              <a:t>I will now present how the OEJQS addresses these questions through a concrete example: our national study on school climate.</a:t>
            </a:r>
          </a:p>
          <a:p>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5</a:t>
            </a:fld>
            <a:endParaRPr lang="en-US" dirty="0"/>
          </a:p>
        </p:txBody>
      </p:sp>
    </p:spTree>
    <p:extLst>
      <p:ext uri="{BB962C8B-B14F-4D97-AF65-F5344CB8AC3E}">
        <p14:creationId xmlns:p14="http://schemas.microsoft.com/office/powerpoint/2010/main" val="3338314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OEJQS, our mission is to provide evidence on the quality of the education system and on the situation of children and young people. </a:t>
            </a:r>
          </a:p>
          <a:p>
            <a:r>
              <a:rPr lang="en-US" dirty="0"/>
              <a:t>We do not only focus on academic outcomes. We also examine broader aspects of school life, such as inclusion, equal opportunities, guidance and support, multilingualism, and students’ well-being. </a:t>
            </a:r>
          </a:p>
          <a:p>
            <a:r>
              <a:rPr lang="en-US" dirty="0"/>
              <a:t>Our role is to contribute to an objective understanding of educational issues and to support informed discussions about school quality.</a:t>
            </a:r>
          </a:p>
          <a:p>
            <a:r>
              <a:rPr lang="en-US" b="1" dirty="0"/>
              <a:t>Transition:</a:t>
            </a:r>
            <a:endParaRPr lang="en-US" dirty="0"/>
          </a:p>
          <a:p>
            <a:r>
              <a:rPr lang="en-US" dirty="0"/>
              <a:t>One of the areas where listening to learners is particularly important is school climate.</a:t>
            </a:r>
          </a:p>
          <a:p>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6</a:t>
            </a:fld>
            <a:endParaRPr lang="en-US" dirty="0"/>
          </a:p>
        </p:txBody>
      </p:sp>
    </p:spTree>
    <p:extLst>
      <p:ext uri="{BB962C8B-B14F-4D97-AF65-F5344CB8AC3E}">
        <p14:creationId xmlns:p14="http://schemas.microsoft.com/office/powerpoint/2010/main" val="269695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EFBD160-47BF-E14E-BA78-5D47CF0A6C4E}" type="slidenum">
              <a:rPr lang="en-LU" smtClean="0"/>
              <a:t>7</a:t>
            </a:fld>
            <a:endParaRPr lang="en-LU"/>
          </a:p>
        </p:txBody>
      </p:sp>
    </p:spTree>
    <p:extLst>
      <p:ext uri="{BB962C8B-B14F-4D97-AF65-F5344CB8AC3E}">
        <p14:creationId xmlns:p14="http://schemas.microsoft.com/office/powerpoint/2010/main" val="2830711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present a concrete example: our national study on school climate. </a:t>
            </a:r>
          </a:p>
          <a:p>
            <a:r>
              <a:rPr lang="en-US" dirty="0"/>
              <a:t>This study was conducted in 2024 and included both students and teachers across different school settings. </a:t>
            </a:r>
          </a:p>
          <a:p>
            <a:r>
              <a:rPr lang="en-US" dirty="0"/>
              <a:t>The objective was to better understand how students and teachers perceive school life, including well-being, relationships, motivation, stress and support. </a:t>
            </a:r>
          </a:p>
          <a:p>
            <a:r>
              <a:rPr lang="en-US" dirty="0"/>
              <a:t>By collecting these perspectives, we aim to generate evidence that can contribute to healthier, safer and more inclusive learning environments.</a:t>
            </a:r>
          </a:p>
          <a:p>
            <a:r>
              <a:rPr lang="en-US" b="1" dirty="0"/>
              <a:t>Transition:</a:t>
            </a:r>
            <a:endParaRPr lang="en-US" dirty="0"/>
          </a:p>
          <a:p>
            <a:r>
              <a:rPr lang="en-US" dirty="0"/>
              <a:t>Let me briefly explain how we collected this information.</a:t>
            </a:r>
          </a:p>
          <a:p>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8</a:t>
            </a:fld>
            <a:endParaRPr lang="en-US" dirty="0"/>
          </a:p>
        </p:txBody>
      </p:sp>
    </p:spTree>
    <p:extLst>
      <p:ext uri="{BB962C8B-B14F-4D97-AF65-F5344CB8AC3E}">
        <p14:creationId xmlns:p14="http://schemas.microsoft.com/office/powerpoint/2010/main" val="4072293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was conducted at national level and included students and teachers from primary and secondary education. </a:t>
            </a:r>
          </a:p>
          <a:p>
            <a:r>
              <a:rPr lang="en-US" dirty="0"/>
              <a:t>We used multilingual online questionnaires, with validated items covering different aspects of school experience. </a:t>
            </a:r>
          </a:p>
          <a:p>
            <a:r>
              <a:rPr lang="en-US" dirty="0"/>
              <a:t>The questionnaires addressed both students’ and teachers’ perspectives, allowing us to compare different experiences within the school environment. </a:t>
            </a:r>
          </a:p>
          <a:p>
            <a:r>
              <a:rPr lang="en-US" dirty="0"/>
              <a:t>This methodological approach helps us capture dimensions of school life that are not visible through administrative data alone.</a:t>
            </a:r>
          </a:p>
          <a:p>
            <a:r>
              <a:rPr lang="en-US" b="1" dirty="0"/>
              <a:t>Transition:</a:t>
            </a:r>
            <a:endParaRPr lang="en-US" dirty="0"/>
          </a:p>
          <a:p>
            <a:r>
              <a:rPr lang="en-US" dirty="0"/>
              <a:t>The questionnaire was structured around several dimensions of school climate.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Slide Number Placeholder 3"/>
          <p:cNvSpPr>
            <a:spLocks noGrp="1"/>
          </p:cNvSpPr>
          <p:nvPr>
            <p:ph type="sldNum" sz="quarter" idx="10"/>
          </p:nvPr>
        </p:nvSpPr>
        <p:spPr/>
        <p:txBody>
          <a:bodyPr/>
          <a:lstStyle/>
          <a:p>
            <a:fld id="{DEFBD160-47BF-E14E-BA78-5D47CF0A6C4E}" type="slidenum">
              <a:rPr lang="en-LU" smtClean="0"/>
              <a:t>9</a:t>
            </a:fld>
            <a:endParaRPr lang="en-LU"/>
          </a:p>
        </p:txBody>
      </p:sp>
    </p:spTree>
    <p:extLst>
      <p:ext uri="{BB962C8B-B14F-4D97-AF65-F5344CB8AC3E}">
        <p14:creationId xmlns:p14="http://schemas.microsoft.com/office/powerpoint/2010/main" val="3569221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climate is a multidimensional concept. </a:t>
            </a:r>
          </a:p>
          <a:p>
            <a:r>
              <a:rPr lang="en-US" dirty="0"/>
              <a:t>In our study, we examined several dimensions, including emotional aspects such as belonging and feelings of safety, relational aspects such as relationships with peers and teachers, and pedagogical aspects such as educational practices and evaluation. </a:t>
            </a:r>
          </a:p>
          <a:p>
            <a:r>
              <a:rPr lang="en-US" dirty="0"/>
              <a:t>We also included questions related to justice, violence and students’ perception of their learning environment. </a:t>
            </a:r>
          </a:p>
          <a:p>
            <a:r>
              <a:rPr lang="en-US" dirty="0"/>
              <a:t>Together, these dimensions provide a more complete picture of students’ experiences at school.</a:t>
            </a:r>
          </a:p>
          <a:p>
            <a:r>
              <a:rPr lang="en-US" b="1" dirty="0"/>
              <a:t>Transition:</a:t>
            </a:r>
            <a:endParaRPr lang="en-US" dirty="0"/>
          </a:p>
          <a:p>
            <a:r>
              <a:rPr lang="en-US" dirty="0"/>
              <a:t>I will now share some of the main findings from the analysis.</a:t>
            </a:r>
          </a:p>
          <a:p>
            <a:endParaRPr lang="lb-LU" dirty="0"/>
          </a:p>
        </p:txBody>
      </p:sp>
      <p:sp>
        <p:nvSpPr>
          <p:cNvPr id="4" name="Slide Number Placeholder 3"/>
          <p:cNvSpPr>
            <a:spLocks noGrp="1"/>
          </p:cNvSpPr>
          <p:nvPr>
            <p:ph type="sldNum" sz="quarter" idx="5"/>
          </p:nvPr>
        </p:nvSpPr>
        <p:spPr/>
        <p:txBody>
          <a:bodyPr/>
          <a:lstStyle/>
          <a:p>
            <a:fld id="{FD1442DF-3D5A-A643-91A6-4C7C37126078}" type="slidenum">
              <a:rPr lang="fr-FR" smtClean="0"/>
              <a:t>10</a:t>
            </a:fld>
            <a:endParaRPr lang="fr-FR"/>
          </a:p>
        </p:txBody>
      </p:sp>
    </p:spTree>
    <p:extLst>
      <p:ext uri="{BB962C8B-B14F-4D97-AF65-F5344CB8AC3E}">
        <p14:creationId xmlns:p14="http://schemas.microsoft.com/office/powerpoint/2010/main" val="364957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correlations show that several dimensions of school climate are closely connected.</a:t>
            </a:r>
            <a:br>
              <a:rPr lang="en-US" dirty="0"/>
            </a:br>
            <a:r>
              <a:rPr lang="en-US" dirty="0"/>
              <a:t>For example, belonging is strongly related to relationships with teachers and peers.</a:t>
            </a:r>
            <a:br>
              <a:rPr lang="en-US" dirty="0"/>
            </a:br>
            <a:r>
              <a:rPr lang="en-US" dirty="0"/>
              <a:t>This confirms that students’ school experience is multidimensional and that these aspects should be interpreted together rather than separately.</a:t>
            </a:r>
          </a:p>
          <a:p>
            <a:r>
              <a:rPr lang="en-US" b="1" dirty="0"/>
              <a:t>Transition:</a:t>
            </a:r>
            <a:endParaRPr lang="en-US" dirty="0"/>
          </a:p>
          <a:p>
            <a:r>
              <a:rPr lang="en-US" dirty="0"/>
              <a:t>We then looked more closely at the individual factors associated with these perceptions.</a:t>
            </a:r>
          </a:p>
          <a:p>
            <a:endParaRPr lang="lb-LU" dirty="0"/>
          </a:p>
        </p:txBody>
      </p:sp>
      <p:sp>
        <p:nvSpPr>
          <p:cNvPr id="4" name="Slide Number Placeholder 3"/>
          <p:cNvSpPr>
            <a:spLocks noGrp="1"/>
          </p:cNvSpPr>
          <p:nvPr>
            <p:ph type="sldNum" sz="quarter" idx="5"/>
          </p:nvPr>
        </p:nvSpPr>
        <p:spPr/>
        <p:txBody>
          <a:bodyPr/>
          <a:lstStyle/>
          <a:p>
            <a:fld id="{FD1442DF-3D5A-A643-91A6-4C7C37126078}" type="slidenum">
              <a:rPr lang="fr-FR" smtClean="0"/>
              <a:t>11</a:t>
            </a:fld>
            <a:endParaRPr lang="fr-FR"/>
          </a:p>
        </p:txBody>
      </p:sp>
    </p:spTree>
    <p:extLst>
      <p:ext uri="{BB962C8B-B14F-4D97-AF65-F5344CB8AC3E}">
        <p14:creationId xmlns:p14="http://schemas.microsoft.com/office/powerpoint/2010/main" val="3431204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This analysis identifies the individual-level factors associated with students’ perceived school climate, controlling for school-level differences.</a:t>
            </a:r>
            <a:br>
              <a:rPr lang="en-US" b="0" dirty="0"/>
            </a:b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Age, gender, socioeconomic background and first language are significantly related to students’ perceptions of school climate.</a:t>
            </a:r>
            <a:br>
              <a:rPr lang="en-US" b="0" dirty="0"/>
            </a:b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Younger pupils tend to report a more </a:t>
            </a:r>
            <a:r>
              <a:rPr lang="en-US" b="0" dirty="0" err="1"/>
              <a:t>favourable</a:t>
            </a:r>
            <a:r>
              <a:rPr lang="en-US" b="0" dirty="0"/>
              <a:t> perception, while girls and students with more cultural resources report a more positive perception.</a:t>
            </a:r>
            <a:br>
              <a:rPr lang="en-US" b="0" dirty="0"/>
            </a:b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Differences are also observed across linguistic groups, compared to Luxembourgish-speaking students as the reference category.</a:t>
            </a:r>
          </a:p>
          <a:p>
            <a:endParaRPr lang="en-US" b="1" dirty="0"/>
          </a:p>
          <a:p>
            <a:r>
              <a:rPr lang="en-US" b="1" dirty="0"/>
              <a:t>Transition:</a:t>
            </a:r>
            <a:endParaRPr lang="en-US" dirty="0"/>
          </a:p>
          <a:p>
            <a:r>
              <a:rPr lang="en-US" dirty="0"/>
              <a:t>But these associations are not identical for every dimension of school climate.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lb-LU" dirty="0"/>
          </a:p>
        </p:txBody>
      </p:sp>
      <p:sp>
        <p:nvSpPr>
          <p:cNvPr id="4" name="Slide Number Placeholder 3"/>
          <p:cNvSpPr>
            <a:spLocks noGrp="1"/>
          </p:cNvSpPr>
          <p:nvPr>
            <p:ph type="sldNum" sz="quarter" idx="5"/>
          </p:nvPr>
        </p:nvSpPr>
        <p:spPr/>
        <p:txBody>
          <a:bodyPr/>
          <a:lstStyle/>
          <a:p>
            <a:fld id="{FD1442DF-3D5A-A643-91A6-4C7C37126078}" type="slidenum">
              <a:rPr lang="fr-FR" smtClean="0"/>
              <a:t>12</a:t>
            </a:fld>
            <a:endParaRPr lang="fr-FR"/>
          </a:p>
        </p:txBody>
      </p:sp>
    </p:spTree>
    <p:extLst>
      <p:ext uri="{BB962C8B-B14F-4D97-AF65-F5344CB8AC3E}">
        <p14:creationId xmlns:p14="http://schemas.microsoft.com/office/powerpoint/2010/main" val="400371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look at the different dimensions separately, the picture becomes more </a:t>
            </a:r>
            <a:r>
              <a:rPr lang="en-US" dirty="0" err="1"/>
              <a:t>nuanced.The</a:t>
            </a:r>
            <a:r>
              <a:rPr lang="en-US" dirty="0"/>
              <a:t> factors associated with belonging, justice, violence or safety are not exactly the </a:t>
            </a:r>
            <a:r>
              <a:rPr lang="en-US" dirty="0" err="1"/>
              <a:t>same.We</a:t>
            </a:r>
            <a:r>
              <a:rPr lang="en-US" dirty="0"/>
              <a:t> also observe differences according to age, gender, socioeconomic background and first </a:t>
            </a:r>
            <a:r>
              <a:rPr lang="en-US" dirty="0" err="1"/>
              <a:t>language.This</a:t>
            </a:r>
            <a:r>
              <a:rPr lang="en-US" dirty="0"/>
              <a:t> highlights the importance of looking beyond an overall school climate </a:t>
            </a:r>
            <a:r>
              <a:rPr lang="en-US" dirty="0" err="1"/>
              <a:t>score.Transition:Individual</a:t>
            </a:r>
            <a:r>
              <a:rPr lang="en-US" dirty="0"/>
              <a:t> characteristics are only part of the picture, because the school context itself also matters.</a:t>
            </a:r>
            <a:endParaRPr lang="en-US" b="0" dirty="0">
              <a:effectLst/>
              <a:latin typeface="Google Sans Text"/>
            </a:endParaRPr>
          </a:p>
          <a:p>
            <a:r>
              <a:rPr lang="en-US" b="0" dirty="0">
                <a:effectLst/>
                <a:latin typeface="Google Sans Text"/>
              </a:rPr>
              <a:t>"English-speaking students face a profound, systemic institutional mismatch that spans the entire distribution of school climate."</a:t>
            </a:r>
          </a:p>
          <a:p>
            <a:endParaRPr lang="lb-LU" dirty="0"/>
          </a:p>
        </p:txBody>
      </p:sp>
      <p:sp>
        <p:nvSpPr>
          <p:cNvPr id="4" name="Slide Number Placeholder 3"/>
          <p:cNvSpPr>
            <a:spLocks noGrp="1"/>
          </p:cNvSpPr>
          <p:nvPr>
            <p:ph type="sldNum" sz="quarter" idx="5"/>
          </p:nvPr>
        </p:nvSpPr>
        <p:spPr/>
        <p:txBody>
          <a:bodyPr/>
          <a:lstStyle/>
          <a:p>
            <a:fld id="{FD1442DF-3D5A-A643-91A6-4C7C37126078}" type="slidenum">
              <a:rPr lang="fr-FR" smtClean="0"/>
              <a:t>13</a:t>
            </a:fld>
            <a:endParaRPr lang="fr-FR"/>
          </a:p>
        </p:txBody>
      </p:sp>
    </p:spTree>
    <p:extLst>
      <p:ext uri="{BB962C8B-B14F-4D97-AF65-F5344CB8AC3E}">
        <p14:creationId xmlns:p14="http://schemas.microsoft.com/office/powerpoint/2010/main" val="1799256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more closely at these dimensions helps us identify where specific groups of students may experience school differently.</a:t>
            </a:r>
            <a:br>
              <a:rPr lang="en-US" dirty="0"/>
            </a:br>
            <a:r>
              <a:rPr lang="en-US" dirty="0"/>
              <a:t>It also reminds us that an overall average can sometimes hide important differences in students’ experiences.</a:t>
            </a:r>
            <a:br>
              <a:rPr lang="en-US" dirty="0"/>
            </a:br>
            <a:r>
              <a:rPr lang="en-US" dirty="0"/>
              <a:t>This is particularly useful when we want to move from national findings to more targeted questions.</a:t>
            </a:r>
          </a:p>
          <a:p>
            <a:r>
              <a:rPr lang="en-US" b="1" dirty="0"/>
              <a:t>Transition:</a:t>
            </a:r>
            <a:endParaRPr lang="en-US" dirty="0"/>
          </a:p>
          <a:p>
            <a:r>
              <a:rPr lang="en-US" dirty="0"/>
              <a:t>And this brings us to the differences we observe between schools themselves.</a:t>
            </a:r>
          </a:p>
          <a:p>
            <a:endParaRPr lang="lb-LU" dirty="0"/>
          </a:p>
        </p:txBody>
      </p:sp>
      <p:sp>
        <p:nvSpPr>
          <p:cNvPr id="4" name="Slide Number Placeholder 3"/>
          <p:cNvSpPr>
            <a:spLocks noGrp="1"/>
          </p:cNvSpPr>
          <p:nvPr>
            <p:ph type="sldNum" sz="quarter" idx="5"/>
          </p:nvPr>
        </p:nvSpPr>
        <p:spPr/>
        <p:txBody>
          <a:bodyPr/>
          <a:lstStyle/>
          <a:p>
            <a:fld id="{FD1442DF-3D5A-A643-91A6-4C7C37126078}" type="slidenum">
              <a:rPr lang="fr-FR" smtClean="0"/>
              <a:t>14</a:t>
            </a:fld>
            <a:endParaRPr lang="fr-FR"/>
          </a:p>
        </p:txBody>
      </p:sp>
    </p:spTree>
    <p:extLst>
      <p:ext uri="{BB962C8B-B14F-4D97-AF65-F5344CB8AC3E}">
        <p14:creationId xmlns:p14="http://schemas.microsoft.com/office/powerpoint/2010/main" val="1917507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presents the variation in average school climate scores across schools.</a:t>
            </a:r>
            <a:br>
              <a:rPr lang="en-US" dirty="0"/>
            </a:br>
            <a:r>
              <a:rPr lang="en-US" dirty="0"/>
              <a:t>While some schools show more positive perceptions of school climate, others report lower scores, highlighting differences between school contexts.</a:t>
            </a:r>
            <a:br>
              <a:rPr lang="en-US" dirty="0"/>
            </a:br>
            <a:r>
              <a:rPr lang="en-US" dirty="0"/>
              <a:t>These differences are important because they show that national averages do not tell the whole story.</a:t>
            </a:r>
            <a:br>
              <a:rPr lang="en-US" dirty="0"/>
            </a:br>
            <a:r>
              <a:rPr lang="en-US" dirty="0"/>
              <a:t>Beyond measuring school climate, these data can also be used as a basis for feedback and improvement at school level.</a:t>
            </a:r>
          </a:p>
          <a:p>
            <a:r>
              <a:rPr lang="en-US" b="1" dirty="0"/>
              <a:t>Transition:</a:t>
            </a:r>
            <a:endParaRPr lang="en-US" dirty="0"/>
          </a:p>
          <a:p>
            <a:r>
              <a:rPr lang="en-US" dirty="0"/>
              <a:t>This is exactly where the feedback process becomes important.</a:t>
            </a:r>
          </a:p>
        </p:txBody>
      </p:sp>
      <p:sp>
        <p:nvSpPr>
          <p:cNvPr id="4" name="Slide Number Placeholder 3"/>
          <p:cNvSpPr>
            <a:spLocks noGrp="1"/>
          </p:cNvSpPr>
          <p:nvPr>
            <p:ph type="sldNum" sz="quarter" idx="5"/>
          </p:nvPr>
        </p:nvSpPr>
        <p:spPr/>
        <p:txBody>
          <a:bodyPr/>
          <a:lstStyle/>
          <a:p>
            <a:fld id="{FD1442DF-3D5A-A643-91A6-4C7C37126078}" type="slidenum">
              <a:rPr lang="fr-FR" smtClean="0"/>
              <a:t>15</a:t>
            </a:fld>
            <a:endParaRPr lang="fr-FR"/>
          </a:p>
        </p:txBody>
      </p:sp>
    </p:spTree>
    <p:extLst>
      <p:ext uri="{BB962C8B-B14F-4D97-AF65-F5344CB8AC3E}">
        <p14:creationId xmlns:p14="http://schemas.microsoft.com/office/powerpoint/2010/main" val="1628176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of the school climate survey are also used to provide meaningful feedback to schools.</a:t>
            </a:r>
            <a:br>
              <a:rPr lang="en-US" dirty="0"/>
            </a:br>
            <a:r>
              <a:rPr lang="en-US" dirty="0"/>
              <a:t>These feedback reports give schools concrete information about students’ experiences, for example stress, assessment practices or feelings of recognition.</a:t>
            </a:r>
            <a:br>
              <a:rPr lang="en-US" dirty="0"/>
            </a:br>
            <a:r>
              <a:rPr lang="en-US" dirty="0"/>
              <a:t>The objective is not only to measure school climate, but also to support reflection, discussion and improvement at school level. SICI Edinburgh 26.10.02-OEJQS_C…</a:t>
            </a:r>
          </a:p>
          <a:p>
            <a:r>
              <a:rPr lang="en-US" b="1" dirty="0"/>
              <a:t>Transition:</a:t>
            </a:r>
            <a:endParaRPr lang="en-US" dirty="0"/>
          </a:p>
          <a:p>
            <a:r>
              <a:rPr lang="en-US" dirty="0"/>
              <a:t>But providing data is not enough. Schools also need support to interpret and use the results.</a:t>
            </a:r>
          </a:p>
        </p:txBody>
      </p:sp>
      <p:sp>
        <p:nvSpPr>
          <p:cNvPr id="4" name="Slide Number Placeholder 3"/>
          <p:cNvSpPr>
            <a:spLocks noGrp="1"/>
          </p:cNvSpPr>
          <p:nvPr>
            <p:ph type="sldNum" sz="quarter" idx="5"/>
          </p:nvPr>
        </p:nvSpPr>
        <p:spPr/>
        <p:txBody>
          <a:bodyPr/>
          <a:lstStyle/>
          <a:p>
            <a:fld id="{FD1442DF-3D5A-A643-91A6-4C7C37126078}" type="slidenum">
              <a:rPr lang="fr-FR" smtClean="0"/>
              <a:t>16</a:t>
            </a:fld>
            <a:endParaRPr lang="fr-FR"/>
          </a:p>
        </p:txBody>
      </p:sp>
    </p:spTree>
    <p:extLst>
      <p:ext uri="{BB962C8B-B14F-4D97-AF65-F5344CB8AC3E}">
        <p14:creationId xmlns:p14="http://schemas.microsoft.com/office/powerpoint/2010/main" val="3367240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facilitate the use of the results, we developed a data literacy guide for schools.</a:t>
            </a:r>
            <a:br>
              <a:rPr lang="en-US" dirty="0"/>
            </a:br>
            <a:r>
              <a:rPr lang="en-US" dirty="0"/>
              <a:t>It helps school teams interpret the indicators, reflect on their own context and identify possible areas for action.</a:t>
            </a:r>
            <a:br>
              <a:rPr lang="en-US" dirty="0"/>
            </a:br>
            <a:r>
              <a:rPr lang="en-US" dirty="0"/>
              <a:t>The aim is to move from simply receiving data to actually using evidence as part of the school improvement process. SICI Edinburgh 26.10.02-OEJQS_C…</a:t>
            </a:r>
          </a:p>
          <a:p>
            <a:r>
              <a:rPr lang="en-US" b="1" dirty="0"/>
              <a:t>Transition:</a:t>
            </a:r>
            <a:endParaRPr lang="en-US" dirty="0"/>
          </a:p>
          <a:p>
            <a:r>
              <a:rPr lang="en-US" dirty="0"/>
              <a:t>This is also where inspection can play an important role.</a:t>
            </a:r>
          </a:p>
        </p:txBody>
      </p:sp>
      <p:sp>
        <p:nvSpPr>
          <p:cNvPr id="4" name="Slide Number Placeholder 3"/>
          <p:cNvSpPr>
            <a:spLocks noGrp="1"/>
          </p:cNvSpPr>
          <p:nvPr>
            <p:ph type="sldNum" sz="quarter" idx="5"/>
          </p:nvPr>
        </p:nvSpPr>
        <p:spPr/>
        <p:txBody>
          <a:bodyPr/>
          <a:lstStyle/>
          <a:p>
            <a:fld id="{FD1442DF-3D5A-A643-91A6-4C7C37126078}" type="slidenum">
              <a:rPr lang="fr-FR" smtClean="0"/>
              <a:t>17</a:t>
            </a:fld>
            <a:endParaRPr lang="fr-FR"/>
          </a:p>
        </p:txBody>
      </p:sp>
    </p:spTree>
    <p:extLst>
      <p:ext uri="{BB962C8B-B14F-4D97-AF65-F5344CB8AC3E}">
        <p14:creationId xmlns:p14="http://schemas.microsoft.com/office/powerpoint/2010/main" val="1590872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school level, the role of inspection is to bring evidence into dialogue with the school committee.</a:t>
            </a:r>
            <a:br>
              <a:rPr lang="en-US" dirty="0"/>
            </a:br>
            <a:r>
              <a:rPr lang="en-US" dirty="0"/>
              <a:t>National findings can be compared with local observations, school data and the experiences of pupils.</a:t>
            </a:r>
            <a:br>
              <a:rPr lang="en-US" dirty="0"/>
            </a:br>
            <a:r>
              <a:rPr lang="en-US" dirty="0"/>
              <a:t>The objective is then to help the school identify a realistic and manageable development priority. SICI Edinburgh 26.10.02-OEJQS_C…</a:t>
            </a:r>
          </a:p>
          <a:p>
            <a:r>
              <a:rPr lang="en-US" b="1" dirty="0"/>
              <a:t>Transition:</a:t>
            </a:r>
            <a:endParaRPr lang="en-US" dirty="0"/>
          </a:p>
          <a:p>
            <a:r>
              <a:rPr lang="en-US" dirty="0"/>
              <a:t>This dialogue can start with a few very simple questions.</a:t>
            </a:r>
          </a:p>
          <a:p>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18</a:t>
            </a:fld>
            <a:endParaRPr lang="en-US" dirty="0"/>
          </a:p>
        </p:txBody>
      </p:sp>
    </p:spTree>
    <p:extLst>
      <p:ext uri="{BB962C8B-B14F-4D97-AF65-F5344CB8AC3E}">
        <p14:creationId xmlns:p14="http://schemas.microsoft.com/office/powerpoint/2010/main" val="3139432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question is: </a:t>
            </a:r>
            <a:r>
              <a:rPr lang="en-US" b="1" dirty="0"/>
              <a:t>What do our pupils actually experience?</a:t>
            </a:r>
            <a:br>
              <a:rPr lang="en-US" dirty="0"/>
            </a:br>
            <a:r>
              <a:rPr lang="en-US" dirty="0"/>
              <a:t>Then we can ask: </a:t>
            </a:r>
            <a:r>
              <a:rPr lang="en-US" b="1" dirty="0"/>
              <a:t>Does this confirm or challenge what we already think we know about our school?</a:t>
            </a:r>
            <a:br>
              <a:rPr lang="en-US" dirty="0"/>
            </a:br>
            <a:r>
              <a:rPr lang="en-US" dirty="0"/>
              <a:t>And finally: </a:t>
            </a:r>
            <a:r>
              <a:rPr lang="en-US" b="1" dirty="0"/>
              <a:t>What can we change, and how will we know whether that change has made a difference?</a:t>
            </a:r>
            <a:endParaRPr lang="en-US" dirty="0"/>
          </a:p>
          <a:p>
            <a:r>
              <a:rPr lang="en-US" b="1" dirty="0"/>
              <a:t>Transition:</a:t>
            </a:r>
            <a:endParaRPr lang="en-US" dirty="0"/>
          </a:p>
          <a:p>
            <a:r>
              <a:rPr lang="en-US" dirty="0"/>
              <a:t>And importantly, this process should not end once a decision has been made.</a:t>
            </a:r>
          </a:p>
          <a:p>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19</a:t>
            </a:fld>
            <a:endParaRPr lang="en-US" dirty="0"/>
          </a:p>
        </p:txBody>
      </p:sp>
    </p:spTree>
    <p:extLst>
      <p:ext uri="{BB962C8B-B14F-4D97-AF65-F5344CB8AC3E}">
        <p14:creationId xmlns:p14="http://schemas.microsoft.com/office/powerpoint/2010/main" val="99704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ask pupils for their views, it is important to come back to them afterwards.</a:t>
            </a:r>
            <a:br>
              <a:rPr lang="en-US" dirty="0"/>
            </a:br>
            <a:r>
              <a:rPr lang="en-US" dirty="0"/>
              <a:t>We should tell them what we heard, explain how their views informed a decision, and then ask again whether the change actually helped.</a:t>
            </a:r>
            <a:br>
              <a:rPr lang="en-US" dirty="0"/>
            </a:br>
            <a:r>
              <a:rPr lang="en-US" dirty="0"/>
              <a:t>In this way, student voice becomes part of an ongoing cycle of evaluation and improvement, rather than a one-off consultation. SICI Edinburgh 26.10.02-OEJQS_C…</a:t>
            </a:r>
          </a:p>
          <a:p>
            <a:r>
              <a:rPr lang="en-US" b="1" dirty="0"/>
              <a:t>Transition:</a:t>
            </a:r>
            <a:endParaRPr lang="en-US" dirty="0"/>
          </a:p>
          <a:p>
            <a:r>
              <a:rPr lang="en-US" dirty="0"/>
              <a:t>Of course, moving from student voice to real change is not automatic, and there are still some important challenges.</a:t>
            </a:r>
          </a:p>
          <a:p>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20</a:t>
            </a:fld>
            <a:endParaRPr lang="en-US" dirty="0"/>
          </a:p>
        </p:txBody>
      </p:sp>
    </p:spTree>
    <p:extLst>
      <p:ext uri="{BB962C8B-B14F-4D97-AF65-F5344CB8AC3E}">
        <p14:creationId xmlns:p14="http://schemas.microsoft.com/office/powerpoint/2010/main" val="247450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schools already have class councils, school committees or student parliaments, but the key question is: </a:t>
            </a:r>
            <a:r>
              <a:rPr lang="en-US" b="1" dirty="0"/>
              <a:t>what are students actually invited to discuss?</a:t>
            </a:r>
            <a:br>
              <a:rPr lang="en-US" dirty="0"/>
            </a:br>
            <a:r>
              <a:rPr lang="en-US" dirty="0"/>
              <a:t>Another challenge is feedback literacy: not all teachers or school teams are equally prepared to receive, interpret and act on feedback from pupils.</a:t>
            </a:r>
            <a:br>
              <a:rPr lang="en-US" dirty="0"/>
            </a:br>
            <a:r>
              <a:rPr lang="en-US" dirty="0"/>
              <a:t>We also need to clarify who is responsible for transforming this evidence into decisions and what role inspection can play in supporting the school development process.</a:t>
            </a:r>
            <a:br>
              <a:rPr lang="en-US" dirty="0"/>
            </a:br>
            <a:r>
              <a:rPr lang="en-US" dirty="0"/>
              <a:t>Ultimately, meaningful participation also requires adults to accept that pupils can have a genuine voice in discussions about school quality. SICI Edinburgh 26.10.02-OEJQS_C…</a:t>
            </a:r>
          </a:p>
          <a:p>
            <a:r>
              <a:rPr lang="en-US" b="1" dirty="0"/>
              <a:t>Transition </a:t>
            </a:r>
            <a:r>
              <a:rPr lang="en-US" b="1" dirty="0" err="1"/>
              <a:t>vers</a:t>
            </a:r>
            <a:r>
              <a:rPr lang="en-US" b="1" dirty="0"/>
              <a:t> la conclusion :</a:t>
            </a:r>
            <a:endParaRPr lang="en-US" dirty="0"/>
          </a:p>
          <a:p>
            <a:r>
              <a:rPr lang="en-US" dirty="0"/>
              <a:t>So the challenge is not only to listen to learners, but to create the conditions for their voices to have meaning within evaluation and school development.</a:t>
            </a:r>
          </a:p>
          <a:p>
            <a:endParaRPr lang="lb-LU" dirty="0"/>
          </a:p>
        </p:txBody>
      </p:sp>
      <p:sp>
        <p:nvSpPr>
          <p:cNvPr id="4" name="Slide Number Placeholder 3"/>
          <p:cNvSpPr>
            <a:spLocks noGrp="1"/>
          </p:cNvSpPr>
          <p:nvPr>
            <p:ph type="sldNum" sz="quarter" idx="10"/>
          </p:nvPr>
        </p:nvSpPr>
        <p:spPr/>
        <p:txBody>
          <a:bodyPr/>
          <a:lstStyle/>
          <a:p>
            <a:fld id="{99B09D53-8794-4CAD-879E-E1DDFA503924}" type="slidenum">
              <a:rPr lang="en-US" smtClean="0"/>
              <a:t>21</a:t>
            </a:fld>
            <a:endParaRPr lang="en-US" dirty="0"/>
          </a:p>
        </p:txBody>
      </p:sp>
    </p:spTree>
    <p:extLst>
      <p:ext uri="{BB962C8B-B14F-4D97-AF65-F5344CB8AC3E}">
        <p14:creationId xmlns:p14="http://schemas.microsoft.com/office/powerpoint/2010/main" val="790017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listening to learners gives us access to an important part of school quality that traditional indicators cannot capture on their own.</a:t>
            </a:r>
            <a:br>
              <a:rPr lang="en-US" dirty="0"/>
            </a:br>
            <a:r>
              <a:rPr lang="en-US" dirty="0"/>
              <a:t>But collecting student voice is only the beginning. The real value comes when this evidence is interpreted, discussed and translated into action.</a:t>
            </a:r>
            <a:br>
              <a:rPr lang="en-US" dirty="0"/>
            </a:br>
            <a:r>
              <a:rPr lang="en-US" dirty="0"/>
              <a:t>Thank you very much for your attention. We look forward to discussing these questions with you.</a:t>
            </a:r>
            <a:endParaRPr lang="lb-LU" dirty="0"/>
          </a:p>
        </p:txBody>
      </p:sp>
      <p:sp>
        <p:nvSpPr>
          <p:cNvPr id="4" name="Slide Number Placeholder 3"/>
          <p:cNvSpPr>
            <a:spLocks noGrp="1"/>
          </p:cNvSpPr>
          <p:nvPr>
            <p:ph type="sldNum" sz="quarter" idx="5"/>
          </p:nvPr>
        </p:nvSpPr>
        <p:spPr/>
        <p:txBody>
          <a:bodyPr/>
          <a:lstStyle/>
          <a:p>
            <a:fld id="{FD1442DF-3D5A-A643-91A6-4C7C37126078}" type="slidenum">
              <a:rPr lang="fr-FR" smtClean="0"/>
              <a:t>22</a:t>
            </a:fld>
            <a:endParaRPr lang="fr-FR"/>
          </a:p>
        </p:txBody>
      </p:sp>
    </p:spTree>
    <p:extLst>
      <p:ext uri="{BB962C8B-B14F-4D97-AF65-F5344CB8AC3E}">
        <p14:creationId xmlns:p14="http://schemas.microsoft.com/office/powerpoint/2010/main" val="2649347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Volumes/FARGO/Jobs/Observatoire/PPT/16%209/link/3.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Volumes/FARGO/Jobs/Observatoire/PPT/16%209/link/4.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Volumes/FARGO/Jobs/Observatoire/PPT/16%209/link/5.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file:////Volumes/FARGO/Jobs/Observatoire/PPT/16%209/link/2.png"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file:////Volumes/FARGO/Jobs/Observatoire/PPT/16%209/link/1.png" TargetMode="Externa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file:////Volumes/FARGO/Jobs/Observatoire/PPT/16%209/link/6.png"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file:////Volumes/FARGO/Jobs/Observatoire/PPT/16%209/link/7.png" TargetMode="External"/><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file:////Volumes/FARGO/Jobs/Observatoire/PPT/16%209/link/8.png" TargetMode="External"/><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file:////Volumes/FARGO/Jobs/Observatoire/PPT/16%209/link/9.png" TargetMode="External"/><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file:////Volumes/FARGO/Jobs/Observatoire/PPT/16%209/link/11.png" TargetMode="External"/><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file:////Volumes/FARGO/Jobs/Observatoire/PPT/16%209/link/10.png" TargetMode="External"/><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file:////Volumes/FARGO/Jobs/Observatoire/PPT/16%209/link/14.png" TargetMode="Externa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file:////Volumes/FARGO/Jobs/Observatoire/PPT/16%209/link/14.png" TargetMode="Externa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file:////Volumes/FARGO/Jobs/Observatoire/PPT/16%209/link/14.png" TargetMode="Externa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file:////Volumes/FARGO/Jobs/Observatoire/PPT/16%209/link/14.png" TargetMode="Externa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file:////Volumes/FARGO/Jobs/Observatoire/PPT/16%209/link/13.png" TargetMode="External"/><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file:////Volumes/FARGO/Jobs/Observatoire/PPT/16%209/link/13.png" TargetMode="External"/><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file:////Volumes/FARGO/Jobs/Observatoire/PPT/16%209/link/13.png" TargetMode="External"/><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file:////Volumes/FARGO/Jobs/Observatoire/PPT/16%209/link/13.png" TargetMode="External"/><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85F52EE-FE12-DF38-4E64-9B72150F3495}"/>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dirty="0"/>
          </a:p>
        </p:txBody>
      </p:sp>
      <p:sp>
        <p:nvSpPr>
          <p:cNvPr id="2" name="Title 1">
            <a:extLst>
              <a:ext uri="{FF2B5EF4-FFF2-40B4-BE49-F238E27FC236}">
                <a16:creationId xmlns:a16="http://schemas.microsoft.com/office/drawing/2014/main" id="{C5ECC236-A100-37F6-4422-47D05656F6C3}"/>
              </a:ext>
            </a:extLst>
          </p:cNvPr>
          <p:cNvSpPr>
            <a:spLocks noGrp="1"/>
          </p:cNvSpPr>
          <p:nvPr>
            <p:ph type="ctrTitle" hasCustomPrompt="1"/>
          </p:nvPr>
        </p:nvSpPr>
        <p:spPr>
          <a:xfrm>
            <a:off x="892455" y="3204413"/>
            <a:ext cx="6026395" cy="358378"/>
          </a:xfrm>
        </p:spPr>
        <p:txBody>
          <a:bodyPr anchor="t">
            <a:noAutofit/>
          </a:bodyPr>
          <a:lstStyle>
            <a:lvl1pPr algn="l">
              <a:defRPr sz="2000" b="1" i="0" baseline="0">
                <a:solidFill>
                  <a:schemeClr val="tx1">
                    <a:lumMod val="50000"/>
                    <a:lumOff val="50000"/>
                  </a:schemeClr>
                </a:solidFill>
                <a:latin typeface="Arial" panose="020B0604020202020204" pitchFamily="34" charset="0"/>
              </a:defRPr>
            </a:lvl1pPr>
          </a:lstStyle>
          <a:p>
            <a:r>
              <a:rPr lang="fr-CA" dirty="0"/>
              <a:t>Modifier le titre</a:t>
            </a:r>
            <a:endParaRPr lang="en-US" dirty="0"/>
          </a:p>
        </p:txBody>
      </p:sp>
      <p:sp>
        <p:nvSpPr>
          <p:cNvPr id="3" name="Subtitle 2">
            <a:extLst>
              <a:ext uri="{FF2B5EF4-FFF2-40B4-BE49-F238E27FC236}">
                <a16:creationId xmlns:a16="http://schemas.microsoft.com/office/drawing/2014/main" id="{CF2A77EA-EFE2-00A4-59D5-3884B4A52D4B}"/>
              </a:ext>
            </a:extLst>
          </p:cNvPr>
          <p:cNvSpPr>
            <a:spLocks noGrp="1"/>
          </p:cNvSpPr>
          <p:nvPr>
            <p:ph type="subTitle" idx="1" hasCustomPrompt="1"/>
          </p:nvPr>
        </p:nvSpPr>
        <p:spPr>
          <a:xfrm>
            <a:off x="892455" y="3562791"/>
            <a:ext cx="6026395" cy="579401"/>
          </a:xfrm>
        </p:spPr>
        <p:txBody>
          <a:bodyPr>
            <a:normAutofit/>
          </a:bodyPr>
          <a:lstStyle>
            <a:lvl1pPr marL="0" indent="0" algn="l">
              <a:buNone/>
              <a:defRPr sz="16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Tree>
    <p:extLst>
      <p:ext uri="{BB962C8B-B14F-4D97-AF65-F5344CB8AC3E}">
        <p14:creationId xmlns:p14="http://schemas.microsoft.com/office/powerpoint/2010/main" val="2756687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B0EC808-880D-830C-226F-84B51152208F}"/>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
        <p:nvSpPr>
          <p:cNvPr id="7" name="Title 1">
            <a:extLst>
              <a:ext uri="{FF2B5EF4-FFF2-40B4-BE49-F238E27FC236}">
                <a16:creationId xmlns:a16="http://schemas.microsoft.com/office/drawing/2014/main" id="{C29F4668-5B87-27A8-1A30-96200AFD13C1}"/>
              </a:ext>
            </a:extLst>
          </p:cNvPr>
          <p:cNvSpPr>
            <a:spLocks noGrp="1"/>
          </p:cNvSpPr>
          <p:nvPr>
            <p:ph type="ctrTitle" hasCustomPrompt="1"/>
          </p:nvPr>
        </p:nvSpPr>
        <p:spPr>
          <a:xfrm>
            <a:off x="892455" y="3204413"/>
            <a:ext cx="6026395" cy="358378"/>
          </a:xfrm>
        </p:spPr>
        <p:txBody>
          <a:bodyPr anchor="t">
            <a:noAutofit/>
          </a:bodyPr>
          <a:lstStyle>
            <a:lvl1pPr algn="l">
              <a:defRPr sz="2000" b="1" i="0" baseline="0">
                <a:solidFill>
                  <a:schemeClr val="tx1">
                    <a:lumMod val="50000"/>
                    <a:lumOff val="50000"/>
                  </a:schemeClr>
                </a:solidFill>
                <a:latin typeface="Arial" panose="020B0604020202020204" pitchFamily="34" charset="0"/>
              </a:defRPr>
            </a:lvl1pPr>
          </a:lstStyle>
          <a:p>
            <a:r>
              <a:rPr lang="fr-CA" dirty="0"/>
              <a:t>Modifier le titre</a:t>
            </a:r>
            <a:endParaRPr lang="en-US" dirty="0"/>
          </a:p>
        </p:txBody>
      </p:sp>
      <p:sp>
        <p:nvSpPr>
          <p:cNvPr id="8" name="Subtitle 2">
            <a:extLst>
              <a:ext uri="{FF2B5EF4-FFF2-40B4-BE49-F238E27FC236}">
                <a16:creationId xmlns:a16="http://schemas.microsoft.com/office/drawing/2014/main" id="{5DD65F41-DD04-116E-47F8-C13AB6B2BD0D}"/>
              </a:ext>
            </a:extLst>
          </p:cNvPr>
          <p:cNvSpPr>
            <a:spLocks noGrp="1"/>
          </p:cNvSpPr>
          <p:nvPr>
            <p:ph type="subTitle" idx="1" hasCustomPrompt="1"/>
          </p:nvPr>
        </p:nvSpPr>
        <p:spPr>
          <a:xfrm>
            <a:off x="892455" y="3562791"/>
            <a:ext cx="6026395" cy="579401"/>
          </a:xfrm>
        </p:spPr>
        <p:txBody>
          <a:bodyPr>
            <a:normAutofit/>
          </a:bodyPr>
          <a:lstStyle>
            <a:lvl1pPr marL="0" indent="0" algn="l">
              <a:buNone/>
              <a:defRPr sz="16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Tree>
    <p:extLst>
      <p:ext uri="{BB962C8B-B14F-4D97-AF65-F5344CB8AC3E}">
        <p14:creationId xmlns:p14="http://schemas.microsoft.com/office/powerpoint/2010/main" val="536214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B6C6C60-866B-A80A-1BB3-A733E9B1404F}"/>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
        <p:nvSpPr>
          <p:cNvPr id="7" name="Title 1">
            <a:extLst>
              <a:ext uri="{FF2B5EF4-FFF2-40B4-BE49-F238E27FC236}">
                <a16:creationId xmlns:a16="http://schemas.microsoft.com/office/drawing/2014/main" id="{3DF54ACE-363A-73C5-177F-317FF7634E28}"/>
              </a:ext>
            </a:extLst>
          </p:cNvPr>
          <p:cNvSpPr>
            <a:spLocks noGrp="1"/>
          </p:cNvSpPr>
          <p:nvPr>
            <p:ph type="ctrTitle" hasCustomPrompt="1"/>
          </p:nvPr>
        </p:nvSpPr>
        <p:spPr>
          <a:xfrm>
            <a:off x="892455" y="3204413"/>
            <a:ext cx="6026395" cy="358378"/>
          </a:xfrm>
        </p:spPr>
        <p:txBody>
          <a:bodyPr anchor="t">
            <a:noAutofit/>
          </a:bodyPr>
          <a:lstStyle>
            <a:lvl1pPr algn="l">
              <a:defRPr sz="2000" b="1" i="0" baseline="0">
                <a:solidFill>
                  <a:schemeClr val="tx1">
                    <a:lumMod val="50000"/>
                    <a:lumOff val="50000"/>
                  </a:schemeClr>
                </a:solidFill>
                <a:latin typeface="Arial" panose="020B0604020202020204" pitchFamily="34" charset="0"/>
              </a:defRPr>
            </a:lvl1pPr>
          </a:lstStyle>
          <a:p>
            <a:r>
              <a:rPr lang="fr-CA" dirty="0"/>
              <a:t>Modifier le titre</a:t>
            </a:r>
            <a:endParaRPr lang="en-US" dirty="0"/>
          </a:p>
        </p:txBody>
      </p:sp>
      <p:sp>
        <p:nvSpPr>
          <p:cNvPr id="8" name="Subtitle 2">
            <a:extLst>
              <a:ext uri="{FF2B5EF4-FFF2-40B4-BE49-F238E27FC236}">
                <a16:creationId xmlns:a16="http://schemas.microsoft.com/office/drawing/2014/main" id="{FDD7876D-1C48-5FE3-E2D1-90C4B530EA33}"/>
              </a:ext>
            </a:extLst>
          </p:cNvPr>
          <p:cNvSpPr>
            <a:spLocks noGrp="1"/>
          </p:cNvSpPr>
          <p:nvPr>
            <p:ph type="subTitle" idx="1" hasCustomPrompt="1"/>
          </p:nvPr>
        </p:nvSpPr>
        <p:spPr>
          <a:xfrm>
            <a:off x="892455" y="3562791"/>
            <a:ext cx="6026395" cy="579401"/>
          </a:xfrm>
        </p:spPr>
        <p:txBody>
          <a:bodyPr>
            <a:normAutofit/>
          </a:bodyPr>
          <a:lstStyle>
            <a:lvl1pPr marL="0" indent="0" algn="l">
              <a:buNone/>
              <a:defRPr sz="16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Tree>
    <p:extLst>
      <p:ext uri="{BB962C8B-B14F-4D97-AF65-F5344CB8AC3E}">
        <p14:creationId xmlns:p14="http://schemas.microsoft.com/office/powerpoint/2010/main" val="3702100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1BE5C7B-11AA-3034-C426-B8591C0CB8DC}"/>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
        <p:nvSpPr>
          <p:cNvPr id="7" name="Title 1">
            <a:extLst>
              <a:ext uri="{FF2B5EF4-FFF2-40B4-BE49-F238E27FC236}">
                <a16:creationId xmlns:a16="http://schemas.microsoft.com/office/drawing/2014/main" id="{3DE4B232-E866-721D-2424-A4093AB42606}"/>
              </a:ext>
            </a:extLst>
          </p:cNvPr>
          <p:cNvSpPr>
            <a:spLocks noGrp="1"/>
          </p:cNvSpPr>
          <p:nvPr>
            <p:ph type="ctrTitle" hasCustomPrompt="1"/>
          </p:nvPr>
        </p:nvSpPr>
        <p:spPr>
          <a:xfrm>
            <a:off x="892455" y="3204413"/>
            <a:ext cx="6026395" cy="358378"/>
          </a:xfrm>
        </p:spPr>
        <p:txBody>
          <a:bodyPr anchor="t">
            <a:noAutofit/>
          </a:bodyPr>
          <a:lstStyle>
            <a:lvl1pPr algn="l">
              <a:defRPr sz="2000" b="1" i="0" baseline="0">
                <a:solidFill>
                  <a:schemeClr val="tx1">
                    <a:lumMod val="50000"/>
                    <a:lumOff val="50000"/>
                  </a:schemeClr>
                </a:solidFill>
                <a:latin typeface="Arial" panose="020B0604020202020204" pitchFamily="34" charset="0"/>
              </a:defRPr>
            </a:lvl1pPr>
          </a:lstStyle>
          <a:p>
            <a:r>
              <a:rPr lang="fr-CA" dirty="0"/>
              <a:t>Modifier le titre</a:t>
            </a:r>
            <a:endParaRPr lang="en-US" dirty="0"/>
          </a:p>
        </p:txBody>
      </p:sp>
      <p:sp>
        <p:nvSpPr>
          <p:cNvPr id="8" name="Subtitle 2">
            <a:extLst>
              <a:ext uri="{FF2B5EF4-FFF2-40B4-BE49-F238E27FC236}">
                <a16:creationId xmlns:a16="http://schemas.microsoft.com/office/drawing/2014/main" id="{C0F7C1EA-DD6B-2482-02D9-A482CB60ECA1}"/>
              </a:ext>
            </a:extLst>
          </p:cNvPr>
          <p:cNvSpPr>
            <a:spLocks noGrp="1"/>
          </p:cNvSpPr>
          <p:nvPr>
            <p:ph type="subTitle" idx="1" hasCustomPrompt="1"/>
          </p:nvPr>
        </p:nvSpPr>
        <p:spPr>
          <a:xfrm>
            <a:off x="892455" y="3562791"/>
            <a:ext cx="6026395" cy="579401"/>
          </a:xfrm>
        </p:spPr>
        <p:txBody>
          <a:bodyPr>
            <a:normAutofit/>
          </a:bodyPr>
          <a:lstStyle>
            <a:lvl1pPr marL="0" indent="0" algn="l">
              <a:buNone/>
              <a:defRPr sz="16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Tree>
    <p:extLst>
      <p:ext uri="{BB962C8B-B14F-4D97-AF65-F5344CB8AC3E}">
        <p14:creationId xmlns:p14="http://schemas.microsoft.com/office/powerpoint/2010/main" val="20230600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97FFAF7-92A8-D431-EB04-BB6A0A7F2EFB}"/>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
        <p:nvSpPr>
          <p:cNvPr id="5" name="Title 1">
            <a:extLst>
              <a:ext uri="{FF2B5EF4-FFF2-40B4-BE49-F238E27FC236}">
                <a16:creationId xmlns:a16="http://schemas.microsoft.com/office/drawing/2014/main" id="{BEB49278-C686-9638-2DE8-171555901CC1}"/>
              </a:ext>
            </a:extLst>
          </p:cNvPr>
          <p:cNvSpPr>
            <a:spLocks noGrp="1"/>
          </p:cNvSpPr>
          <p:nvPr>
            <p:ph type="ctrTitle" hasCustomPrompt="1"/>
          </p:nvPr>
        </p:nvSpPr>
        <p:spPr>
          <a:xfrm>
            <a:off x="892455" y="3204413"/>
            <a:ext cx="6026395" cy="358378"/>
          </a:xfrm>
        </p:spPr>
        <p:txBody>
          <a:bodyPr anchor="t">
            <a:noAutofit/>
          </a:bodyPr>
          <a:lstStyle>
            <a:lvl1pPr algn="l">
              <a:defRPr sz="2000" b="1" i="0" baseline="0">
                <a:solidFill>
                  <a:schemeClr val="tx1">
                    <a:lumMod val="50000"/>
                    <a:lumOff val="50000"/>
                  </a:schemeClr>
                </a:solidFill>
                <a:latin typeface="Arial" panose="020B0604020202020204" pitchFamily="34" charset="0"/>
              </a:defRPr>
            </a:lvl1pPr>
          </a:lstStyle>
          <a:p>
            <a:r>
              <a:rPr lang="fr-CA" dirty="0"/>
              <a:t>Modifier le titre</a:t>
            </a:r>
            <a:endParaRPr lang="en-US" dirty="0"/>
          </a:p>
        </p:txBody>
      </p:sp>
      <p:sp>
        <p:nvSpPr>
          <p:cNvPr id="6" name="Subtitle 2">
            <a:extLst>
              <a:ext uri="{FF2B5EF4-FFF2-40B4-BE49-F238E27FC236}">
                <a16:creationId xmlns:a16="http://schemas.microsoft.com/office/drawing/2014/main" id="{D1CCB950-B8FD-1C49-0367-F9EC8A79DA16}"/>
              </a:ext>
            </a:extLst>
          </p:cNvPr>
          <p:cNvSpPr>
            <a:spLocks noGrp="1"/>
          </p:cNvSpPr>
          <p:nvPr>
            <p:ph type="subTitle" idx="1" hasCustomPrompt="1"/>
          </p:nvPr>
        </p:nvSpPr>
        <p:spPr>
          <a:xfrm>
            <a:off x="892455" y="3562791"/>
            <a:ext cx="6026395" cy="579401"/>
          </a:xfrm>
        </p:spPr>
        <p:txBody>
          <a:bodyPr>
            <a:normAutofit/>
          </a:bodyPr>
          <a:lstStyle>
            <a:lvl1pPr marL="0" indent="0" algn="l">
              <a:buNone/>
              <a:defRPr sz="16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Tree>
    <p:extLst>
      <p:ext uri="{BB962C8B-B14F-4D97-AF65-F5344CB8AC3E}">
        <p14:creationId xmlns:p14="http://schemas.microsoft.com/office/powerpoint/2010/main" val="3702249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EE06A56-1557-6814-8021-AF0B91BBE2C4}"/>
              </a:ext>
            </a:extLst>
          </p:cNvPr>
          <p:cNvPicPr>
            <a:picLocks noChangeAspect="1"/>
          </p:cNvPicPr>
          <p:nvPr userDrawn="1"/>
        </p:nvPicPr>
        <p:blipFill>
          <a:blip r:embed="rId2" r:link="rId3"/>
          <a:srcRect/>
          <a:stretch>
            <a:fillRect/>
          </a:stretch>
        </p:blipFill>
        <p:spPr>
          <a:xfrm>
            <a:off x="0" y="13314"/>
            <a:ext cx="9144000" cy="5143500"/>
          </a:xfrm>
          <a:prstGeom prst="rect">
            <a:avLst/>
          </a:prstGeom>
        </p:spPr>
      </p:pic>
      <p:sp>
        <p:nvSpPr>
          <p:cNvPr id="3" name="Subtitle 2"/>
          <p:cNvSpPr>
            <a:spLocks noGrp="1"/>
          </p:cNvSpPr>
          <p:nvPr>
            <p:ph type="subTitle" idx="1" hasCustomPrompt="1"/>
          </p:nvPr>
        </p:nvSpPr>
        <p:spPr>
          <a:xfrm>
            <a:off x="1579419" y="2316983"/>
            <a:ext cx="6161809" cy="579401"/>
          </a:xfrm>
        </p:spPr>
        <p:txBody>
          <a:bodyPr>
            <a:normAutofit/>
          </a:bodyPr>
          <a:lstStyle>
            <a:lvl1pPr marL="0" indent="0" algn="l">
              <a:buNone/>
              <a:defRPr sz="18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
        <p:nvSpPr>
          <p:cNvPr id="6" name="Espace réservé du texte 7">
            <a:extLst>
              <a:ext uri="{FF2B5EF4-FFF2-40B4-BE49-F238E27FC236}">
                <a16:creationId xmlns:a16="http://schemas.microsoft.com/office/drawing/2014/main" id="{7579E64E-3108-560D-68FB-AA523ABA3B23}"/>
              </a:ext>
            </a:extLst>
          </p:cNvPr>
          <p:cNvSpPr>
            <a:spLocks noGrp="1"/>
          </p:cNvSpPr>
          <p:nvPr>
            <p:ph type="body" sz="quarter" idx="13" hasCustomPrompt="1"/>
          </p:nvPr>
        </p:nvSpPr>
        <p:spPr>
          <a:xfrm>
            <a:off x="1579418" y="1856427"/>
            <a:ext cx="6161809" cy="460556"/>
          </a:xfrm>
        </p:spPr>
        <p:txBody>
          <a:bodyPr/>
          <a:lstStyle>
            <a:lvl1pPr marL="0" indent="0">
              <a:buNone/>
              <a:defRPr b="1" i="0" baseline="0">
                <a:solidFill>
                  <a:schemeClr val="tx1">
                    <a:lumMod val="50000"/>
                    <a:lumOff val="50000"/>
                  </a:schemeClr>
                </a:solidFill>
                <a:latin typeface="Arial" panose="020B0604020202020204" pitchFamily="34" charset="0"/>
              </a:defRPr>
            </a:lvl1pPr>
          </a:lstStyle>
          <a:p>
            <a:pPr lvl="0"/>
            <a:r>
              <a:rPr lang="fr-CA" dirty="0"/>
              <a:t>Grand titre</a:t>
            </a:r>
          </a:p>
        </p:txBody>
      </p:sp>
    </p:spTree>
    <p:extLst>
      <p:ext uri="{BB962C8B-B14F-4D97-AF65-F5344CB8AC3E}">
        <p14:creationId xmlns:p14="http://schemas.microsoft.com/office/powerpoint/2010/main" val="3248554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D9F604A-35AB-1964-905D-DD9548D7FCCA}"/>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3" name="Subtitle 2"/>
          <p:cNvSpPr>
            <a:spLocks noGrp="1"/>
          </p:cNvSpPr>
          <p:nvPr>
            <p:ph type="subTitle" idx="1" hasCustomPrompt="1"/>
          </p:nvPr>
        </p:nvSpPr>
        <p:spPr>
          <a:xfrm>
            <a:off x="1579419" y="4085470"/>
            <a:ext cx="6161809" cy="579401"/>
          </a:xfrm>
        </p:spPr>
        <p:txBody>
          <a:bodyPr>
            <a:normAutofit/>
          </a:bodyPr>
          <a:lstStyle>
            <a:lvl1pPr marL="0" indent="0" algn="ctr">
              <a:buNone/>
              <a:defRPr sz="18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Tree>
    <p:extLst>
      <p:ext uri="{BB962C8B-B14F-4D97-AF65-F5344CB8AC3E}">
        <p14:creationId xmlns:p14="http://schemas.microsoft.com/office/powerpoint/2010/main" val="3635609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647F939-BC0C-3B77-13BE-3F6D37865EB1}"/>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3" name="Subtitle 2"/>
          <p:cNvSpPr>
            <a:spLocks noGrp="1"/>
          </p:cNvSpPr>
          <p:nvPr>
            <p:ph type="subTitle" idx="1" hasCustomPrompt="1"/>
          </p:nvPr>
        </p:nvSpPr>
        <p:spPr>
          <a:xfrm>
            <a:off x="1579419" y="4085470"/>
            <a:ext cx="6161809" cy="579401"/>
          </a:xfrm>
        </p:spPr>
        <p:txBody>
          <a:bodyPr>
            <a:normAutofit/>
          </a:bodyPr>
          <a:lstStyle>
            <a:lvl1pPr marL="0" indent="0" algn="ctr">
              <a:buNone/>
              <a:defRPr sz="18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Tree>
    <p:extLst>
      <p:ext uri="{BB962C8B-B14F-4D97-AF65-F5344CB8AC3E}">
        <p14:creationId xmlns:p14="http://schemas.microsoft.com/office/powerpoint/2010/main" val="2125903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4BD66BB-744B-D4D5-C5B2-E5B4A81E9138}"/>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3" name="Subtitle 2"/>
          <p:cNvSpPr>
            <a:spLocks noGrp="1"/>
          </p:cNvSpPr>
          <p:nvPr>
            <p:ph type="subTitle" idx="1" hasCustomPrompt="1"/>
          </p:nvPr>
        </p:nvSpPr>
        <p:spPr>
          <a:xfrm>
            <a:off x="1579419" y="4085470"/>
            <a:ext cx="6161809" cy="579401"/>
          </a:xfrm>
        </p:spPr>
        <p:txBody>
          <a:bodyPr>
            <a:normAutofit/>
          </a:bodyPr>
          <a:lstStyle>
            <a:lvl1pPr marL="0" indent="0" algn="ctr">
              <a:buNone/>
              <a:defRPr sz="18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Tree>
    <p:extLst>
      <p:ext uri="{BB962C8B-B14F-4D97-AF65-F5344CB8AC3E}">
        <p14:creationId xmlns:p14="http://schemas.microsoft.com/office/powerpoint/2010/main" val="8747607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Diapositive de titr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1B8149C-0FD0-38F2-0DF4-8E462585B618}"/>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3" name="Subtitle 2"/>
          <p:cNvSpPr>
            <a:spLocks noGrp="1"/>
          </p:cNvSpPr>
          <p:nvPr>
            <p:ph type="subTitle" idx="1" hasCustomPrompt="1"/>
          </p:nvPr>
        </p:nvSpPr>
        <p:spPr>
          <a:xfrm>
            <a:off x="1579419" y="4085470"/>
            <a:ext cx="6161809" cy="579401"/>
          </a:xfrm>
        </p:spPr>
        <p:txBody>
          <a:bodyPr>
            <a:normAutofit/>
          </a:bodyPr>
          <a:lstStyle>
            <a:lvl1pPr marL="0" indent="0" algn="ctr">
              <a:buNone/>
              <a:defRPr sz="18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Tree>
    <p:extLst>
      <p:ext uri="{BB962C8B-B14F-4D97-AF65-F5344CB8AC3E}">
        <p14:creationId xmlns:p14="http://schemas.microsoft.com/office/powerpoint/2010/main" val="1133637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26200E0-0B35-5A62-78BB-12E06C3E99B3}"/>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3" name="Subtitle 2"/>
          <p:cNvSpPr>
            <a:spLocks noGrp="1"/>
          </p:cNvSpPr>
          <p:nvPr>
            <p:ph type="subTitle" idx="1" hasCustomPrompt="1"/>
          </p:nvPr>
        </p:nvSpPr>
        <p:spPr>
          <a:xfrm>
            <a:off x="1579419" y="4085470"/>
            <a:ext cx="6161809" cy="579401"/>
          </a:xfrm>
        </p:spPr>
        <p:txBody>
          <a:bodyPr>
            <a:normAutofit/>
          </a:bodyPr>
          <a:lstStyle>
            <a:lvl1pPr marL="0" indent="0" algn="ctr">
              <a:buNone/>
              <a:defRPr sz="180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dirty="0"/>
              <a:t>Modifier le sous-titre</a:t>
            </a:r>
            <a:endParaRPr lang="en-US" dirty="0"/>
          </a:p>
        </p:txBody>
      </p:sp>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Tree>
    <p:extLst>
      <p:ext uri="{BB962C8B-B14F-4D97-AF65-F5344CB8AC3E}">
        <p14:creationId xmlns:p14="http://schemas.microsoft.com/office/powerpoint/2010/main" val="25114460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Diapositive 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EE06A56-1557-6814-8021-AF0B91BBE2C4}"/>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
        <p:nvSpPr>
          <p:cNvPr id="12" name="Espace réservé du texte 11">
            <a:extLst>
              <a:ext uri="{FF2B5EF4-FFF2-40B4-BE49-F238E27FC236}">
                <a16:creationId xmlns:a16="http://schemas.microsoft.com/office/drawing/2014/main" id="{B990D1ED-D0DC-4FC1-0FA7-7B085EB4C6EB}"/>
              </a:ext>
            </a:extLst>
          </p:cNvPr>
          <p:cNvSpPr>
            <a:spLocks noGrp="1"/>
          </p:cNvSpPr>
          <p:nvPr>
            <p:ph type="body" sz="quarter" idx="13" hasCustomPrompt="1"/>
          </p:nvPr>
        </p:nvSpPr>
        <p:spPr>
          <a:xfrm>
            <a:off x="1382613" y="424520"/>
            <a:ext cx="6656387" cy="753665"/>
          </a:xfrm>
        </p:spPr>
        <p:txBody>
          <a:bodyPr>
            <a:normAutofit/>
          </a:bodyPr>
          <a:lstStyle>
            <a:lvl1pPr marL="0" indent="0">
              <a:buNone/>
              <a:defRPr sz="2300" b="1" i="0" baseline="0">
                <a:solidFill>
                  <a:schemeClr val="tx1">
                    <a:lumMod val="50000"/>
                    <a:lumOff val="50000"/>
                  </a:schemeClr>
                </a:solidFill>
                <a:latin typeface="Arial" panose="020B0604020202020204" pitchFamily="34" charset="0"/>
              </a:defRPr>
            </a:lvl1pPr>
          </a:lstStyle>
          <a:p>
            <a:pPr lvl="0"/>
            <a:r>
              <a:rPr lang="fr-CA" dirty="0"/>
              <a:t>Cliquez pour modifier le titre</a:t>
            </a:r>
            <a:endParaRPr lang="fr-FR" dirty="0"/>
          </a:p>
        </p:txBody>
      </p:sp>
      <p:sp>
        <p:nvSpPr>
          <p:cNvPr id="14" name="Espace réservé du texte 13">
            <a:extLst>
              <a:ext uri="{FF2B5EF4-FFF2-40B4-BE49-F238E27FC236}">
                <a16:creationId xmlns:a16="http://schemas.microsoft.com/office/drawing/2014/main" id="{ACE69881-BF0D-C16A-C842-1BB1BEB7E7F4}"/>
              </a:ext>
            </a:extLst>
          </p:cNvPr>
          <p:cNvSpPr>
            <a:spLocks noGrp="1"/>
          </p:cNvSpPr>
          <p:nvPr>
            <p:ph type="body" sz="quarter" idx="14" hasCustomPrompt="1"/>
          </p:nvPr>
        </p:nvSpPr>
        <p:spPr>
          <a:xfrm>
            <a:off x="1382613" y="1338444"/>
            <a:ext cx="6656387" cy="335518"/>
          </a:xfrm>
        </p:spPr>
        <p:txBody>
          <a:bodyPr>
            <a:noAutofit/>
          </a:bodyPr>
          <a:lstStyle>
            <a:lvl1pPr>
              <a:defRPr sz="2200" baseline="0">
                <a:solidFill>
                  <a:schemeClr val="tx1"/>
                </a:solidFill>
                <a:latin typeface="Arial" panose="020B0604020202020204" pitchFamily="34" charset="0"/>
              </a:defRPr>
            </a:lvl1pPr>
            <a:lvl2pPr>
              <a:defRPr sz="1800" baseline="0">
                <a:solidFill>
                  <a:schemeClr val="tx1"/>
                </a:solidFill>
                <a:latin typeface="Arial" panose="020B0604020202020204" pitchFamily="34" charset="0"/>
              </a:defRPr>
            </a:lvl2pPr>
          </a:lstStyle>
          <a:p>
            <a:pPr lvl="0"/>
            <a:r>
              <a:rPr lang="fr-CA" dirty="0"/>
              <a:t>Sous-titre</a:t>
            </a:r>
          </a:p>
        </p:txBody>
      </p:sp>
      <p:sp>
        <p:nvSpPr>
          <p:cNvPr id="16" name="Espace réservé du texte 15">
            <a:extLst>
              <a:ext uri="{FF2B5EF4-FFF2-40B4-BE49-F238E27FC236}">
                <a16:creationId xmlns:a16="http://schemas.microsoft.com/office/drawing/2014/main" id="{90631E55-94E7-FC2C-69E3-9415DB7401AA}"/>
              </a:ext>
            </a:extLst>
          </p:cNvPr>
          <p:cNvSpPr>
            <a:spLocks noGrp="1"/>
          </p:cNvSpPr>
          <p:nvPr>
            <p:ph type="body" sz="quarter" idx="15" hasCustomPrompt="1"/>
          </p:nvPr>
        </p:nvSpPr>
        <p:spPr>
          <a:xfrm>
            <a:off x="1382613" y="1834220"/>
            <a:ext cx="6656387" cy="540782"/>
          </a:xfrm>
        </p:spPr>
        <p:txBody>
          <a:bodyPr>
            <a:normAutofit/>
          </a:bodyPr>
          <a:lstStyle>
            <a:lvl1pPr>
              <a:defRPr sz="1600" baseline="0">
                <a:latin typeface="Arial" panose="020B0604020202020204" pitchFamily="34" charset="0"/>
              </a:defRPr>
            </a:lvl1pPr>
            <a:lvl2pPr>
              <a:defRPr sz="1800" baseline="0">
                <a:latin typeface="Arial" panose="020B0604020202020204" pitchFamily="34" charset="0"/>
              </a:defRPr>
            </a:lvl2pPr>
            <a:lvl3pPr>
              <a:defRPr sz="1800" baseline="0">
                <a:latin typeface="Arial" panose="020B0604020202020204" pitchFamily="34" charset="0"/>
              </a:defRPr>
            </a:lvl3pPr>
            <a:lvl4pPr>
              <a:defRPr sz="1800" baseline="0">
                <a:latin typeface="Arial" panose="020B0604020202020204" pitchFamily="34" charset="0"/>
              </a:defRPr>
            </a:lvl4pPr>
            <a:lvl5pPr>
              <a:defRPr sz="1800" baseline="0">
                <a:latin typeface="Arial" panose="020B0604020202020204" pitchFamily="34" charset="0"/>
              </a:defRPr>
            </a:lvl5pPr>
          </a:lstStyle>
          <a:p>
            <a:pPr lvl="0"/>
            <a:r>
              <a:rPr lang="fr-CA" dirty="0"/>
              <a:t>Body </a:t>
            </a:r>
            <a:r>
              <a:rPr lang="fr-CA" dirty="0" err="1"/>
              <a:t>text</a:t>
            </a:r>
            <a:endParaRPr lang="fr-CA" dirty="0"/>
          </a:p>
          <a:p>
            <a:pPr lvl="0"/>
            <a:endParaRPr lang="fr-CA" dirty="0"/>
          </a:p>
        </p:txBody>
      </p:sp>
      <p:sp>
        <p:nvSpPr>
          <p:cNvPr id="18" name="Espace réservé du texte 17">
            <a:extLst>
              <a:ext uri="{FF2B5EF4-FFF2-40B4-BE49-F238E27FC236}">
                <a16:creationId xmlns:a16="http://schemas.microsoft.com/office/drawing/2014/main" id="{F02BDB26-E711-37C9-A6C4-85BFCD1FA69C}"/>
              </a:ext>
            </a:extLst>
          </p:cNvPr>
          <p:cNvSpPr>
            <a:spLocks noGrp="1"/>
          </p:cNvSpPr>
          <p:nvPr>
            <p:ph type="body" sz="quarter" idx="16" hasCustomPrompt="1"/>
          </p:nvPr>
        </p:nvSpPr>
        <p:spPr>
          <a:xfrm>
            <a:off x="1382613" y="2504065"/>
            <a:ext cx="6656387" cy="976313"/>
          </a:xfrm>
        </p:spPr>
        <p:txBody>
          <a:bodyPr>
            <a:normAutofit/>
          </a:bodyPr>
          <a:lstStyle>
            <a:lvl1pPr marL="0" indent="0">
              <a:buNone/>
              <a:defRPr sz="1900" b="0" i="1" baseline="0">
                <a:latin typeface="Arial" panose="020B0604020202020204" pitchFamily="34" charset="0"/>
              </a:defRPr>
            </a:lvl1pPr>
          </a:lstStyle>
          <a:p>
            <a:pPr lvl="0"/>
            <a:r>
              <a:rPr lang="fr-CA" dirty="0"/>
              <a:t>« citation »</a:t>
            </a:r>
            <a:endParaRPr lang="fr-FR" dirty="0"/>
          </a:p>
        </p:txBody>
      </p:sp>
      <p:sp>
        <p:nvSpPr>
          <p:cNvPr id="20" name="Espace réservé du texte 19">
            <a:extLst>
              <a:ext uri="{FF2B5EF4-FFF2-40B4-BE49-F238E27FC236}">
                <a16:creationId xmlns:a16="http://schemas.microsoft.com/office/drawing/2014/main" id="{78B88860-1AE2-1C6E-7D01-14C5A1F2FCFA}"/>
              </a:ext>
            </a:extLst>
          </p:cNvPr>
          <p:cNvSpPr>
            <a:spLocks noGrp="1"/>
          </p:cNvSpPr>
          <p:nvPr>
            <p:ph type="body" sz="quarter" idx="17" hasCustomPrompt="1"/>
          </p:nvPr>
        </p:nvSpPr>
        <p:spPr>
          <a:xfrm>
            <a:off x="4330600" y="3586526"/>
            <a:ext cx="3708400" cy="509588"/>
          </a:xfrm>
        </p:spPr>
        <p:txBody>
          <a:bodyPr>
            <a:normAutofit/>
          </a:bodyPr>
          <a:lstStyle>
            <a:lvl1pPr marL="0" indent="0" algn="r">
              <a:buNone/>
              <a:defRPr sz="1900" baseline="0">
                <a:solidFill>
                  <a:srgbClr val="FF2F92"/>
                </a:solidFill>
                <a:latin typeface="Arial" panose="020B0604020202020204" pitchFamily="34" charset="0"/>
              </a:defRPr>
            </a:lvl1pPr>
          </a:lstStyle>
          <a:p>
            <a:pPr lvl="0"/>
            <a:r>
              <a:rPr lang="fr-CA" dirty="0"/>
              <a:t>Auteur</a:t>
            </a:r>
            <a:endParaRPr lang="fr-FR" dirty="0"/>
          </a:p>
        </p:txBody>
      </p:sp>
    </p:spTree>
    <p:extLst>
      <p:ext uri="{BB962C8B-B14F-4D97-AF65-F5344CB8AC3E}">
        <p14:creationId xmlns:p14="http://schemas.microsoft.com/office/powerpoint/2010/main" val="2472509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Diapositive 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EE06A56-1557-6814-8021-AF0B91BBE2C4}"/>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a:p>
        </p:txBody>
      </p:sp>
      <p:sp>
        <p:nvSpPr>
          <p:cNvPr id="18" name="Espace réservé du texte 17">
            <a:extLst>
              <a:ext uri="{FF2B5EF4-FFF2-40B4-BE49-F238E27FC236}">
                <a16:creationId xmlns:a16="http://schemas.microsoft.com/office/drawing/2014/main" id="{F02BDB26-E711-37C9-A6C4-85BFCD1FA69C}"/>
              </a:ext>
            </a:extLst>
          </p:cNvPr>
          <p:cNvSpPr>
            <a:spLocks noGrp="1"/>
          </p:cNvSpPr>
          <p:nvPr>
            <p:ph type="body" sz="quarter" idx="16" hasCustomPrompt="1"/>
          </p:nvPr>
        </p:nvSpPr>
        <p:spPr>
          <a:xfrm>
            <a:off x="1382613" y="2064544"/>
            <a:ext cx="6656387" cy="976313"/>
          </a:xfrm>
        </p:spPr>
        <p:txBody>
          <a:bodyPr>
            <a:normAutofit/>
          </a:bodyPr>
          <a:lstStyle>
            <a:lvl1pPr marL="0" indent="0">
              <a:buNone/>
              <a:defRPr sz="2600" b="0" i="1" baseline="0">
                <a:latin typeface="Arial" panose="020B0604020202020204" pitchFamily="34" charset="0"/>
              </a:defRPr>
            </a:lvl1pPr>
          </a:lstStyle>
          <a:p>
            <a:pPr lvl="0"/>
            <a:r>
              <a:rPr lang="fr-CA" dirty="0"/>
              <a:t>« citation »</a:t>
            </a:r>
            <a:endParaRPr lang="fr-FR" dirty="0"/>
          </a:p>
        </p:txBody>
      </p:sp>
      <p:sp>
        <p:nvSpPr>
          <p:cNvPr id="20" name="Espace réservé du texte 19">
            <a:extLst>
              <a:ext uri="{FF2B5EF4-FFF2-40B4-BE49-F238E27FC236}">
                <a16:creationId xmlns:a16="http://schemas.microsoft.com/office/drawing/2014/main" id="{78B88860-1AE2-1C6E-7D01-14C5A1F2FCFA}"/>
              </a:ext>
            </a:extLst>
          </p:cNvPr>
          <p:cNvSpPr>
            <a:spLocks noGrp="1"/>
          </p:cNvSpPr>
          <p:nvPr>
            <p:ph type="body" sz="quarter" idx="17" hasCustomPrompt="1"/>
          </p:nvPr>
        </p:nvSpPr>
        <p:spPr>
          <a:xfrm>
            <a:off x="4330600" y="3155156"/>
            <a:ext cx="3708400" cy="509588"/>
          </a:xfrm>
        </p:spPr>
        <p:txBody>
          <a:bodyPr>
            <a:normAutofit/>
          </a:bodyPr>
          <a:lstStyle>
            <a:lvl1pPr marL="0" indent="0" algn="r">
              <a:buNone/>
              <a:defRPr sz="2600" baseline="0">
                <a:solidFill>
                  <a:srgbClr val="FF2F92"/>
                </a:solidFill>
                <a:latin typeface="Arial" panose="020B0604020202020204" pitchFamily="34" charset="0"/>
              </a:defRPr>
            </a:lvl1pPr>
          </a:lstStyle>
          <a:p>
            <a:pPr lvl="0"/>
            <a:r>
              <a:rPr lang="fr-CA" dirty="0"/>
              <a:t>Auteur</a:t>
            </a:r>
            <a:endParaRPr lang="fr-FR" dirty="0"/>
          </a:p>
        </p:txBody>
      </p:sp>
      <p:sp>
        <p:nvSpPr>
          <p:cNvPr id="2" name="Espace réservé du texte 11">
            <a:extLst>
              <a:ext uri="{FF2B5EF4-FFF2-40B4-BE49-F238E27FC236}">
                <a16:creationId xmlns:a16="http://schemas.microsoft.com/office/drawing/2014/main" id="{D70C1C98-0154-F2B7-4AC7-3497EE0A8C5B}"/>
              </a:ext>
            </a:extLst>
          </p:cNvPr>
          <p:cNvSpPr>
            <a:spLocks noGrp="1"/>
          </p:cNvSpPr>
          <p:nvPr>
            <p:ph type="body" sz="quarter" idx="13" hasCustomPrompt="1"/>
          </p:nvPr>
        </p:nvSpPr>
        <p:spPr>
          <a:xfrm>
            <a:off x="1382613" y="424520"/>
            <a:ext cx="6656387" cy="753665"/>
          </a:xfrm>
        </p:spPr>
        <p:txBody>
          <a:bodyPr>
            <a:normAutofit/>
          </a:bodyPr>
          <a:lstStyle>
            <a:lvl1pPr marL="0" indent="0">
              <a:buNone/>
              <a:defRPr sz="2300" b="1" i="0" baseline="0">
                <a:solidFill>
                  <a:schemeClr val="tx1">
                    <a:lumMod val="50000"/>
                    <a:lumOff val="50000"/>
                  </a:schemeClr>
                </a:solidFill>
                <a:latin typeface="Arial" panose="020B0604020202020204" pitchFamily="34" charset="0"/>
              </a:defRPr>
            </a:lvl1pPr>
          </a:lstStyle>
          <a:p>
            <a:pPr lvl="0"/>
            <a:r>
              <a:rPr lang="fr-CA" dirty="0"/>
              <a:t>Cliquez pour modifier le titre</a:t>
            </a:r>
            <a:endParaRPr lang="fr-FR" dirty="0"/>
          </a:p>
        </p:txBody>
      </p:sp>
    </p:spTree>
    <p:extLst>
      <p:ext uri="{BB962C8B-B14F-4D97-AF65-F5344CB8AC3E}">
        <p14:creationId xmlns:p14="http://schemas.microsoft.com/office/powerpoint/2010/main" val="3722229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Diapositive 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EE06A56-1557-6814-8021-AF0B91BBE2C4}"/>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10" name="Espace réservé pour une image  9">
            <a:extLst>
              <a:ext uri="{FF2B5EF4-FFF2-40B4-BE49-F238E27FC236}">
                <a16:creationId xmlns:a16="http://schemas.microsoft.com/office/drawing/2014/main" id="{6A15AF26-8B19-FF89-83DA-25A6885C6F09}"/>
              </a:ext>
            </a:extLst>
          </p:cNvPr>
          <p:cNvSpPr>
            <a:spLocks noGrp="1"/>
          </p:cNvSpPr>
          <p:nvPr>
            <p:ph type="pic" sz="quarter" idx="14"/>
          </p:nvPr>
        </p:nvSpPr>
        <p:spPr>
          <a:xfrm>
            <a:off x="1382613" y="1310878"/>
            <a:ext cx="6656387" cy="3353993"/>
          </a:xfrm>
          <a:prstGeom prst="round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dirty="0"/>
          </a:p>
        </p:txBody>
      </p:sp>
      <p:sp>
        <p:nvSpPr>
          <p:cNvPr id="2" name="Espace réservé du texte 11">
            <a:extLst>
              <a:ext uri="{FF2B5EF4-FFF2-40B4-BE49-F238E27FC236}">
                <a16:creationId xmlns:a16="http://schemas.microsoft.com/office/drawing/2014/main" id="{A10DF2BB-1B76-F94D-960A-889800EC76E7}"/>
              </a:ext>
            </a:extLst>
          </p:cNvPr>
          <p:cNvSpPr>
            <a:spLocks noGrp="1"/>
          </p:cNvSpPr>
          <p:nvPr>
            <p:ph type="body" sz="quarter" idx="13" hasCustomPrompt="1"/>
          </p:nvPr>
        </p:nvSpPr>
        <p:spPr>
          <a:xfrm>
            <a:off x="1382613" y="424520"/>
            <a:ext cx="6656387" cy="753665"/>
          </a:xfrm>
        </p:spPr>
        <p:txBody>
          <a:bodyPr>
            <a:normAutofit/>
          </a:bodyPr>
          <a:lstStyle>
            <a:lvl1pPr marL="0" indent="0">
              <a:buNone/>
              <a:defRPr sz="2300" b="1" i="0" baseline="0">
                <a:solidFill>
                  <a:schemeClr val="tx1">
                    <a:lumMod val="50000"/>
                    <a:lumOff val="50000"/>
                  </a:schemeClr>
                </a:solidFill>
                <a:latin typeface="Arial" panose="020B0604020202020204" pitchFamily="34" charset="0"/>
              </a:defRPr>
            </a:lvl1pPr>
          </a:lstStyle>
          <a:p>
            <a:pPr lvl="0"/>
            <a:r>
              <a:rPr lang="fr-CA" dirty="0"/>
              <a:t>Cliquez pour modifier le titre</a:t>
            </a:r>
            <a:endParaRPr lang="fr-FR" dirty="0"/>
          </a:p>
        </p:txBody>
      </p:sp>
    </p:spTree>
    <p:extLst>
      <p:ext uri="{BB962C8B-B14F-4D97-AF65-F5344CB8AC3E}">
        <p14:creationId xmlns:p14="http://schemas.microsoft.com/office/powerpoint/2010/main" val="1544853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Diapositive de titr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EE06A56-1557-6814-8021-AF0B91BBE2C4}"/>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10" name="Espace réservé pour une image  9">
            <a:extLst>
              <a:ext uri="{FF2B5EF4-FFF2-40B4-BE49-F238E27FC236}">
                <a16:creationId xmlns:a16="http://schemas.microsoft.com/office/drawing/2014/main" id="{6A15AF26-8B19-FF89-83DA-25A6885C6F09}"/>
              </a:ext>
            </a:extLst>
          </p:cNvPr>
          <p:cNvSpPr>
            <a:spLocks noGrp="1"/>
          </p:cNvSpPr>
          <p:nvPr>
            <p:ph type="pic" sz="quarter" idx="14"/>
          </p:nvPr>
        </p:nvSpPr>
        <p:spPr>
          <a:xfrm>
            <a:off x="1408807" y="1310879"/>
            <a:ext cx="3354387" cy="1668542"/>
          </a:xfrm>
          <a:prstGeom prst="round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dirty="0"/>
          </a:p>
        </p:txBody>
      </p:sp>
      <p:sp>
        <p:nvSpPr>
          <p:cNvPr id="2" name="Espace réservé pour une image  9">
            <a:extLst>
              <a:ext uri="{FF2B5EF4-FFF2-40B4-BE49-F238E27FC236}">
                <a16:creationId xmlns:a16="http://schemas.microsoft.com/office/drawing/2014/main" id="{CED605DB-2F8A-BF45-40A6-177A2C2A0E91}"/>
              </a:ext>
            </a:extLst>
          </p:cNvPr>
          <p:cNvSpPr>
            <a:spLocks noGrp="1"/>
          </p:cNvSpPr>
          <p:nvPr>
            <p:ph type="pic" sz="quarter" idx="15"/>
          </p:nvPr>
        </p:nvSpPr>
        <p:spPr>
          <a:xfrm>
            <a:off x="1382613" y="3098722"/>
            <a:ext cx="3354387" cy="1668542"/>
          </a:xfrm>
          <a:prstGeom prst="roundRect">
            <a:avLst/>
          </a:prstGeom>
        </p:spPr>
        <p:txBody>
          <a:bodyPr/>
          <a:lstStyle/>
          <a:p>
            <a:endParaRPr lang="fr-FR"/>
          </a:p>
        </p:txBody>
      </p:sp>
      <p:sp>
        <p:nvSpPr>
          <p:cNvPr id="4" name="Content Placeholder 2">
            <a:extLst>
              <a:ext uri="{FF2B5EF4-FFF2-40B4-BE49-F238E27FC236}">
                <a16:creationId xmlns:a16="http://schemas.microsoft.com/office/drawing/2014/main" id="{16AEDBAF-49E3-4039-FB45-B317404CB67B}"/>
              </a:ext>
            </a:extLst>
          </p:cNvPr>
          <p:cNvSpPr>
            <a:spLocks noGrp="1"/>
          </p:cNvSpPr>
          <p:nvPr>
            <p:ph idx="1" hasCustomPrompt="1"/>
          </p:nvPr>
        </p:nvSpPr>
        <p:spPr>
          <a:xfrm>
            <a:off x="5023053" y="1347668"/>
            <a:ext cx="3015947" cy="3419595"/>
          </a:xfrm>
        </p:spPr>
        <p:txBody>
          <a:bodyPr/>
          <a:lstStyle>
            <a:lvl1pPr marL="0" indent="0">
              <a:buNone/>
              <a:defRPr sz="2000" b="1" i="0" baseline="0">
                <a:latin typeface="Arial" panose="020B0604020202020204" pitchFamily="34" charset="0"/>
              </a:defRPr>
            </a:lvl1pPr>
            <a:lvl2pPr marL="0" indent="0">
              <a:buNone/>
              <a:defRPr sz="1600" kern="0" baseline="0">
                <a:latin typeface="Arial" panose="020B0604020202020204" pitchFamily="34" charset="0"/>
              </a:defRPr>
            </a:lvl2pPr>
          </a:lstStyle>
          <a:p>
            <a:pPr lvl="0"/>
            <a:r>
              <a:rPr lang="fr-CA" dirty="0"/>
              <a:t>Sous-Titre</a:t>
            </a:r>
          </a:p>
          <a:p>
            <a:pPr lvl="1"/>
            <a:r>
              <a:rPr lang="fr-CA" dirty="0"/>
              <a:t>Body </a:t>
            </a:r>
            <a:r>
              <a:rPr lang="fr-CA" dirty="0" err="1"/>
              <a:t>text</a:t>
            </a:r>
            <a:endParaRPr lang="fr-CA" dirty="0"/>
          </a:p>
        </p:txBody>
      </p:sp>
      <p:sp>
        <p:nvSpPr>
          <p:cNvPr id="3" name="Espace réservé du texte 11">
            <a:extLst>
              <a:ext uri="{FF2B5EF4-FFF2-40B4-BE49-F238E27FC236}">
                <a16:creationId xmlns:a16="http://schemas.microsoft.com/office/drawing/2014/main" id="{A85D5735-5A10-2A8C-A2EA-F4CDBB540E6E}"/>
              </a:ext>
            </a:extLst>
          </p:cNvPr>
          <p:cNvSpPr>
            <a:spLocks noGrp="1"/>
          </p:cNvSpPr>
          <p:nvPr>
            <p:ph type="body" sz="quarter" idx="13" hasCustomPrompt="1"/>
          </p:nvPr>
        </p:nvSpPr>
        <p:spPr>
          <a:xfrm>
            <a:off x="1382613" y="424520"/>
            <a:ext cx="6656387" cy="753665"/>
          </a:xfrm>
        </p:spPr>
        <p:txBody>
          <a:bodyPr>
            <a:normAutofit/>
          </a:bodyPr>
          <a:lstStyle>
            <a:lvl1pPr marL="0" indent="0">
              <a:buNone/>
              <a:defRPr sz="2300" b="1" i="0" baseline="0">
                <a:solidFill>
                  <a:schemeClr val="tx1">
                    <a:lumMod val="50000"/>
                    <a:lumOff val="50000"/>
                  </a:schemeClr>
                </a:solidFill>
                <a:latin typeface="Arial" panose="020B0604020202020204" pitchFamily="34" charset="0"/>
              </a:defRPr>
            </a:lvl1pPr>
          </a:lstStyle>
          <a:p>
            <a:pPr lvl="0"/>
            <a:r>
              <a:rPr lang="fr-CA" dirty="0"/>
              <a:t>Cliquez pour modifier le titre</a:t>
            </a:r>
            <a:endParaRPr lang="fr-FR" dirty="0"/>
          </a:p>
        </p:txBody>
      </p:sp>
    </p:spTree>
    <p:extLst>
      <p:ext uri="{BB962C8B-B14F-4D97-AF65-F5344CB8AC3E}">
        <p14:creationId xmlns:p14="http://schemas.microsoft.com/office/powerpoint/2010/main" val="1169660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Diapositive de titre">
    <p:spTree>
      <p:nvGrpSpPr>
        <p:cNvPr id="1" name=""/>
        <p:cNvGrpSpPr/>
        <p:nvPr/>
      </p:nvGrpSpPr>
      <p:grpSpPr>
        <a:xfrm>
          <a:off x="0" y="0"/>
          <a:ext cx="0" cy="0"/>
          <a:chOff x="0" y="0"/>
          <a:chExt cx="0" cy="0"/>
        </a:xfrm>
      </p:grpSpPr>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dirty="0"/>
          </a:p>
        </p:txBody>
      </p:sp>
      <p:sp>
        <p:nvSpPr>
          <p:cNvPr id="6" name="Espace réservé pour une image  5">
            <a:extLst>
              <a:ext uri="{FF2B5EF4-FFF2-40B4-BE49-F238E27FC236}">
                <a16:creationId xmlns:a16="http://schemas.microsoft.com/office/drawing/2014/main" id="{1228B97E-C459-9CB7-3616-A974A2561C66}"/>
              </a:ext>
            </a:extLst>
          </p:cNvPr>
          <p:cNvSpPr>
            <a:spLocks noGrp="1"/>
          </p:cNvSpPr>
          <p:nvPr>
            <p:ph type="pic" sz="quarter" idx="13"/>
          </p:nvPr>
        </p:nvSpPr>
        <p:spPr>
          <a:xfrm>
            <a:off x="0" y="0"/>
            <a:ext cx="9144000" cy="5143500"/>
          </a:xfrm>
        </p:spPr>
        <p:txBody>
          <a:bodyPr/>
          <a:lstStyle/>
          <a:p>
            <a:endParaRPr lang="fr-FR"/>
          </a:p>
        </p:txBody>
      </p:sp>
    </p:spTree>
    <p:extLst>
      <p:ext uri="{BB962C8B-B14F-4D97-AF65-F5344CB8AC3E}">
        <p14:creationId xmlns:p14="http://schemas.microsoft.com/office/powerpoint/2010/main" val="3620676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AA8B316-6262-5AEE-23CC-5B6EF80B51A6}"/>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dirty="0"/>
          </a:p>
        </p:txBody>
      </p:sp>
      <p:sp>
        <p:nvSpPr>
          <p:cNvPr id="4" name="Espace réservé du texte 3">
            <a:extLst>
              <a:ext uri="{FF2B5EF4-FFF2-40B4-BE49-F238E27FC236}">
                <a16:creationId xmlns:a16="http://schemas.microsoft.com/office/drawing/2014/main" id="{D6E06A27-508B-EE54-0597-CE5453410CBE}"/>
              </a:ext>
            </a:extLst>
          </p:cNvPr>
          <p:cNvSpPr>
            <a:spLocks noGrp="1"/>
          </p:cNvSpPr>
          <p:nvPr>
            <p:ph type="body" sz="quarter" idx="13" hasCustomPrompt="1"/>
          </p:nvPr>
        </p:nvSpPr>
        <p:spPr>
          <a:xfrm>
            <a:off x="3869105" y="1758019"/>
            <a:ext cx="3352800" cy="1348978"/>
          </a:xfrm>
        </p:spPr>
        <p:txBody>
          <a:bodyPr>
            <a:normAutofit/>
          </a:bodyPr>
          <a:lstStyle>
            <a:lvl1pPr marL="0" indent="0">
              <a:spcBef>
                <a:spcPts val="200"/>
              </a:spcBef>
              <a:buNone/>
              <a:defRPr sz="3200" b="1" i="0" baseline="0">
                <a:solidFill>
                  <a:schemeClr val="tx1">
                    <a:lumMod val="50000"/>
                    <a:lumOff val="50000"/>
                  </a:schemeClr>
                </a:solidFill>
                <a:latin typeface="Arial" panose="020B0604020202020204" pitchFamily="34" charset="0"/>
              </a:defRPr>
            </a:lvl1pPr>
          </a:lstStyle>
          <a:p>
            <a:pPr lvl="0"/>
            <a:r>
              <a:rPr lang="fr-CA" dirty="0"/>
              <a:t>Merci</a:t>
            </a:r>
          </a:p>
          <a:p>
            <a:pPr lvl="0"/>
            <a:r>
              <a:rPr lang="fr-CA" dirty="0"/>
              <a:t>Questions</a:t>
            </a:r>
          </a:p>
          <a:p>
            <a:pPr lvl="0"/>
            <a:r>
              <a:rPr lang="fr-CA" dirty="0"/>
              <a:t>Contact</a:t>
            </a:r>
            <a:endParaRPr lang="fr-FR" dirty="0"/>
          </a:p>
        </p:txBody>
      </p:sp>
    </p:spTree>
    <p:extLst>
      <p:ext uri="{BB962C8B-B14F-4D97-AF65-F5344CB8AC3E}">
        <p14:creationId xmlns:p14="http://schemas.microsoft.com/office/powerpoint/2010/main" val="2244773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AA8B316-6262-5AEE-23CC-5B6EF80B51A6}"/>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dirty="0"/>
          </a:p>
        </p:txBody>
      </p:sp>
      <p:sp>
        <p:nvSpPr>
          <p:cNvPr id="4" name="Espace réservé du texte 3">
            <a:extLst>
              <a:ext uri="{FF2B5EF4-FFF2-40B4-BE49-F238E27FC236}">
                <a16:creationId xmlns:a16="http://schemas.microsoft.com/office/drawing/2014/main" id="{D6E06A27-508B-EE54-0597-CE5453410CBE}"/>
              </a:ext>
            </a:extLst>
          </p:cNvPr>
          <p:cNvSpPr>
            <a:spLocks noGrp="1"/>
          </p:cNvSpPr>
          <p:nvPr>
            <p:ph type="body" sz="quarter" idx="13" hasCustomPrompt="1"/>
          </p:nvPr>
        </p:nvSpPr>
        <p:spPr>
          <a:xfrm>
            <a:off x="3839845" y="2067394"/>
            <a:ext cx="4013835" cy="746522"/>
          </a:xfrm>
        </p:spPr>
        <p:txBody>
          <a:bodyPr>
            <a:normAutofit/>
          </a:bodyPr>
          <a:lstStyle>
            <a:lvl1pPr marL="0" indent="0">
              <a:spcBef>
                <a:spcPts val="200"/>
              </a:spcBef>
              <a:buNone/>
              <a:defRPr sz="5700" b="1" i="0" baseline="0">
                <a:solidFill>
                  <a:schemeClr val="tx1">
                    <a:lumMod val="50000"/>
                    <a:lumOff val="50000"/>
                  </a:schemeClr>
                </a:solidFill>
                <a:latin typeface="Arial" panose="020B0604020202020204" pitchFamily="34" charset="0"/>
              </a:defRPr>
            </a:lvl1pPr>
          </a:lstStyle>
          <a:p>
            <a:pPr lvl="0"/>
            <a:r>
              <a:rPr lang="fr-CA" dirty="0"/>
              <a:t>Merci</a:t>
            </a:r>
          </a:p>
        </p:txBody>
      </p:sp>
    </p:spTree>
    <p:extLst>
      <p:ext uri="{BB962C8B-B14F-4D97-AF65-F5344CB8AC3E}">
        <p14:creationId xmlns:p14="http://schemas.microsoft.com/office/powerpoint/2010/main" val="969628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AA8B316-6262-5AEE-23CC-5B6EF80B51A6}"/>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dirty="0"/>
          </a:p>
        </p:txBody>
      </p:sp>
      <p:sp>
        <p:nvSpPr>
          <p:cNvPr id="4" name="Espace réservé du texte 3">
            <a:extLst>
              <a:ext uri="{FF2B5EF4-FFF2-40B4-BE49-F238E27FC236}">
                <a16:creationId xmlns:a16="http://schemas.microsoft.com/office/drawing/2014/main" id="{D6E06A27-508B-EE54-0597-CE5453410CBE}"/>
              </a:ext>
            </a:extLst>
          </p:cNvPr>
          <p:cNvSpPr>
            <a:spLocks noGrp="1"/>
          </p:cNvSpPr>
          <p:nvPr>
            <p:ph type="body" sz="quarter" idx="13" hasCustomPrompt="1"/>
          </p:nvPr>
        </p:nvSpPr>
        <p:spPr>
          <a:xfrm>
            <a:off x="3839844" y="2067394"/>
            <a:ext cx="4247516" cy="746522"/>
          </a:xfrm>
        </p:spPr>
        <p:txBody>
          <a:bodyPr>
            <a:normAutofit/>
          </a:bodyPr>
          <a:lstStyle>
            <a:lvl1pPr marL="0" indent="0">
              <a:spcBef>
                <a:spcPts val="200"/>
              </a:spcBef>
              <a:buNone/>
              <a:defRPr sz="5700" b="1" i="0" baseline="0">
                <a:solidFill>
                  <a:schemeClr val="tx1">
                    <a:lumMod val="50000"/>
                    <a:lumOff val="50000"/>
                  </a:schemeClr>
                </a:solidFill>
                <a:latin typeface="Arial" panose="020B0604020202020204" pitchFamily="34" charset="0"/>
              </a:defRPr>
            </a:lvl1pPr>
          </a:lstStyle>
          <a:p>
            <a:pPr lvl="0"/>
            <a:r>
              <a:rPr lang="fr-CA" dirty="0"/>
              <a:t>Questions</a:t>
            </a:r>
          </a:p>
        </p:txBody>
      </p:sp>
    </p:spTree>
    <p:extLst>
      <p:ext uri="{BB962C8B-B14F-4D97-AF65-F5344CB8AC3E}">
        <p14:creationId xmlns:p14="http://schemas.microsoft.com/office/powerpoint/2010/main" val="3131145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AA8B316-6262-5AEE-23CC-5B6EF80B51A6}"/>
              </a:ext>
            </a:extLst>
          </p:cNvPr>
          <p:cNvPicPr>
            <a:picLocks noChangeAspect="1"/>
          </p:cNvPicPr>
          <p:nvPr userDrawn="1"/>
        </p:nvPicPr>
        <p:blipFill>
          <a:blip r:embed="rId2" r:link="rId3"/>
          <a:srcRect/>
          <a:stretch>
            <a:fillRect/>
          </a:stretch>
        </p:blipFill>
        <p:spPr>
          <a:xfrm>
            <a:off x="0" y="0"/>
            <a:ext cx="9144000" cy="5143500"/>
          </a:xfrm>
          <a:prstGeom prst="rect">
            <a:avLst/>
          </a:prstGeom>
        </p:spPr>
      </p:pic>
      <p:sp>
        <p:nvSpPr>
          <p:cNvPr id="9" name="Espace réservé du numéro de diapositive 8">
            <a:extLst>
              <a:ext uri="{FF2B5EF4-FFF2-40B4-BE49-F238E27FC236}">
                <a16:creationId xmlns:a16="http://schemas.microsoft.com/office/drawing/2014/main" id="{32D54EBB-6FA7-85DE-8220-41EFE6363C60}"/>
              </a:ext>
            </a:extLst>
          </p:cNvPr>
          <p:cNvSpPr>
            <a:spLocks noGrp="1"/>
          </p:cNvSpPr>
          <p:nvPr>
            <p:ph type="sldNum" sz="quarter" idx="12"/>
          </p:nvPr>
        </p:nvSpPr>
        <p:spPr/>
        <p:txBody>
          <a:bodyPr/>
          <a:lstStyle/>
          <a:p>
            <a:fld id="{09EDE654-667E-9148-975B-2607518FC9E2}" type="slidenum">
              <a:rPr lang="fr-FR" smtClean="0"/>
              <a:t>‹N°›</a:t>
            </a:fld>
            <a:endParaRPr lang="fr-FR" dirty="0"/>
          </a:p>
        </p:txBody>
      </p:sp>
      <p:sp>
        <p:nvSpPr>
          <p:cNvPr id="4" name="Espace réservé du texte 3">
            <a:extLst>
              <a:ext uri="{FF2B5EF4-FFF2-40B4-BE49-F238E27FC236}">
                <a16:creationId xmlns:a16="http://schemas.microsoft.com/office/drawing/2014/main" id="{D6E06A27-508B-EE54-0597-CE5453410CBE}"/>
              </a:ext>
            </a:extLst>
          </p:cNvPr>
          <p:cNvSpPr>
            <a:spLocks noGrp="1"/>
          </p:cNvSpPr>
          <p:nvPr>
            <p:ph type="body" sz="quarter" idx="13" hasCustomPrompt="1"/>
          </p:nvPr>
        </p:nvSpPr>
        <p:spPr>
          <a:xfrm>
            <a:off x="3839686" y="1877372"/>
            <a:ext cx="4247516" cy="700324"/>
          </a:xfrm>
        </p:spPr>
        <p:txBody>
          <a:bodyPr>
            <a:normAutofit/>
          </a:bodyPr>
          <a:lstStyle>
            <a:lvl1pPr marL="0" indent="0">
              <a:spcBef>
                <a:spcPts val="200"/>
              </a:spcBef>
              <a:buNone/>
              <a:defRPr sz="5700" b="1" i="0" baseline="0">
                <a:solidFill>
                  <a:schemeClr val="tx1">
                    <a:lumMod val="50000"/>
                    <a:lumOff val="50000"/>
                  </a:schemeClr>
                </a:solidFill>
                <a:latin typeface="Arial" panose="020B0604020202020204" pitchFamily="34" charset="0"/>
              </a:defRPr>
            </a:lvl1pPr>
          </a:lstStyle>
          <a:p>
            <a:pPr lvl="0"/>
            <a:r>
              <a:rPr lang="fr-CA" dirty="0"/>
              <a:t>Contact</a:t>
            </a:r>
          </a:p>
        </p:txBody>
      </p:sp>
      <p:sp>
        <p:nvSpPr>
          <p:cNvPr id="5" name="Espace réservé du texte 4">
            <a:extLst>
              <a:ext uri="{FF2B5EF4-FFF2-40B4-BE49-F238E27FC236}">
                <a16:creationId xmlns:a16="http://schemas.microsoft.com/office/drawing/2014/main" id="{8C784082-A1EA-3976-CF3C-B6ECD4F5D16E}"/>
              </a:ext>
            </a:extLst>
          </p:cNvPr>
          <p:cNvSpPr>
            <a:spLocks noGrp="1"/>
          </p:cNvSpPr>
          <p:nvPr>
            <p:ph type="body" sz="quarter" idx="14" hasCustomPrompt="1"/>
          </p:nvPr>
        </p:nvSpPr>
        <p:spPr>
          <a:xfrm>
            <a:off x="3840163" y="2645732"/>
            <a:ext cx="4246562" cy="1194748"/>
          </a:xfrm>
        </p:spPr>
        <p:txBody>
          <a:bodyPr>
            <a:normAutofit/>
          </a:bodyPr>
          <a:lstStyle>
            <a:lvl1pPr marL="0" indent="0">
              <a:buNone/>
              <a:defRPr sz="2000" baseline="0">
                <a:solidFill>
                  <a:schemeClr val="tx1">
                    <a:lumMod val="50000"/>
                    <a:lumOff val="50000"/>
                  </a:schemeClr>
                </a:solidFill>
                <a:latin typeface="Arial" panose="020B0604020202020204" pitchFamily="34" charset="0"/>
              </a:defRPr>
            </a:lvl1pPr>
          </a:lstStyle>
          <a:p>
            <a:pPr lvl="0"/>
            <a:r>
              <a:rPr lang="fr-CA" dirty="0"/>
              <a:t>Personne de contact</a:t>
            </a:r>
            <a:endParaRPr lang="fr-FR" dirty="0"/>
          </a:p>
        </p:txBody>
      </p:sp>
    </p:spTree>
    <p:extLst>
      <p:ext uri="{BB962C8B-B14F-4D97-AF65-F5344CB8AC3E}">
        <p14:creationId xmlns:p14="http://schemas.microsoft.com/office/powerpoint/2010/main" val="3158361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5"/>
            <a:ext cx="7886700" cy="994172"/>
          </a:xfrm>
          <a:prstGeom prst="rect">
            <a:avLst/>
          </a:prstGeom>
        </p:spPr>
        <p:txBody>
          <a:bodyPr vert="horz" lIns="91440" tIns="45720" rIns="91440" bIns="45720" rtlCol="0" anchor="ctr">
            <a:normAutofit/>
          </a:bodyPr>
          <a:lstStyle/>
          <a:p>
            <a:r>
              <a:rPr lang="fr-CA"/>
              <a:t>Modifier le style du titre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EDE654-667E-9148-975B-2607518FC9E2}" type="slidenum">
              <a:rPr lang="fr-FR" smtClean="0"/>
              <a:t>‹N°›</a:t>
            </a:fld>
            <a:endParaRPr lang="fr-FR"/>
          </a:p>
        </p:txBody>
      </p:sp>
    </p:spTree>
    <p:extLst>
      <p:ext uri="{BB962C8B-B14F-4D97-AF65-F5344CB8AC3E}">
        <p14:creationId xmlns:p14="http://schemas.microsoft.com/office/powerpoint/2010/main" val="3422049921"/>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Lst>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15.pn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4.xml"/><Relationship Id="rId16" Type="http://schemas.openxmlformats.org/officeDocument/2006/relationships/diagramQuickStyle" Target="../diagrams/quickStyle3.xml"/><Relationship Id="rId1" Type="http://schemas.openxmlformats.org/officeDocument/2006/relationships/slideLayout" Target="../slideLayouts/slideLayout16.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17.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0.png"/><Relationship Id="rId12" Type="http://schemas.microsoft.com/office/2007/relationships/hdphoto" Target="../media/hdphoto5.wdp"/><Relationship Id="rId2" Type="http://schemas.openxmlformats.org/officeDocument/2006/relationships/notesSlide" Target="../notesSlides/notesSlide7.xml"/><Relationship Id="rId16" Type="http://schemas.openxmlformats.org/officeDocument/2006/relationships/image" Target="../media/image15.png"/><Relationship Id="rId1" Type="http://schemas.openxmlformats.org/officeDocument/2006/relationships/slideLayout" Target="../slideLayouts/slideLayout16.xml"/><Relationship Id="rId6" Type="http://schemas.microsoft.com/office/2007/relationships/hdphoto" Target="../media/hdphoto2.wdp"/><Relationship Id="rId11" Type="http://schemas.openxmlformats.org/officeDocument/2006/relationships/image" Target="../media/image22.png"/><Relationship Id="rId5" Type="http://schemas.openxmlformats.org/officeDocument/2006/relationships/image" Target="../media/image19.png"/><Relationship Id="rId15" Type="http://schemas.openxmlformats.org/officeDocument/2006/relationships/image" Target="../media/image2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21.png"/><Relationship Id="rId14" Type="http://schemas.microsoft.com/office/2007/relationships/hdphoto" Target="../media/hdphoto6.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6CDE-E310-45C2-9C8D-E8BED0F6E24F}"/>
              </a:ext>
            </a:extLst>
          </p:cNvPr>
          <p:cNvSpPr>
            <a:spLocks noGrp="1"/>
          </p:cNvSpPr>
          <p:nvPr>
            <p:ph type="ctrTitle"/>
          </p:nvPr>
        </p:nvSpPr>
        <p:spPr>
          <a:xfrm>
            <a:off x="567423" y="3618616"/>
            <a:ext cx="7548283" cy="915345"/>
          </a:xfrm>
        </p:spPr>
        <p:txBody>
          <a:bodyPr/>
          <a:lstStyle/>
          <a:p>
            <a:pPr algn="ctr"/>
            <a:r>
              <a:rPr lang="en-US" sz="24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Listening to Learners, Improving Schools</a:t>
            </a:r>
            <a:br>
              <a:rPr lang="en-US"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br>
            <a:br>
              <a:rPr lang="en-AU" sz="1800" b="1" dirty="0">
                <a:effectLst/>
                <a:latin typeface="Calibri" panose="020F0502020204030204" pitchFamily="34" charset="0"/>
                <a:ea typeface="Calibri" panose="020F0502020204030204" pitchFamily="34" charset="0"/>
                <a:cs typeface="Calibri" panose="020F0502020204030204" pitchFamily="34" charset="0"/>
              </a:rPr>
            </a:br>
            <a:br>
              <a:rPr lang="en-AU" sz="1800" b="1" dirty="0">
                <a:effectLst/>
                <a:latin typeface="Calibri" panose="020F0502020204030204" pitchFamily="34" charset="0"/>
                <a:ea typeface="Calibri" panose="020F0502020204030204" pitchFamily="34" charset="0"/>
                <a:cs typeface="Calibri" panose="020F0502020204030204" pitchFamily="34" charset="0"/>
              </a:rPr>
            </a:br>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475591B0-B351-47CF-9088-21C77411DBD1}"/>
              </a:ext>
            </a:extLst>
          </p:cNvPr>
          <p:cNvSpPr txBox="1"/>
          <p:nvPr/>
        </p:nvSpPr>
        <p:spPr>
          <a:xfrm>
            <a:off x="-101536" y="4706503"/>
            <a:ext cx="4673536" cy="307777"/>
          </a:xfrm>
          <a:prstGeom prst="rect">
            <a:avLst/>
          </a:prstGeom>
          <a:noFill/>
        </p:spPr>
        <p:txBody>
          <a:bodyPr wrap="square" rtlCol="0">
            <a:spAutoFit/>
          </a:bodyPr>
          <a:lstStyle/>
          <a:p>
            <a:pPr algn="ctr"/>
            <a:r>
              <a:rPr lang="lb-LU" sz="14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Joa BAUM (CODIR EF) &amp; Somia SALAH (OEJQS)</a:t>
            </a:r>
            <a:endParaRPr lang="lb-LU" sz="1200"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474E114-40EE-42D1-82B7-EA38C327FA4C}"/>
              </a:ext>
            </a:extLst>
          </p:cNvPr>
          <p:cNvSpPr txBox="1"/>
          <p:nvPr/>
        </p:nvSpPr>
        <p:spPr>
          <a:xfrm>
            <a:off x="5797920" y="4783447"/>
            <a:ext cx="3499787" cy="461665"/>
          </a:xfrm>
          <a:prstGeom prst="rect">
            <a:avLst/>
          </a:prstGeom>
          <a:noFill/>
        </p:spPr>
        <p:txBody>
          <a:bodyPr wrap="square" rtlCol="0">
            <a:spAutoFit/>
          </a:bodyPr>
          <a:lstStyle/>
          <a:p>
            <a:r>
              <a:rPr lang="en-US" sz="1200" b="0" i="0" dirty="0">
                <a:solidFill>
                  <a:srgbClr val="1F1F1F"/>
                </a:solidFill>
                <a:effectLst/>
                <a:latin typeface="Google Sans"/>
              </a:rPr>
              <a:t>2026 SICI Workshop</a:t>
            </a:r>
            <a:r>
              <a:rPr lang="lb-LU" sz="1200" dirty="0">
                <a:latin typeface="Times New Roman" panose="02020603050405020304" pitchFamily="18" charset="0"/>
                <a:cs typeface="Times New Roman" panose="02020603050405020304" pitchFamily="18" charset="0"/>
              </a:rPr>
              <a:t>,  Edinburgh, 1-2 </a:t>
            </a:r>
            <a:r>
              <a:rPr lang="lb-LU" sz="1200" dirty="0" err="1">
                <a:latin typeface="Times New Roman" panose="02020603050405020304" pitchFamily="18" charset="0"/>
                <a:cs typeface="Times New Roman" panose="02020603050405020304" pitchFamily="18" charset="0"/>
              </a:rPr>
              <a:t>October</a:t>
            </a:r>
            <a:r>
              <a:rPr lang="lb-LU" sz="1200" dirty="0">
                <a:latin typeface="Times New Roman" panose="02020603050405020304" pitchFamily="18" charset="0"/>
                <a:cs typeface="Times New Roman" panose="02020603050405020304" pitchFamily="18" charset="0"/>
              </a:rPr>
              <a:t> 2026</a:t>
            </a:r>
          </a:p>
          <a:p>
            <a:endParaRPr lang="lb-LU" sz="1200" dirty="0"/>
          </a:p>
        </p:txBody>
      </p:sp>
      <p:pic>
        <p:nvPicPr>
          <p:cNvPr id="3" name="Picture 4">
            <a:extLst>
              <a:ext uri="{FF2B5EF4-FFF2-40B4-BE49-F238E27FC236}">
                <a16:creationId xmlns:a16="http://schemas.microsoft.com/office/drawing/2014/main" id="{7EF0E724-3401-4B0E-38BC-712D19378E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4334" y="1950751"/>
            <a:ext cx="2317874" cy="915345"/>
          </a:xfrm>
          <a:prstGeom prst="rect">
            <a:avLst/>
          </a:prstGeom>
          <a:noFill/>
          <a:ln>
            <a:noFill/>
          </a:ln>
        </p:spPr>
      </p:pic>
    </p:spTree>
    <p:extLst>
      <p:ext uri="{BB962C8B-B14F-4D97-AF65-F5344CB8AC3E}">
        <p14:creationId xmlns:p14="http://schemas.microsoft.com/office/powerpoint/2010/main" val="1131946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3" name="Text Placeholder 1">
            <a:extLst>
              <a:ext uri="{FF2B5EF4-FFF2-40B4-BE49-F238E27FC236}">
                <a16:creationId xmlns:a16="http://schemas.microsoft.com/office/drawing/2014/main" id="{D2453A2B-6086-B90B-868D-744B421AEB65}"/>
              </a:ext>
            </a:extLst>
          </p:cNvPr>
          <p:cNvSpPr txBox="1">
            <a:spLocks/>
          </p:cNvSpPr>
          <p:nvPr/>
        </p:nvSpPr>
        <p:spPr>
          <a:xfrm>
            <a:off x="2692078" y="315500"/>
            <a:ext cx="5762625"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b-LU" b="1" dirty="0" err="1">
                <a:solidFill>
                  <a:srgbClr val="800080"/>
                </a:solidFill>
              </a:rPr>
              <a:t>Questions</a:t>
            </a:r>
            <a:endParaRPr lang="lb-LU" b="1" dirty="0">
              <a:solidFill>
                <a:srgbClr val="800080"/>
              </a:solidFill>
            </a:endParaRPr>
          </a:p>
        </p:txBody>
      </p:sp>
      <p:sp>
        <p:nvSpPr>
          <p:cNvPr id="5" name="Rectangle 4">
            <a:extLst>
              <a:ext uri="{FF2B5EF4-FFF2-40B4-BE49-F238E27FC236}">
                <a16:creationId xmlns:a16="http://schemas.microsoft.com/office/drawing/2014/main" id="{75057312-8552-DD96-96D2-8D68B2658794}"/>
              </a:ext>
            </a:extLst>
          </p:cNvPr>
          <p:cNvSpPr/>
          <p:nvPr/>
        </p:nvSpPr>
        <p:spPr>
          <a:xfrm>
            <a:off x="487139" y="2010444"/>
            <a:ext cx="8459637" cy="2259336"/>
          </a:xfrm>
          <a:prstGeom prst="rect">
            <a:avLst/>
          </a:prstGeom>
        </p:spPr>
        <p:txBody>
          <a:bodyPr wrap="square">
            <a:spAutoFit/>
          </a:bodyPr>
          <a:lstStyle/>
          <a:p>
            <a:pPr marL="342900" indent="-342900" algn="just">
              <a:lnSpc>
                <a:spcPct val="120000"/>
              </a:lnSpc>
              <a:buFont typeface="Wingdings" panose="05000000000000000000" pitchFamily="2" charset="2"/>
              <a:buChar char=""/>
            </a:pPr>
            <a:r>
              <a:rPr lang="en-US" sz="2200" dirty="0">
                <a:ea typeface="Times New Roman" panose="02020603050405020304" pitchFamily="18" charset="0"/>
                <a:cs typeface="Times New Roman" panose="02020603050405020304" pitchFamily="18" charset="0"/>
              </a:rPr>
              <a:t>How do children and young people help us see school quality?</a:t>
            </a:r>
          </a:p>
          <a:p>
            <a:pPr marL="342900" indent="-342900" algn="just">
              <a:lnSpc>
                <a:spcPct val="120000"/>
              </a:lnSpc>
              <a:buFont typeface="Wingdings" panose="05000000000000000000" pitchFamily="2" charset="2"/>
              <a:buChar char=""/>
            </a:pPr>
            <a:endParaRPr lang="en-US" sz="2000" dirty="0">
              <a:ea typeface="Times New Roman" panose="02020603050405020304" pitchFamily="18" charset="0"/>
              <a:cs typeface="Times New Roman" panose="02020603050405020304" pitchFamily="18" charset="0"/>
            </a:endParaRPr>
          </a:p>
          <a:p>
            <a:pPr marL="342900" indent="-342900" algn="just">
              <a:lnSpc>
                <a:spcPct val="120000"/>
              </a:lnSpc>
              <a:buFont typeface="Wingdings" panose="05000000000000000000" pitchFamily="2" charset="2"/>
              <a:buChar char=""/>
            </a:pPr>
            <a:r>
              <a:rPr lang="en-US" sz="2200" dirty="0">
                <a:cs typeface="Times New Roman" panose="02020603050405020304" pitchFamily="18" charset="0"/>
              </a:rPr>
              <a:t>How does their evidence bring change into a school?</a:t>
            </a:r>
          </a:p>
          <a:p>
            <a:pPr lvl="0" algn="just">
              <a:lnSpc>
                <a:spcPct val="120000"/>
              </a:lnSpc>
              <a:spcAft>
                <a:spcPts val="0"/>
              </a:spcAft>
            </a:pPr>
            <a:endParaRPr lang="fr-LU" sz="2000" dirty="0">
              <a:ea typeface="Times New Roman" panose="02020603050405020304" pitchFamily="18" charset="0"/>
              <a:cs typeface="Times New Roman" panose="02020603050405020304" pitchFamily="18" charset="0"/>
            </a:endParaRPr>
          </a:p>
          <a:p>
            <a:pPr indent="457200" algn="just">
              <a:lnSpc>
                <a:spcPct val="120000"/>
              </a:lnSpc>
              <a:spcAft>
                <a:spcPts val="0"/>
              </a:spcAft>
            </a:pPr>
            <a:r>
              <a:rPr lang="fr-LU" dirty="0">
                <a:ea typeface="Times New Roman" panose="02020603050405020304" pitchFamily="18" charset="0"/>
                <a:cs typeface="Times New Roman" panose="02020603050405020304" pitchFamily="18" charset="0"/>
              </a:rPr>
              <a:t> </a:t>
            </a:r>
            <a:endParaRPr lang="fr-FR" dirty="0">
              <a:ea typeface="Times New Roman" panose="02020603050405020304" pitchFamily="18" charset="0"/>
              <a:cs typeface="Times New Roman" panose="02020603050405020304" pitchFamily="18" charset="0"/>
            </a:endParaRPr>
          </a:p>
          <a:p>
            <a:pPr lvl="0" algn="just">
              <a:lnSpc>
                <a:spcPct val="120000"/>
              </a:lnSpc>
              <a:spcAft>
                <a:spcPts val="0"/>
              </a:spcAft>
            </a:pPr>
            <a:endParaRPr lang="fr-LU" u="sng" dirty="0">
              <a:solidFill>
                <a:srgbClr val="335B74"/>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0845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3" name="Text Placeholder 1">
            <a:extLst>
              <a:ext uri="{FF2B5EF4-FFF2-40B4-BE49-F238E27FC236}">
                <a16:creationId xmlns:a16="http://schemas.microsoft.com/office/drawing/2014/main" id="{D2453A2B-6086-B90B-868D-744B421AEB65}"/>
              </a:ext>
            </a:extLst>
          </p:cNvPr>
          <p:cNvSpPr txBox="1">
            <a:spLocks/>
          </p:cNvSpPr>
          <p:nvPr/>
        </p:nvSpPr>
        <p:spPr>
          <a:xfrm>
            <a:off x="2692078" y="315500"/>
            <a:ext cx="5762625"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b-LU" b="1" dirty="0" err="1">
                <a:solidFill>
                  <a:srgbClr val="800080"/>
                </a:solidFill>
              </a:rPr>
              <a:t>Three</a:t>
            </a:r>
            <a:r>
              <a:rPr lang="lb-LU" b="1" dirty="0">
                <a:solidFill>
                  <a:srgbClr val="800080"/>
                </a:solidFill>
              </a:rPr>
              <a:t> </a:t>
            </a:r>
            <a:r>
              <a:rPr lang="lb-LU" b="1" dirty="0" err="1">
                <a:solidFill>
                  <a:srgbClr val="800080"/>
                </a:solidFill>
              </a:rPr>
              <a:t>linked</a:t>
            </a:r>
            <a:r>
              <a:rPr lang="lb-LU" b="1" dirty="0">
                <a:solidFill>
                  <a:srgbClr val="800080"/>
                </a:solidFill>
              </a:rPr>
              <a:t> </a:t>
            </a:r>
            <a:r>
              <a:rPr lang="lb-LU" b="1" dirty="0" err="1">
                <a:solidFill>
                  <a:srgbClr val="800080"/>
                </a:solidFill>
              </a:rPr>
              <a:t>levels</a:t>
            </a:r>
            <a:endParaRPr lang="lb-LU" b="1" dirty="0">
              <a:solidFill>
                <a:srgbClr val="800080"/>
              </a:solidFill>
            </a:endParaRPr>
          </a:p>
        </p:txBody>
      </p:sp>
      <p:sp>
        <p:nvSpPr>
          <p:cNvPr id="5" name="Rectangle 4">
            <a:extLst>
              <a:ext uri="{FF2B5EF4-FFF2-40B4-BE49-F238E27FC236}">
                <a16:creationId xmlns:a16="http://schemas.microsoft.com/office/drawing/2014/main" id="{75057312-8552-DD96-96D2-8D68B2658794}"/>
              </a:ext>
            </a:extLst>
          </p:cNvPr>
          <p:cNvSpPr/>
          <p:nvPr/>
        </p:nvSpPr>
        <p:spPr>
          <a:xfrm>
            <a:off x="361633" y="1418774"/>
            <a:ext cx="5979009" cy="3053400"/>
          </a:xfrm>
          <a:prstGeom prst="rect">
            <a:avLst/>
          </a:prstGeom>
        </p:spPr>
        <p:txBody>
          <a:bodyPr wrap="square">
            <a:spAutoFit/>
          </a:bodyPr>
          <a:lstStyle/>
          <a:p>
            <a:pPr marL="342900" indent="-342900" algn="just">
              <a:lnSpc>
                <a:spcPct val="120000"/>
              </a:lnSpc>
              <a:buFont typeface="Wingdings" panose="05000000000000000000" pitchFamily="2" charset="2"/>
              <a:buChar char="q"/>
            </a:pPr>
            <a:endParaRPr lang="en-US" dirty="0">
              <a:ea typeface="Times New Roman" panose="02020603050405020304" pitchFamily="18" charset="0"/>
              <a:cs typeface="Times New Roman" panose="02020603050405020304" pitchFamily="18" charset="0"/>
            </a:endParaRPr>
          </a:p>
          <a:p>
            <a:pPr marL="342900" indent="-342900" algn="just">
              <a:lnSpc>
                <a:spcPct val="120000"/>
              </a:lnSpc>
              <a:buFont typeface="Wingdings" panose="05000000000000000000" pitchFamily="2" charset="2"/>
              <a:buChar char="q"/>
            </a:pPr>
            <a:r>
              <a:rPr lang="en-US" dirty="0">
                <a:solidFill>
                  <a:schemeClr val="accent2"/>
                </a:solidFill>
                <a:ea typeface="Times New Roman" panose="02020603050405020304" pitchFamily="18" charset="0"/>
                <a:cs typeface="Times New Roman" panose="02020603050405020304" pitchFamily="18" charset="0"/>
              </a:rPr>
              <a:t>System</a:t>
            </a:r>
            <a:r>
              <a:rPr lang="en-US" dirty="0">
                <a:ea typeface="Times New Roman" panose="02020603050405020304" pitchFamily="18" charset="0"/>
                <a:cs typeface="Times New Roman" panose="02020603050405020304" pitchFamily="18" charset="0"/>
              </a:rPr>
              <a:t>: national evidence and independent analysis</a:t>
            </a:r>
          </a:p>
          <a:p>
            <a:pPr marL="342900" indent="-342900" algn="just">
              <a:lnSpc>
                <a:spcPct val="120000"/>
              </a:lnSpc>
              <a:buFont typeface="Wingdings" panose="05000000000000000000" pitchFamily="2" charset="2"/>
              <a:buChar char="q"/>
            </a:pPr>
            <a:endParaRPr lang="en-US" dirty="0">
              <a:cs typeface="Times New Roman" panose="02020603050405020304" pitchFamily="18" charset="0"/>
            </a:endParaRPr>
          </a:p>
          <a:p>
            <a:pPr marL="342900" indent="-342900" algn="just">
              <a:lnSpc>
                <a:spcPct val="120000"/>
              </a:lnSpc>
              <a:buFont typeface="Wingdings" panose="05000000000000000000" pitchFamily="2" charset="2"/>
              <a:buChar char="q"/>
            </a:pPr>
            <a:r>
              <a:rPr lang="en-US" dirty="0">
                <a:solidFill>
                  <a:schemeClr val="accent2"/>
                </a:solidFill>
                <a:cs typeface="Times New Roman" panose="02020603050405020304" pitchFamily="18" charset="0"/>
              </a:rPr>
              <a:t>School</a:t>
            </a:r>
            <a:r>
              <a:rPr lang="en-US" dirty="0">
                <a:cs typeface="Times New Roman" panose="02020603050405020304" pitchFamily="18" charset="0"/>
              </a:rPr>
              <a:t>: interpretation with local context</a:t>
            </a:r>
          </a:p>
          <a:p>
            <a:pPr marL="342900" indent="-342900" algn="just">
              <a:lnSpc>
                <a:spcPct val="120000"/>
              </a:lnSpc>
              <a:buFont typeface="Wingdings" panose="05000000000000000000" pitchFamily="2" charset="2"/>
              <a:buChar char="q"/>
            </a:pPr>
            <a:endParaRPr lang="en-US" dirty="0">
              <a:cs typeface="Times New Roman" panose="02020603050405020304" pitchFamily="18" charset="0"/>
            </a:endParaRPr>
          </a:p>
          <a:p>
            <a:pPr marL="342900" indent="-342900" algn="just">
              <a:lnSpc>
                <a:spcPct val="120000"/>
              </a:lnSpc>
              <a:buFont typeface="Wingdings" panose="05000000000000000000" pitchFamily="2" charset="2"/>
              <a:buChar char="q"/>
            </a:pPr>
            <a:r>
              <a:rPr lang="en-US" dirty="0">
                <a:solidFill>
                  <a:schemeClr val="accent2"/>
                </a:solidFill>
                <a:cs typeface="Times New Roman" panose="02020603050405020304" pitchFamily="18" charset="0"/>
              </a:rPr>
              <a:t>Practice</a:t>
            </a:r>
            <a:r>
              <a:rPr lang="en-US" dirty="0">
                <a:cs typeface="Times New Roman" panose="02020603050405020304" pitchFamily="18" charset="0"/>
              </a:rPr>
              <a:t>: priorities agreed with the school committee</a:t>
            </a:r>
          </a:p>
          <a:p>
            <a:pPr marL="342900" lvl="0" indent="-342900" algn="just">
              <a:lnSpc>
                <a:spcPct val="120000"/>
              </a:lnSpc>
              <a:spcAft>
                <a:spcPts val="0"/>
              </a:spcAft>
              <a:buFont typeface="Wingdings" panose="05000000000000000000" pitchFamily="2" charset="2"/>
              <a:buChar char="q"/>
            </a:pPr>
            <a:endParaRPr lang="fr-LU" dirty="0">
              <a:ea typeface="Times New Roman" panose="02020603050405020304" pitchFamily="18" charset="0"/>
              <a:cs typeface="Times New Roman" panose="02020603050405020304" pitchFamily="18" charset="0"/>
            </a:endParaRPr>
          </a:p>
          <a:p>
            <a:pPr indent="457200" algn="just">
              <a:lnSpc>
                <a:spcPct val="120000"/>
              </a:lnSpc>
              <a:spcAft>
                <a:spcPts val="0"/>
              </a:spcAft>
            </a:pPr>
            <a:r>
              <a:rPr lang="fr-LU" sz="1600" dirty="0">
                <a:ea typeface="Times New Roman" panose="02020603050405020304" pitchFamily="18" charset="0"/>
                <a:cs typeface="Times New Roman" panose="02020603050405020304" pitchFamily="18" charset="0"/>
              </a:rPr>
              <a:t> </a:t>
            </a:r>
            <a:endParaRPr lang="fr-FR" sz="1600" dirty="0">
              <a:ea typeface="Times New Roman" panose="02020603050405020304" pitchFamily="18" charset="0"/>
              <a:cs typeface="Times New Roman" panose="02020603050405020304" pitchFamily="18" charset="0"/>
            </a:endParaRPr>
          </a:p>
          <a:p>
            <a:pPr lvl="0" algn="just">
              <a:lnSpc>
                <a:spcPct val="120000"/>
              </a:lnSpc>
              <a:spcAft>
                <a:spcPts val="0"/>
              </a:spcAft>
            </a:pPr>
            <a:endParaRPr lang="fr-LU" sz="1600" u="sng" dirty="0">
              <a:solidFill>
                <a:srgbClr val="335B74"/>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2756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3" name="Text Placeholder 1">
            <a:extLst>
              <a:ext uri="{FF2B5EF4-FFF2-40B4-BE49-F238E27FC236}">
                <a16:creationId xmlns:a16="http://schemas.microsoft.com/office/drawing/2014/main" id="{D2453A2B-6086-B90B-868D-744B421AEB65}"/>
              </a:ext>
            </a:extLst>
          </p:cNvPr>
          <p:cNvSpPr txBox="1">
            <a:spLocks/>
          </p:cNvSpPr>
          <p:nvPr/>
        </p:nvSpPr>
        <p:spPr>
          <a:xfrm>
            <a:off x="2692078" y="315500"/>
            <a:ext cx="6221103"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b-LU" b="1" dirty="0" err="1">
                <a:solidFill>
                  <a:srgbClr val="800080"/>
                </a:solidFill>
              </a:rPr>
              <a:t>Evaluation</a:t>
            </a:r>
            <a:r>
              <a:rPr lang="lb-LU" b="1" dirty="0">
                <a:solidFill>
                  <a:srgbClr val="800080"/>
                </a:solidFill>
              </a:rPr>
              <a:t>, Feedback </a:t>
            </a:r>
            <a:r>
              <a:rPr lang="lb-LU" b="1" dirty="0" err="1">
                <a:solidFill>
                  <a:srgbClr val="800080"/>
                </a:solidFill>
              </a:rPr>
              <a:t>and</a:t>
            </a:r>
            <a:r>
              <a:rPr lang="lb-LU" b="1" dirty="0">
                <a:solidFill>
                  <a:srgbClr val="800080"/>
                </a:solidFill>
              </a:rPr>
              <a:t> </a:t>
            </a:r>
            <a:r>
              <a:rPr lang="lb-LU" b="1" dirty="0" err="1">
                <a:solidFill>
                  <a:srgbClr val="800080"/>
                </a:solidFill>
              </a:rPr>
              <a:t>Practice</a:t>
            </a:r>
            <a:endParaRPr lang="lb-LU" b="1" dirty="0">
              <a:solidFill>
                <a:srgbClr val="800080"/>
              </a:solidFill>
            </a:endParaRPr>
          </a:p>
        </p:txBody>
      </p:sp>
      <p:sp>
        <p:nvSpPr>
          <p:cNvPr id="5" name="Rectangle 4">
            <a:extLst>
              <a:ext uri="{FF2B5EF4-FFF2-40B4-BE49-F238E27FC236}">
                <a16:creationId xmlns:a16="http://schemas.microsoft.com/office/drawing/2014/main" id="{75057312-8552-DD96-96D2-8D68B2658794}"/>
              </a:ext>
            </a:extLst>
          </p:cNvPr>
          <p:cNvSpPr/>
          <p:nvPr/>
        </p:nvSpPr>
        <p:spPr>
          <a:xfrm>
            <a:off x="361633" y="1418774"/>
            <a:ext cx="5979009" cy="1320874"/>
          </a:xfrm>
          <a:prstGeom prst="rect">
            <a:avLst/>
          </a:prstGeom>
        </p:spPr>
        <p:txBody>
          <a:bodyPr wrap="square">
            <a:spAutoFit/>
          </a:bodyPr>
          <a:lstStyle/>
          <a:p>
            <a:pPr marL="342900" indent="-342900" algn="just">
              <a:lnSpc>
                <a:spcPct val="120000"/>
              </a:lnSpc>
              <a:buFont typeface="Wingdings" panose="05000000000000000000" pitchFamily="2" charset="2"/>
              <a:buChar char="q"/>
            </a:pPr>
            <a:endParaRPr lang="en-US" dirty="0">
              <a:ea typeface="Times New Roman" panose="02020603050405020304" pitchFamily="18" charset="0"/>
              <a:cs typeface="Times New Roman" panose="02020603050405020304" pitchFamily="18" charset="0"/>
            </a:endParaRPr>
          </a:p>
          <a:p>
            <a:pPr lvl="0" algn="just">
              <a:lnSpc>
                <a:spcPct val="120000"/>
              </a:lnSpc>
              <a:spcAft>
                <a:spcPts val="0"/>
              </a:spcAft>
            </a:pPr>
            <a:endParaRPr lang="fr-LU" dirty="0">
              <a:ea typeface="Times New Roman" panose="02020603050405020304" pitchFamily="18" charset="0"/>
              <a:cs typeface="Times New Roman" panose="02020603050405020304" pitchFamily="18" charset="0"/>
            </a:endParaRPr>
          </a:p>
          <a:p>
            <a:pPr indent="457200" algn="just">
              <a:lnSpc>
                <a:spcPct val="120000"/>
              </a:lnSpc>
              <a:spcAft>
                <a:spcPts val="0"/>
              </a:spcAft>
            </a:pPr>
            <a:r>
              <a:rPr lang="fr-LU" sz="1600" dirty="0">
                <a:ea typeface="Times New Roman" panose="02020603050405020304" pitchFamily="18" charset="0"/>
                <a:cs typeface="Times New Roman" panose="02020603050405020304" pitchFamily="18" charset="0"/>
              </a:rPr>
              <a:t> </a:t>
            </a:r>
            <a:endParaRPr lang="fr-FR" sz="1600" dirty="0">
              <a:ea typeface="Times New Roman" panose="02020603050405020304" pitchFamily="18" charset="0"/>
              <a:cs typeface="Times New Roman" panose="02020603050405020304" pitchFamily="18" charset="0"/>
            </a:endParaRPr>
          </a:p>
          <a:p>
            <a:pPr lvl="0" algn="just">
              <a:lnSpc>
                <a:spcPct val="120000"/>
              </a:lnSpc>
              <a:spcAft>
                <a:spcPts val="0"/>
              </a:spcAft>
            </a:pPr>
            <a:endParaRPr lang="fr-LU" sz="1600" u="sng" dirty="0">
              <a:solidFill>
                <a:srgbClr val="335B74"/>
              </a:solidFill>
              <a:ea typeface="Times New Roman" panose="02020603050405020304" pitchFamily="18" charset="0"/>
              <a:cs typeface="Times New Roman" panose="02020603050405020304" pitchFamily="18" charset="0"/>
            </a:endParaRPr>
          </a:p>
        </p:txBody>
      </p:sp>
      <p:graphicFrame>
        <p:nvGraphicFramePr>
          <p:cNvPr id="2" name="Diagramme 1">
            <a:extLst>
              <a:ext uri="{FF2B5EF4-FFF2-40B4-BE49-F238E27FC236}">
                <a16:creationId xmlns:a16="http://schemas.microsoft.com/office/drawing/2014/main" id="{0C8786D1-BF1B-087C-0928-00D1EC5FECE8}"/>
              </a:ext>
            </a:extLst>
          </p:cNvPr>
          <p:cNvGraphicFramePr/>
          <p:nvPr>
            <p:extLst>
              <p:ext uri="{D42A27DB-BD31-4B8C-83A1-F6EECF244321}">
                <p14:modId xmlns:p14="http://schemas.microsoft.com/office/powerpoint/2010/main" val="664714527"/>
              </p:ext>
            </p:extLst>
          </p:nvPr>
        </p:nvGraphicFramePr>
        <p:xfrm>
          <a:off x="2796753" y="1103274"/>
          <a:ext cx="4616102" cy="37247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Diagramme 3">
            <a:extLst>
              <a:ext uri="{FF2B5EF4-FFF2-40B4-BE49-F238E27FC236}">
                <a16:creationId xmlns:a16="http://schemas.microsoft.com/office/drawing/2014/main" id="{A548EA67-FB59-E7AF-A2E4-C065C5819ECC}"/>
              </a:ext>
            </a:extLst>
          </p:cNvPr>
          <p:cNvGraphicFramePr/>
          <p:nvPr>
            <p:extLst>
              <p:ext uri="{D42A27DB-BD31-4B8C-83A1-F6EECF244321}">
                <p14:modId xmlns:p14="http://schemas.microsoft.com/office/powerpoint/2010/main" val="2756112341"/>
              </p:ext>
            </p:extLst>
          </p:nvPr>
        </p:nvGraphicFramePr>
        <p:xfrm>
          <a:off x="7255695" y="1621640"/>
          <a:ext cx="1524974" cy="160759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9" name="Diagramme 8">
            <a:extLst>
              <a:ext uri="{FF2B5EF4-FFF2-40B4-BE49-F238E27FC236}">
                <a16:creationId xmlns:a16="http://schemas.microsoft.com/office/drawing/2014/main" id="{7864BE25-D839-88BF-83FA-104465C73424}"/>
              </a:ext>
            </a:extLst>
          </p:cNvPr>
          <p:cNvGraphicFramePr/>
          <p:nvPr>
            <p:extLst>
              <p:ext uri="{D42A27DB-BD31-4B8C-83A1-F6EECF244321}">
                <p14:modId xmlns:p14="http://schemas.microsoft.com/office/powerpoint/2010/main" val="878063078"/>
              </p:ext>
            </p:extLst>
          </p:nvPr>
        </p:nvGraphicFramePr>
        <p:xfrm>
          <a:off x="1115512" y="2536753"/>
          <a:ext cx="1278755" cy="132087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37040785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5" name="Rectangle 4">
            <a:extLst>
              <a:ext uri="{FF2B5EF4-FFF2-40B4-BE49-F238E27FC236}">
                <a16:creationId xmlns:a16="http://schemas.microsoft.com/office/drawing/2014/main" id="{75057312-8552-DD96-96D2-8D68B2658794}"/>
              </a:ext>
            </a:extLst>
          </p:cNvPr>
          <p:cNvSpPr/>
          <p:nvPr/>
        </p:nvSpPr>
        <p:spPr>
          <a:xfrm>
            <a:off x="1400320" y="1720615"/>
            <a:ext cx="7051222" cy="3044423"/>
          </a:xfrm>
          <a:prstGeom prst="rect">
            <a:avLst/>
          </a:prstGeom>
        </p:spPr>
        <p:txBody>
          <a:bodyPr wrap="square">
            <a:spAutoFit/>
          </a:bodyPr>
          <a:lstStyle/>
          <a:p>
            <a:pPr marL="342900" indent="-342900" algn="just">
              <a:lnSpc>
                <a:spcPct val="120000"/>
              </a:lnSpc>
              <a:buFont typeface="Wingdings" panose="05000000000000000000" pitchFamily="2" charset="2"/>
              <a:buChar char="q"/>
            </a:pPr>
            <a:endParaRPr lang="en-US" dirty="0">
              <a:ea typeface="Times New Roman" panose="02020603050405020304" pitchFamily="18" charset="0"/>
              <a:cs typeface="Times New Roman" panose="02020603050405020304" pitchFamily="18" charset="0"/>
            </a:endParaRPr>
          </a:p>
          <a:p>
            <a:pPr marL="285750" indent="-285750" algn="just">
              <a:lnSpc>
                <a:spcPct val="120000"/>
              </a:lnSpc>
              <a:buFont typeface="Wingdings" panose="05000000000000000000" pitchFamily="2" charset="2"/>
              <a:buChar char="§"/>
            </a:pPr>
            <a:r>
              <a:rPr lang="en-US" sz="2000" dirty="0">
                <a:ea typeface="Times New Roman" panose="02020603050405020304" pitchFamily="18" charset="0"/>
                <a:cs typeface="Times New Roman" panose="02020603050405020304" pitchFamily="18" charset="0"/>
              </a:rPr>
              <a:t>Whether pupils feel, included and heard</a:t>
            </a:r>
          </a:p>
          <a:p>
            <a:pPr algn="just">
              <a:lnSpc>
                <a:spcPct val="120000"/>
              </a:lnSpc>
            </a:pPr>
            <a:endParaRPr lang="en-US" sz="2000" dirty="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defRPr sz="2250" b="0">
                <a:solidFill>
                  <a:srgbClr val="122E45"/>
                </a:solidFill>
                <a:latin typeface="Aptos"/>
                <a:ea typeface="Aptos"/>
                <a:cs typeface="Aptos"/>
              </a:defRPr>
            </a:pPr>
            <a:r>
              <a:rPr lang="en-US" sz="2000" b="0" dirty="0">
                <a:latin typeface="Aptos"/>
                <a:ea typeface="Aptos"/>
                <a:cs typeface="Aptos"/>
              </a:rPr>
              <a:t>How daily routines shape their experience</a:t>
            </a:r>
          </a:p>
          <a:p>
            <a:pPr marL="285750" indent="-285750" algn="just">
              <a:lnSpc>
                <a:spcPct val="120000"/>
              </a:lnSpc>
              <a:buFont typeface="Wingdings" panose="05000000000000000000" pitchFamily="2" charset="2"/>
              <a:buChar char="§"/>
            </a:pPr>
            <a:endParaRPr lang="en-US" sz="2000" dirty="0">
              <a:cs typeface="Times New Roman" panose="02020603050405020304" pitchFamily="18" charset="0"/>
            </a:endParaRPr>
          </a:p>
          <a:p>
            <a:pPr marL="285750" indent="-285750">
              <a:buFont typeface="Wingdings" panose="05000000000000000000" pitchFamily="2" charset="2"/>
              <a:buChar char="§"/>
              <a:defRPr sz="2250" b="0">
                <a:solidFill>
                  <a:srgbClr val="122E45"/>
                </a:solidFill>
                <a:latin typeface="Aptos"/>
                <a:ea typeface="Aptos"/>
                <a:cs typeface="Aptos"/>
              </a:defRPr>
            </a:pPr>
            <a:r>
              <a:rPr lang="en-US" sz="2000" b="0" dirty="0">
                <a:latin typeface="Aptos"/>
                <a:ea typeface="Aptos"/>
                <a:cs typeface="Aptos"/>
              </a:rPr>
              <a:t>Why the same result may have different local causes</a:t>
            </a:r>
          </a:p>
          <a:p>
            <a:pPr lvl="0" algn="just">
              <a:lnSpc>
                <a:spcPct val="120000"/>
              </a:lnSpc>
              <a:spcAft>
                <a:spcPts val="0"/>
              </a:spcAft>
            </a:pPr>
            <a:endParaRPr lang="fr-LU" dirty="0">
              <a:ea typeface="Times New Roman" panose="02020603050405020304" pitchFamily="18" charset="0"/>
              <a:cs typeface="Times New Roman" panose="02020603050405020304" pitchFamily="18" charset="0"/>
            </a:endParaRPr>
          </a:p>
          <a:p>
            <a:pPr indent="457200" algn="just">
              <a:lnSpc>
                <a:spcPct val="120000"/>
              </a:lnSpc>
              <a:spcAft>
                <a:spcPts val="0"/>
              </a:spcAft>
            </a:pPr>
            <a:r>
              <a:rPr lang="fr-LU" sz="1600" dirty="0">
                <a:ea typeface="Times New Roman" panose="02020603050405020304" pitchFamily="18" charset="0"/>
                <a:cs typeface="Times New Roman" panose="02020603050405020304" pitchFamily="18" charset="0"/>
              </a:rPr>
              <a:t> </a:t>
            </a:r>
            <a:endParaRPr lang="fr-FR" sz="1600" dirty="0">
              <a:ea typeface="Times New Roman" panose="02020603050405020304" pitchFamily="18" charset="0"/>
              <a:cs typeface="Times New Roman" panose="02020603050405020304" pitchFamily="18" charset="0"/>
            </a:endParaRPr>
          </a:p>
          <a:p>
            <a:pPr lvl="0" algn="just">
              <a:lnSpc>
                <a:spcPct val="120000"/>
              </a:lnSpc>
              <a:spcAft>
                <a:spcPts val="0"/>
              </a:spcAft>
            </a:pPr>
            <a:endParaRPr lang="fr-LU" sz="1600" u="sng" dirty="0">
              <a:solidFill>
                <a:srgbClr val="335B74"/>
              </a:solidFill>
              <a:ea typeface="Times New Roman" panose="02020603050405020304" pitchFamily="18" charset="0"/>
              <a:cs typeface="Times New Roman" panose="02020603050405020304" pitchFamily="18" charset="0"/>
            </a:endParaRPr>
          </a:p>
        </p:txBody>
      </p:sp>
      <p:sp>
        <p:nvSpPr>
          <p:cNvPr id="6" name="Text Placeholder 1">
            <a:extLst>
              <a:ext uri="{FF2B5EF4-FFF2-40B4-BE49-F238E27FC236}">
                <a16:creationId xmlns:a16="http://schemas.microsoft.com/office/drawing/2014/main" id="{7D36D8B9-4918-FB49-9052-3542B6366333}"/>
              </a:ext>
            </a:extLst>
          </p:cNvPr>
          <p:cNvSpPr txBox="1">
            <a:spLocks/>
          </p:cNvSpPr>
          <p:nvPr/>
        </p:nvSpPr>
        <p:spPr>
          <a:xfrm>
            <a:off x="2692078" y="315500"/>
            <a:ext cx="5617421" cy="8829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b-LU" b="1" dirty="0" err="1">
                <a:solidFill>
                  <a:srgbClr val="800080"/>
                </a:solidFill>
              </a:rPr>
              <a:t>What</a:t>
            </a:r>
            <a:r>
              <a:rPr lang="lb-LU" b="1" dirty="0">
                <a:solidFill>
                  <a:srgbClr val="800080"/>
                </a:solidFill>
              </a:rPr>
              <a:t> test </a:t>
            </a:r>
            <a:r>
              <a:rPr lang="lb-LU" b="1" dirty="0" err="1">
                <a:solidFill>
                  <a:srgbClr val="800080"/>
                </a:solidFill>
              </a:rPr>
              <a:t>scores</a:t>
            </a:r>
            <a:r>
              <a:rPr lang="lb-LU" b="1" dirty="0">
                <a:solidFill>
                  <a:srgbClr val="800080"/>
                </a:solidFill>
              </a:rPr>
              <a:t> </a:t>
            </a:r>
            <a:r>
              <a:rPr lang="lb-LU" b="1" dirty="0" err="1">
                <a:solidFill>
                  <a:srgbClr val="800080"/>
                </a:solidFill>
              </a:rPr>
              <a:t>cannot</a:t>
            </a:r>
            <a:r>
              <a:rPr lang="lb-LU" b="1" dirty="0">
                <a:solidFill>
                  <a:srgbClr val="800080"/>
                </a:solidFill>
              </a:rPr>
              <a:t> </a:t>
            </a:r>
            <a:r>
              <a:rPr lang="lb-LU" b="1" dirty="0" err="1">
                <a:solidFill>
                  <a:srgbClr val="800080"/>
                </a:solidFill>
              </a:rPr>
              <a:t>tell</a:t>
            </a:r>
            <a:r>
              <a:rPr lang="lb-LU" b="1" dirty="0">
                <a:solidFill>
                  <a:srgbClr val="800080"/>
                </a:solidFill>
              </a:rPr>
              <a:t> </a:t>
            </a:r>
            <a:r>
              <a:rPr lang="lb-LU" b="1" dirty="0" err="1">
                <a:solidFill>
                  <a:srgbClr val="800080"/>
                </a:solidFill>
              </a:rPr>
              <a:t>us</a:t>
            </a:r>
            <a:r>
              <a:rPr lang="lb-LU" b="1" dirty="0">
                <a:solidFill>
                  <a:srgbClr val="800080"/>
                </a:solidFill>
              </a:rPr>
              <a:t> </a:t>
            </a:r>
            <a:r>
              <a:rPr lang="lb-LU" b="1" dirty="0" err="1">
                <a:solidFill>
                  <a:srgbClr val="800080"/>
                </a:solidFill>
              </a:rPr>
              <a:t>alone</a:t>
            </a:r>
            <a:r>
              <a:rPr lang="lb-LU" b="1" dirty="0">
                <a:solidFill>
                  <a:srgbClr val="800080"/>
                </a:solidFill>
              </a:rPr>
              <a:t>...</a:t>
            </a:r>
          </a:p>
        </p:txBody>
      </p:sp>
    </p:spTree>
    <p:extLst>
      <p:ext uri="{BB962C8B-B14F-4D97-AF65-F5344CB8AC3E}">
        <p14:creationId xmlns:p14="http://schemas.microsoft.com/office/powerpoint/2010/main" val="9664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2702964" y="340609"/>
            <a:ext cx="5762625" cy="695325"/>
          </a:xfrm>
        </p:spPr>
        <p:txBody>
          <a:bodyPr>
            <a:noAutofit/>
          </a:bodyPr>
          <a:lstStyle/>
          <a:p>
            <a:pPr marL="0" indent="0">
              <a:buNone/>
            </a:pPr>
            <a:r>
              <a:rPr lang="lb-LU" sz="2000" b="1" dirty="0">
                <a:solidFill>
                  <a:srgbClr val="800080"/>
                </a:solidFill>
              </a:rPr>
              <a:t>National Observatory for Children, Youth </a:t>
            </a:r>
            <a:br>
              <a:rPr lang="lb-LU" sz="2000" b="1" dirty="0">
                <a:solidFill>
                  <a:srgbClr val="800080"/>
                </a:solidFill>
              </a:rPr>
            </a:br>
            <a:r>
              <a:rPr lang="lb-LU" sz="2000" b="1" dirty="0">
                <a:solidFill>
                  <a:srgbClr val="800080"/>
                </a:solidFill>
              </a:rPr>
              <a:t>and Quality in Education (OEJQS)</a:t>
            </a:r>
          </a:p>
        </p:txBody>
      </p:sp>
      <p:sp>
        <p:nvSpPr>
          <p:cNvPr id="5" name="Espace réservé du texte 2">
            <a:extLst>
              <a:ext uri="{FF2B5EF4-FFF2-40B4-BE49-F238E27FC236}">
                <a16:creationId xmlns:a16="http://schemas.microsoft.com/office/drawing/2014/main" id="{FD9F000A-0361-9A43-9459-FB8192E163C5}"/>
              </a:ext>
            </a:extLst>
          </p:cNvPr>
          <p:cNvSpPr txBox="1">
            <a:spLocks/>
          </p:cNvSpPr>
          <p:nvPr/>
        </p:nvSpPr>
        <p:spPr>
          <a:xfrm>
            <a:off x="1858282" y="1789548"/>
            <a:ext cx="6607307" cy="2168694"/>
          </a:xfrm>
          <a:prstGeom prst="rect">
            <a:avLst/>
          </a:prstGeom>
        </p:spPr>
        <p:txBody>
          <a:bodyPr vert="horz" lIns="108000" tIns="0" rIns="0" bIns="0" rtlCol="0">
            <a:noAutofit/>
          </a:bodyPr>
          <a:lstStyle>
            <a:lvl1pPr marL="285750" indent="-285750" algn="l" defTabSz="914400" rtl="0" eaLnBrk="1" latinLnBrk="0" hangingPunct="1">
              <a:lnSpc>
                <a:spcPct val="90000"/>
              </a:lnSpc>
              <a:spcBef>
                <a:spcPts val="1000"/>
              </a:spcBef>
              <a:buClr>
                <a:schemeClr val="accent2"/>
              </a:buClr>
              <a:buSzPct val="120000"/>
              <a:buFont typeface="Arial" panose="020B0604020202020204" pitchFamily="34" charset="0"/>
              <a:buChar char="•"/>
              <a:defRPr sz="2000" b="1" u="none" kern="1200" baseline="0">
                <a:solidFill>
                  <a:schemeClr val="tx1"/>
                </a:solidFill>
                <a:uFill>
                  <a:solidFill>
                    <a:schemeClr val="accent2"/>
                  </a:solidFill>
                </a:u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indent="-257175">
              <a:lnSpc>
                <a:spcPct val="100000"/>
              </a:lnSpc>
              <a:buAutoNum type="arabicPeriod"/>
            </a:pPr>
            <a:r>
              <a:rPr lang="en-US" sz="1800" dirty="0"/>
              <a:t>Evaluate the quality of the education system </a:t>
            </a:r>
            <a:r>
              <a:rPr lang="en-US" sz="1800" b="0" dirty="0"/>
              <a:t>(political, institutional, schools)</a:t>
            </a:r>
            <a:br>
              <a:rPr lang="en-US" sz="1800" b="0" dirty="0"/>
            </a:br>
            <a:endParaRPr lang="en-US" sz="1800" b="0" dirty="0"/>
          </a:p>
          <a:p>
            <a:pPr marL="257175" indent="-257175">
              <a:lnSpc>
                <a:spcPct val="100000"/>
              </a:lnSpc>
              <a:buFont typeface="Arial" panose="020B0604020202020204" pitchFamily="34" charset="0"/>
              <a:buAutoNum type="arabicPeriod"/>
            </a:pPr>
            <a:r>
              <a:rPr lang="fr-LU" sz="1800" dirty="0"/>
              <a:t>Make recommandations </a:t>
            </a:r>
            <a:r>
              <a:rPr lang="en-US" sz="1800" b="0" dirty="0"/>
              <a:t>for the development of school quality (parliament)</a:t>
            </a:r>
            <a:br>
              <a:rPr lang="en-US" sz="1800" b="0" dirty="0"/>
            </a:br>
            <a:endParaRPr lang="en-US" sz="1800" b="0" dirty="0"/>
          </a:p>
          <a:p>
            <a:pPr marL="257175" indent="-257175">
              <a:lnSpc>
                <a:spcPct val="100000"/>
              </a:lnSpc>
              <a:buFont typeface="Arial" panose="020B0604020202020204" pitchFamily="34" charset="0"/>
              <a:buAutoNum type="arabicPeriod"/>
            </a:pPr>
            <a:r>
              <a:rPr lang="en-US" sz="1800" dirty="0"/>
              <a:t>Contribute to an objective debate </a:t>
            </a:r>
            <a:r>
              <a:rPr lang="lb-LU" sz="1800" b="0" dirty="0"/>
              <a:t>(bridgebuilder)</a:t>
            </a:r>
            <a:endParaRPr lang="fr-FR" sz="1800" dirty="0"/>
          </a:p>
          <a:p>
            <a:pPr marL="0" indent="0">
              <a:lnSpc>
                <a:spcPct val="100000"/>
              </a:lnSpc>
              <a:buNone/>
            </a:pPr>
            <a:endParaRPr lang="fr-FR" sz="1800" dirty="0"/>
          </a:p>
          <a:p>
            <a:pPr marL="257175" indent="-257175">
              <a:lnSpc>
                <a:spcPct val="100000"/>
              </a:lnSpc>
              <a:buAutoNum type="arabicPeriod"/>
            </a:pPr>
            <a:endParaRPr lang="fr-LU" sz="1800" b="0" dirty="0"/>
          </a:p>
        </p:txBody>
      </p:sp>
      <p:pic>
        <p:nvPicPr>
          <p:cNvPr id="3" name="Image 2">
            <a:extLst>
              <a:ext uri="{FF2B5EF4-FFF2-40B4-BE49-F238E27FC236}">
                <a16:creationId xmlns:a16="http://schemas.microsoft.com/office/drawing/2014/main" id="{025E7635-3247-4ECD-919F-42A17B46991B}"/>
              </a:ext>
            </a:extLst>
          </p:cNvPr>
          <p:cNvPicPr>
            <a:picLocks noChangeAspect="1"/>
          </p:cNvPicPr>
          <p:nvPr/>
        </p:nvPicPr>
        <p:blipFill>
          <a:blip r:embed="rId3"/>
          <a:stretch>
            <a:fillRect/>
          </a:stretch>
        </p:blipFill>
        <p:spPr>
          <a:xfrm rot="20805641">
            <a:off x="565066" y="3370114"/>
            <a:ext cx="817108" cy="1176256"/>
          </a:xfrm>
          <a:prstGeom prst="rect">
            <a:avLst/>
          </a:prstGeom>
          <a:ln>
            <a:noFill/>
          </a:ln>
          <a:effectLst>
            <a:outerShdw blurRad="190500" algn="tl" rotWithShape="0">
              <a:srgbClr val="000000">
                <a:alpha val="70000"/>
              </a:srgbClr>
            </a:outerShdw>
          </a:effectLst>
        </p:spPr>
      </p:pic>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4"/>
          <a:stretch>
            <a:fillRect/>
          </a:stretch>
        </p:blipFill>
        <p:spPr>
          <a:xfrm>
            <a:off x="135563" y="315500"/>
            <a:ext cx="1959898" cy="645732"/>
          </a:xfrm>
          <a:prstGeom prst="rect">
            <a:avLst/>
          </a:prstGeom>
        </p:spPr>
      </p:pic>
      <p:pic>
        <p:nvPicPr>
          <p:cNvPr id="1026" name="Picture 2" descr="Ministère de l'Education nationale, de l'Enfance et de la Jeunesse - YouTube">
            <a:extLst>
              <a:ext uri="{FF2B5EF4-FFF2-40B4-BE49-F238E27FC236}">
                <a16:creationId xmlns:a16="http://schemas.microsoft.com/office/drawing/2014/main" id="{2544C5D0-4736-A7FC-FBC7-B59C466CC6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563" y="1764649"/>
            <a:ext cx="1417050" cy="141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019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819CEB71-27CF-FE4B-AA5A-81EFF18C9331}"/>
              </a:ext>
            </a:extLst>
          </p:cNvPr>
          <p:cNvGrpSpPr/>
          <p:nvPr/>
        </p:nvGrpSpPr>
        <p:grpSpPr>
          <a:xfrm>
            <a:off x="403950" y="3140354"/>
            <a:ext cx="1831820" cy="1446432"/>
            <a:chOff x="659254" y="4506506"/>
            <a:chExt cx="2442426" cy="1928576"/>
          </a:xfrm>
        </p:grpSpPr>
        <p:pic>
          <p:nvPicPr>
            <p:cNvPr id="7" name="Image 4">
              <a:extLst>
                <a:ext uri="{FF2B5EF4-FFF2-40B4-BE49-F238E27FC236}">
                  <a16:creationId xmlns:a16="http://schemas.microsoft.com/office/drawing/2014/main" id="{657A6004-99AF-5D4F-8D3A-82ADB513CC19}"/>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5742" t="14762" r="37321" b="46417"/>
            <a:stretch/>
          </p:blipFill>
          <p:spPr>
            <a:xfrm>
              <a:off x="659254" y="4823759"/>
              <a:ext cx="2442426" cy="1611323"/>
            </a:xfrm>
            <a:prstGeom prst="rect">
              <a:avLst/>
            </a:prstGeom>
          </p:spPr>
        </p:pic>
        <p:grpSp>
          <p:nvGrpSpPr>
            <p:cNvPr id="11" name="Groupe 8">
              <a:extLst>
                <a:ext uri="{FF2B5EF4-FFF2-40B4-BE49-F238E27FC236}">
                  <a16:creationId xmlns:a16="http://schemas.microsoft.com/office/drawing/2014/main" id="{535746B9-0A1A-394C-81B6-2FBF9461E278}"/>
                </a:ext>
              </a:extLst>
            </p:cNvPr>
            <p:cNvGrpSpPr/>
            <p:nvPr/>
          </p:nvGrpSpPr>
          <p:grpSpPr>
            <a:xfrm>
              <a:off x="933512" y="4506506"/>
              <a:ext cx="1334685" cy="373838"/>
              <a:chOff x="2139925" y="5054229"/>
              <a:chExt cx="1334685" cy="409536"/>
            </a:xfrm>
          </p:grpSpPr>
          <p:sp>
            <p:nvSpPr>
              <p:cNvPr id="12" name="Rectangle 11">
                <a:extLst>
                  <a:ext uri="{FF2B5EF4-FFF2-40B4-BE49-F238E27FC236}">
                    <a16:creationId xmlns:a16="http://schemas.microsoft.com/office/drawing/2014/main" id="{965CDD4D-FCBB-8642-84B5-C358D0708FD9}"/>
                  </a:ext>
                </a:extLst>
              </p:cNvPr>
              <p:cNvSpPr/>
              <p:nvPr/>
            </p:nvSpPr>
            <p:spPr>
              <a:xfrm>
                <a:off x="2139925" y="5054229"/>
                <a:ext cx="1334685" cy="40953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13" name="ZoneTexte 10">
                <a:extLst>
                  <a:ext uri="{FF2B5EF4-FFF2-40B4-BE49-F238E27FC236}">
                    <a16:creationId xmlns:a16="http://schemas.microsoft.com/office/drawing/2014/main" id="{3AB6EE06-B6A2-DB4F-B6CD-EBC15A5EEE26}"/>
                  </a:ext>
                </a:extLst>
              </p:cNvPr>
              <p:cNvSpPr txBox="1"/>
              <p:nvPr/>
            </p:nvSpPr>
            <p:spPr>
              <a:xfrm>
                <a:off x="2292906" y="5080722"/>
                <a:ext cx="1030625" cy="370883"/>
              </a:xfrm>
              <a:prstGeom prst="rect">
                <a:avLst/>
              </a:prstGeom>
              <a:noFill/>
            </p:spPr>
            <p:txBody>
              <a:bodyPr wrap="none" rtlCol="0">
                <a:spAutoFit/>
              </a:bodyPr>
              <a:lstStyle/>
              <a:p>
                <a:r>
                  <a:rPr lang="fr-FR" sz="1050" b="1" dirty="0">
                    <a:solidFill>
                      <a:schemeClr val="bg1"/>
                    </a:solidFill>
                  </a:rPr>
                  <a:t>Inclusion</a:t>
                </a:r>
              </a:p>
            </p:txBody>
          </p:sp>
        </p:grpSp>
      </p:grpSp>
      <p:grpSp>
        <p:nvGrpSpPr>
          <p:cNvPr id="38" name="Group 37">
            <a:extLst>
              <a:ext uri="{FF2B5EF4-FFF2-40B4-BE49-F238E27FC236}">
                <a16:creationId xmlns:a16="http://schemas.microsoft.com/office/drawing/2014/main" id="{74F59A23-7752-434C-A6AB-BFC6C476EB7A}"/>
              </a:ext>
            </a:extLst>
          </p:cNvPr>
          <p:cNvGrpSpPr/>
          <p:nvPr/>
        </p:nvGrpSpPr>
        <p:grpSpPr>
          <a:xfrm>
            <a:off x="6873775" y="2712802"/>
            <a:ext cx="1689533" cy="1407933"/>
            <a:chOff x="6980821" y="3296998"/>
            <a:chExt cx="2252711" cy="1877243"/>
          </a:xfrm>
        </p:grpSpPr>
        <p:pic>
          <p:nvPicPr>
            <p:cNvPr id="14" name="Image 11">
              <a:extLst>
                <a:ext uri="{FF2B5EF4-FFF2-40B4-BE49-F238E27FC236}">
                  <a16:creationId xmlns:a16="http://schemas.microsoft.com/office/drawing/2014/main" id="{860C9437-6D4B-FD4F-A059-80B988C8792F}"/>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4492" t="16435" r="26692" b="9316"/>
            <a:stretch/>
          </p:blipFill>
          <p:spPr>
            <a:xfrm>
              <a:off x="6980821" y="3296998"/>
              <a:ext cx="2075688" cy="1641638"/>
            </a:xfrm>
            <a:prstGeom prst="rect">
              <a:avLst/>
            </a:prstGeom>
          </p:spPr>
        </p:pic>
        <p:sp>
          <p:nvSpPr>
            <p:cNvPr id="17" name="ZoneTexte 14">
              <a:extLst>
                <a:ext uri="{FF2B5EF4-FFF2-40B4-BE49-F238E27FC236}">
                  <a16:creationId xmlns:a16="http://schemas.microsoft.com/office/drawing/2014/main" id="{CE229DB9-1B28-4B41-AE4C-9493499FA31D}"/>
                </a:ext>
              </a:extLst>
            </p:cNvPr>
            <p:cNvSpPr txBox="1"/>
            <p:nvPr/>
          </p:nvSpPr>
          <p:spPr>
            <a:xfrm>
              <a:off x="7563636" y="4620244"/>
              <a:ext cx="1669896" cy="553997"/>
            </a:xfrm>
            <a:prstGeom prst="rect">
              <a:avLst/>
            </a:prstGeom>
            <a:solidFill>
              <a:schemeClr val="tx1">
                <a:lumMod val="50000"/>
                <a:lumOff val="50000"/>
              </a:schemeClr>
            </a:solidFill>
          </p:spPr>
          <p:txBody>
            <a:bodyPr wrap="square" rtlCol="0">
              <a:spAutoFit/>
            </a:bodyPr>
            <a:lstStyle/>
            <a:p>
              <a:pPr algn="ctr"/>
              <a:r>
                <a:rPr lang="fr-FR" sz="1050" b="1" dirty="0">
                  <a:solidFill>
                    <a:schemeClr val="bg1"/>
                  </a:solidFill>
                  <a:latin typeface="+mj-lt"/>
                </a:rPr>
                <a:t>21st century </a:t>
              </a:r>
            </a:p>
            <a:p>
              <a:pPr algn="ctr"/>
              <a:r>
                <a:rPr lang="fr-FR" sz="1050" b="1" dirty="0">
                  <a:solidFill>
                    <a:schemeClr val="bg1"/>
                  </a:solidFill>
                  <a:latin typeface="+mj-lt"/>
                </a:rPr>
                <a:t>key skills</a:t>
              </a:r>
            </a:p>
          </p:txBody>
        </p:sp>
      </p:grpSp>
      <p:grpSp>
        <p:nvGrpSpPr>
          <p:cNvPr id="37" name="Group 36">
            <a:extLst>
              <a:ext uri="{FF2B5EF4-FFF2-40B4-BE49-F238E27FC236}">
                <a16:creationId xmlns:a16="http://schemas.microsoft.com/office/drawing/2014/main" id="{BEEA2FED-6E3D-2A49-8B57-349A9143F138}"/>
              </a:ext>
            </a:extLst>
          </p:cNvPr>
          <p:cNvGrpSpPr/>
          <p:nvPr/>
        </p:nvGrpSpPr>
        <p:grpSpPr>
          <a:xfrm>
            <a:off x="6752929" y="1150007"/>
            <a:ext cx="1843766" cy="1202036"/>
            <a:chOff x="6020618" y="1500896"/>
            <a:chExt cx="2458355" cy="1602714"/>
          </a:xfrm>
        </p:grpSpPr>
        <p:pic>
          <p:nvPicPr>
            <p:cNvPr id="22" name="Image 19">
              <a:extLst>
                <a:ext uri="{FF2B5EF4-FFF2-40B4-BE49-F238E27FC236}">
                  <a16:creationId xmlns:a16="http://schemas.microsoft.com/office/drawing/2014/main" id="{632505C8-1039-C744-9748-DBA652233C87}"/>
                </a:ext>
              </a:extLst>
            </p:cNvPr>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020618" y="1500896"/>
              <a:ext cx="2155083" cy="1437168"/>
            </a:xfrm>
            <a:prstGeom prst="rect">
              <a:avLst/>
            </a:prstGeom>
          </p:spPr>
        </p:pic>
        <p:sp>
          <p:nvSpPr>
            <p:cNvPr id="25" name="ZoneTexte 22">
              <a:extLst>
                <a:ext uri="{FF2B5EF4-FFF2-40B4-BE49-F238E27FC236}">
                  <a16:creationId xmlns:a16="http://schemas.microsoft.com/office/drawing/2014/main" id="{2672ADBF-DFCA-2143-9A9A-89F5EA635EDC}"/>
                </a:ext>
              </a:extLst>
            </p:cNvPr>
            <p:cNvSpPr txBox="1"/>
            <p:nvPr/>
          </p:nvSpPr>
          <p:spPr>
            <a:xfrm>
              <a:off x="6980337" y="2765055"/>
              <a:ext cx="1498636" cy="338555"/>
            </a:xfrm>
            <a:prstGeom prst="rect">
              <a:avLst/>
            </a:prstGeom>
            <a:solidFill>
              <a:schemeClr val="tx1">
                <a:lumMod val="50000"/>
                <a:lumOff val="50000"/>
              </a:schemeClr>
            </a:solidFill>
          </p:spPr>
          <p:txBody>
            <a:bodyPr wrap="square" rtlCol="0">
              <a:spAutoFit/>
            </a:bodyPr>
            <a:lstStyle/>
            <a:p>
              <a:r>
                <a:rPr lang="fr-FR" sz="1050" b="1" dirty="0">
                  <a:solidFill>
                    <a:schemeClr val="bg1"/>
                  </a:solidFill>
                  <a:latin typeface="+mj-lt"/>
                </a:rPr>
                <a:t>   School entry</a:t>
              </a:r>
            </a:p>
          </p:txBody>
        </p:sp>
      </p:grpSp>
      <p:grpSp>
        <p:nvGrpSpPr>
          <p:cNvPr id="40" name="Group 39">
            <a:extLst>
              <a:ext uri="{FF2B5EF4-FFF2-40B4-BE49-F238E27FC236}">
                <a16:creationId xmlns:a16="http://schemas.microsoft.com/office/drawing/2014/main" id="{4A798A4E-D81E-E34C-9933-45DDB0F6A16E}"/>
              </a:ext>
            </a:extLst>
          </p:cNvPr>
          <p:cNvGrpSpPr/>
          <p:nvPr/>
        </p:nvGrpSpPr>
        <p:grpSpPr>
          <a:xfrm>
            <a:off x="2635962" y="3725995"/>
            <a:ext cx="1637295" cy="1032977"/>
            <a:chOff x="4522832" y="3386736"/>
            <a:chExt cx="2183060" cy="1377302"/>
          </a:xfrm>
        </p:grpSpPr>
        <p:pic>
          <p:nvPicPr>
            <p:cNvPr id="26" name="Image 23">
              <a:extLst>
                <a:ext uri="{FF2B5EF4-FFF2-40B4-BE49-F238E27FC236}">
                  <a16:creationId xmlns:a16="http://schemas.microsoft.com/office/drawing/2014/main" id="{1BA6F9E2-3838-D94F-B0BF-1A1AE91E5F7D}"/>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tretch>
              <a:fillRect/>
            </a:stretch>
          </p:blipFill>
          <p:spPr>
            <a:xfrm>
              <a:off x="4893856" y="3386736"/>
              <a:ext cx="1812036" cy="1208024"/>
            </a:xfrm>
            <a:prstGeom prst="rect">
              <a:avLst/>
            </a:prstGeom>
          </p:spPr>
        </p:pic>
        <p:sp>
          <p:nvSpPr>
            <p:cNvPr id="29" name="ZoneTexte 26">
              <a:extLst>
                <a:ext uri="{FF2B5EF4-FFF2-40B4-BE49-F238E27FC236}">
                  <a16:creationId xmlns:a16="http://schemas.microsoft.com/office/drawing/2014/main" id="{20D5AF6F-FD07-4A48-840C-621392B6BDA1}"/>
                </a:ext>
              </a:extLst>
            </p:cNvPr>
            <p:cNvSpPr txBox="1"/>
            <p:nvPr/>
          </p:nvSpPr>
          <p:spPr>
            <a:xfrm>
              <a:off x="4522832" y="4425483"/>
              <a:ext cx="1957842" cy="338555"/>
            </a:xfrm>
            <a:prstGeom prst="rect">
              <a:avLst/>
            </a:prstGeom>
            <a:solidFill>
              <a:schemeClr val="tx1">
                <a:lumMod val="50000"/>
                <a:lumOff val="50000"/>
              </a:schemeClr>
            </a:solidFill>
          </p:spPr>
          <p:txBody>
            <a:bodyPr wrap="square" rtlCol="0">
              <a:spAutoFit/>
            </a:bodyPr>
            <a:lstStyle/>
            <a:p>
              <a:r>
                <a:rPr lang="fr-FR" sz="1050" b="1" dirty="0">
                  <a:solidFill>
                    <a:schemeClr val="bg1"/>
                  </a:solidFill>
                  <a:latin typeface="+mj-lt"/>
                </a:rPr>
                <a:t>Equal opportunity</a:t>
              </a:r>
            </a:p>
          </p:txBody>
        </p:sp>
      </p:grpSp>
      <p:grpSp>
        <p:nvGrpSpPr>
          <p:cNvPr id="39" name="Group 38">
            <a:extLst>
              <a:ext uri="{FF2B5EF4-FFF2-40B4-BE49-F238E27FC236}">
                <a16:creationId xmlns:a16="http://schemas.microsoft.com/office/drawing/2014/main" id="{064EB7DE-363D-544A-92E5-94AEA265F54F}"/>
              </a:ext>
            </a:extLst>
          </p:cNvPr>
          <p:cNvGrpSpPr/>
          <p:nvPr/>
        </p:nvGrpSpPr>
        <p:grpSpPr>
          <a:xfrm>
            <a:off x="4572001" y="3782795"/>
            <a:ext cx="2141398" cy="1192569"/>
            <a:chOff x="4538919" y="4998660"/>
            <a:chExt cx="2855197" cy="1590092"/>
          </a:xfrm>
        </p:grpSpPr>
        <p:pic>
          <p:nvPicPr>
            <p:cNvPr id="30" name="Image 27">
              <a:extLst>
                <a:ext uri="{FF2B5EF4-FFF2-40B4-BE49-F238E27FC236}">
                  <a16:creationId xmlns:a16="http://schemas.microsoft.com/office/drawing/2014/main" id="{4A1DE700-C069-AC40-B837-128742D50DF0}"/>
                </a:ext>
              </a:extLst>
            </p:cNvPr>
            <p:cNvPicPr>
              <a:picLocks noChangeAspect="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5132907" y="4998660"/>
              <a:ext cx="2261209" cy="1509425"/>
            </a:xfrm>
            <a:prstGeom prst="rect">
              <a:avLst/>
            </a:prstGeom>
          </p:spPr>
        </p:pic>
        <p:sp>
          <p:nvSpPr>
            <p:cNvPr id="33" name="ZoneTexte 30">
              <a:extLst>
                <a:ext uri="{FF2B5EF4-FFF2-40B4-BE49-F238E27FC236}">
                  <a16:creationId xmlns:a16="http://schemas.microsoft.com/office/drawing/2014/main" id="{AF9B59F4-F5A4-4542-B41B-1C606522E6D6}"/>
                </a:ext>
              </a:extLst>
            </p:cNvPr>
            <p:cNvSpPr txBox="1"/>
            <p:nvPr/>
          </p:nvSpPr>
          <p:spPr>
            <a:xfrm>
              <a:off x="4538919" y="6250196"/>
              <a:ext cx="1761023" cy="338556"/>
            </a:xfrm>
            <a:prstGeom prst="rect">
              <a:avLst/>
            </a:prstGeom>
            <a:solidFill>
              <a:schemeClr val="tx1">
                <a:lumMod val="50000"/>
                <a:lumOff val="50000"/>
              </a:schemeClr>
            </a:solidFill>
          </p:spPr>
          <p:txBody>
            <a:bodyPr wrap="square" rtlCol="0">
              <a:spAutoFit/>
            </a:bodyPr>
            <a:lstStyle/>
            <a:p>
              <a:pPr algn="ctr"/>
              <a:r>
                <a:rPr lang="fr-FR" sz="1050" b="1" dirty="0">
                  <a:solidFill>
                    <a:schemeClr val="bg1"/>
                  </a:solidFill>
                  <a:latin typeface="+mj-lt"/>
                </a:rPr>
                <a:t>Multilingualism</a:t>
              </a:r>
            </a:p>
          </p:txBody>
        </p:sp>
      </p:grpSp>
      <p:grpSp>
        <p:nvGrpSpPr>
          <p:cNvPr id="42" name="Group 41">
            <a:extLst>
              <a:ext uri="{FF2B5EF4-FFF2-40B4-BE49-F238E27FC236}">
                <a16:creationId xmlns:a16="http://schemas.microsoft.com/office/drawing/2014/main" id="{2C57054C-B303-0744-834A-1F73AEB4046F}"/>
              </a:ext>
            </a:extLst>
          </p:cNvPr>
          <p:cNvGrpSpPr/>
          <p:nvPr/>
        </p:nvGrpSpPr>
        <p:grpSpPr>
          <a:xfrm>
            <a:off x="835218" y="1324717"/>
            <a:ext cx="1802769" cy="1669104"/>
            <a:chOff x="2623168" y="3487556"/>
            <a:chExt cx="2403691" cy="2225470"/>
          </a:xfrm>
        </p:grpSpPr>
        <p:pic>
          <p:nvPicPr>
            <p:cNvPr id="18" name="Image 15">
              <a:extLst>
                <a:ext uri="{FF2B5EF4-FFF2-40B4-BE49-F238E27FC236}">
                  <a16:creationId xmlns:a16="http://schemas.microsoft.com/office/drawing/2014/main" id="{B5937FEC-FF21-7C42-81E9-B78409791943}"/>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l="23918" r="23378" b="22266"/>
            <a:stretch/>
          </p:blipFill>
          <p:spPr>
            <a:xfrm>
              <a:off x="2623168" y="3714107"/>
              <a:ext cx="1613097" cy="1584798"/>
            </a:xfrm>
            <a:prstGeom prst="rect">
              <a:avLst/>
            </a:prstGeom>
          </p:spPr>
        </p:pic>
        <p:sp>
          <p:nvSpPr>
            <p:cNvPr id="21" name="ZoneTexte 18">
              <a:extLst>
                <a:ext uri="{FF2B5EF4-FFF2-40B4-BE49-F238E27FC236}">
                  <a16:creationId xmlns:a16="http://schemas.microsoft.com/office/drawing/2014/main" id="{960798FD-EC75-084D-B352-50E15431DA82}"/>
                </a:ext>
              </a:extLst>
            </p:cNvPr>
            <p:cNvSpPr txBox="1"/>
            <p:nvPr/>
          </p:nvSpPr>
          <p:spPr>
            <a:xfrm>
              <a:off x="2966600" y="3487556"/>
              <a:ext cx="2060259" cy="553997"/>
            </a:xfrm>
            <a:prstGeom prst="rect">
              <a:avLst/>
            </a:prstGeom>
            <a:solidFill>
              <a:schemeClr val="bg1">
                <a:lumMod val="50000"/>
              </a:schemeClr>
            </a:solidFill>
          </p:spPr>
          <p:txBody>
            <a:bodyPr wrap="square" rtlCol="0">
              <a:spAutoFit/>
            </a:bodyPr>
            <a:lstStyle/>
            <a:p>
              <a:pPr algn="ctr"/>
              <a:r>
                <a:rPr lang="en-US" sz="1050" b="1" dirty="0">
                  <a:solidFill>
                    <a:schemeClr val="bg1"/>
                  </a:solidFill>
                  <a:latin typeface="+mj-lt"/>
                </a:rPr>
                <a:t>Guidance and support for students</a:t>
              </a:r>
              <a:endParaRPr lang="fr-FR" sz="1050" b="1" dirty="0">
                <a:solidFill>
                  <a:schemeClr val="bg1"/>
                </a:solidFill>
                <a:latin typeface="+mj-lt"/>
              </a:endParaRPr>
            </a:p>
          </p:txBody>
        </p:sp>
        <p:sp>
          <p:nvSpPr>
            <p:cNvPr id="36" name="ZoneTexte 19">
              <a:extLst>
                <a:ext uri="{FF2B5EF4-FFF2-40B4-BE49-F238E27FC236}">
                  <a16:creationId xmlns:a16="http://schemas.microsoft.com/office/drawing/2014/main" id="{97EFF3FE-BEBE-2043-93C9-5CEB44292E69}"/>
                </a:ext>
              </a:extLst>
            </p:cNvPr>
            <p:cNvSpPr txBox="1"/>
            <p:nvPr/>
          </p:nvSpPr>
          <p:spPr>
            <a:xfrm>
              <a:off x="2782458" y="5159029"/>
              <a:ext cx="2016212" cy="553997"/>
            </a:xfrm>
            <a:prstGeom prst="rect">
              <a:avLst/>
            </a:prstGeom>
            <a:solidFill>
              <a:schemeClr val="bg1">
                <a:lumMod val="50000"/>
              </a:schemeClr>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Grade repetition</a:t>
              </a:r>
            </a:p>
            <a:p>
              <a:pPr algn="ctr"/>
              <a:r>
                <a:rPr lang="fr-FR" sz="1050" b="1" dirty="0">
                  <a:solidFill>
                    <a:schemeClr val="bg1"/>
                  </a:solidFill>
                  <a:latin typeface="Arial" panose="020B0604020202020204" pitchFamily="34" charset="0"/>
                  <a:cs typeface="Arial" panose="020B0604020202020204" pitchFamily="34" charset="0"/>
                </a:rPr>
                <a:t>and its alternatives</a:t>
              </a:r>
            </a:p>
          </p:txBody>
        </p:sp>
      </p:grpSp>
      <p:pic>
        <p:nvPicPr>
          <p:cNvPr id="48" name="Picture 47"/>
          <p:cNvPicPr>
            <a:picLocks noChangeAspect="1"/>
          </p:cNvPicPr>
          <p:nvPr/>
        </p:nvPicPr>
        <p:blipFill>
          <a:blip r:embed="rId15"/>
          <a:stretch>
            <a:fillRect/>
          </a:stretch>
        </p:blipFill>
        <p:spPr>
          <a:xfrm>
            <a:off x="3374521" y="1447048"/>
            <a:ext cx="2827895" cy="1572356"/>
          </a:xfrm>
          <a:prstGeom prst="rect">
            <a:avLst/>
          </a:prstGeom>
        </p:spPr>
      </p:pic>
      <p:sp>
        <p:nvSpPr>
          <p:cNvPr id="4" name="TextBox 3"/>
          <p:cNvSpPr txBox="1"/>
          <p:nvPr/>
        </p:nvSpPr>
        <p:spPr>
          <a:xfrm>
            <a:off x="4150401" y="3005907"/>
            <a:ext cx="2093705" cy="300082"/>
          </a:xfrm>
          <a:prstGeom prst="rect">
            <a:avLst/>
          </a:prstGeom>
          <a:noFill/>
        </p:spPr>
        <p:txBody>
          <a:bodyPr wrap="square" rtlCol="0">
            <a:spAutoFit/>
          </a:bodyPr>
          <a:lstStyle/>
          <a:p>
            <a:r>
              <a:rPr lang="lb-LU" sz="1350" b="1" dirty="0">
                <a:solidFill>
                  <a:schemeClr val="tx2"/>
                </a:solidFill>
              </a:rPr>
              <a:t>Project School Climate</a:t>
            </a:r>
            <a:endParaRPr lang="fr-FR" sz="1350" b="1" dirty="0">
              <a:solidFill>
                <a:schemeClr val="tx2"/>
              </a:solidFill>
            </a:endParaRPr>
          </a:p>
        </p:txBody>
      </p:sp>
      <p:sp>
        <p:nvSpPr>
          <p:cNvPr id="8" name="Right Arrow 7"/>
          <p:cNvSpPr/>
          <p:nvPr/>
        </p:nvSpPr>
        <p:spPr>
          <a:xfrm>
            <a:off x="3818111" y="3125847"/>
            <a:ext cx="341097" cy="105407"/>
          </a:xfrm>
          <a:prstGeom prst="rightArrow">
            <a:avLst/>
          </a:prstGeom>
          <a:solidFill>
            <a:srgbClr val="8F1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grpSp>
        <p:nvGrpSpPr>
          <p:cNvPr id="5" name="Group 4">
            <a:extLst>
              <a:ext uri="{FF2B5EF4-FFF2-40B4-BE49-F238E27FC236}">
                <a16:creationId xmlns:a16="http://schemas.microsoft.com/office/drawing/2014/main" id="{CFC33B79-294E-45DA-A80D-E170B07F7A32}"/>
              </a:ext>
            </a:extLst>
          </p:cNvPr>
          <p:cNvGrpSpPr/>
          <p:nvPr/>
        </p:nvGrpSpPr>
        <p:grpSpPr>
          <a:xfrm>
            <a:off x="2868431" y="945149"/>
            <a:ext cx="3506251" cy="2500229"/>
            <a:chOff x="3876517" y="1465074"/>
            <a:chExt cx="4675001" cy="3039317"/>
          </a:xfrm>
        </p:grpSpPr>
        <p:sp>
          <p:nvSpPr>
            <p:cNvPr id="3" name="Rounded Rectangle 2"/>
            <p:cNvSpPr/>
            <p:nvPr/>
          </p:nvSpPr>
          <p:spPr>
            <a:xfrm>
              <a:off x="3876517" y="1465074"/>
              <a:ext cx="4675001" cy="3039317"/>
            </a:xfrm>
            <a:prstGeom prst="roundRect">
              <a:avLst/>
            </a:prstGeom>
            <a:noFill/>
            <a:ln w="76200">
              <a:solidFill>
                <a:srgbClr val="8F1A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ln w="158750" cmpd="thickThin">
                  <a:solidFill>
                    <a:srgbClr val="C00000"/>
                  </a:solidFill>
                </a:ln>
              </a:endParaRPr>
            </a:p>
          </p:txBody>
        </p:sp>
        <p:sp>
          <p:nvSpPr>
            <p:cNvPr id="46" name="Rectangle 45">
              <a:extLst>
                <a:ext uri="{FF2B5EF4-FFF2-40B4-BE49-F238E27FC236}">
                  <a16:creationId xmlns:a16="http://schemas.microsoft.com/office/drawing/2014/main" id="{0F72BC2E-D669-4785-B8F4-502B4D42FAD0}"/>
                </a:ext>
              </a:extLst>
            </p:cNvPr>
            <p:cNvSpPr/>
            <p:nvPr/>
          </p:nvSpPr>
          <p:spPr>
            <a:xfrm>
              <a:off x="5146745" y="3456382"/>
              <a:ext cx="3010874" cy="583091"/>
            </a:xfrm>
            <a:prstGeom prst="rect">
              <a:avLst/>
            </a:prstGeom>
            <a:solidFill>
              <a:srgbClr val="F28900"/>
            </a:solidFill>
            <a:ln>
              <a:solidFill>
                <a:srgbClr val="8F1A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rPr>
                <a:t>Quality of life at school</a:t>
              </a:r>
              <a:endParaRPr lang="fr-FR" sz="1350" b="1" dirty="0">
                <a:solidFill>
                  <a:schemeClr val="bg1"/>
                </a:solidFill>
              </a:endParaRPr>
            </a:p>
          </p:txBody>
        </p:sp>
      </p:grpSp>
      <p:sp>
        <p:nvSpPr>
          <p:cNvPr id="35" name="Text Placeholder 1">
            <a:extLst>
              <a:ext uri="{FF2B5EF4-FFF2-40B4-BE49-F238E27FC236}">
                <a16:creationId xmlns:a16="http://schemas.microsoft.com/office/drawing/2014/main" id="{A218DA3C-D8B0-DBDF-EFD9-4462A579FF8F}"/>
              </a:ext>
            </a:extLst>
          </p:cNvPr>
          <p:cNvSpPr txBox="1">
            <a:spLocks/>
          </p:cNvSpPr>
          <p:nvPr/>
        </p:nvSpPr>
        <p:spPr>
          <a:xfrm>
            <a:off x="2702964" y="340609"/>
            <a:ext cx="5762625"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b-LU" b="1" dirty="0">
                <a:solidFill>
                  <a:srgbClr val="800080"/>
                </a:solidFill>
              </a:rPr>
              <a:t>OEJQS : Evaluation topics </a:t>
            </a:r>
          </a:p>
        </p:txBody>
      </p:sp>
      <p:pic>
        <p:nvPicPr>
          <p:cNvPr id="41" name="Image 40">
            <a:extLst>
              <a:ext uri="{FF2B5EF4-FFF2-40B4-BE49-F238E27FC236}">
                <a16:creationId xmlns:a16="http://schemas.microsoft.com/office/drawing/2014/main" id="{C7681E94-3B9C-CAAD-4C67-6CA539D3FB2D}"/>
              </a:ext>
            </a:extLst>
          </p:cNvPr>
          <p:cNvPicPr>
            <a:picLocks noChangeAspect="1"/>
          </p:cNvPicPr>
          <p:nvPr/>
        </p:nvPicPr>
        <p:blipFill>
          <a:blip r:embed="rId16"/>
          <a:stretch>
            <a:fillRect/>
          </a:stretch>
        </p:blipFill>
        <p:spPr>
          <a:xfrm>
            <a:off x="135563" y="315500"/>
            <a:ext cx="1959898" cy="645732"/>
          </a:xfrm>
          <a:prstGeom prst="rect">
            <a:avLst/>
          </a:prstGeom>
        </p:spPr>
      </p:pic>
    </p:spTree>
    <p:extLst>
      <p:ext uri="{BB962C8B-B14F-4D97-AF65-F5344CB8AC3E}">
        <p14:creationId xmlns:p14="http://schemas.microsoft.com/office/powerpoint/2010/main" val="319845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38"/>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7"/>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39"/>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6" name="Text Placeholder 1">
            <a:extLst>
              <a:ext uri="{FF2B5EF4-FFF2-40B4-BE49-F238E27FC236}">
                <a16:creationId xmlns:a16="http://schemas.microsoft.com/office/drawing/2014/main" id="{7D36D8B9-4918-FB49-9052-3542B6366333}"/>
              </a:ext>
            </a:extLst>
          </p:cNvPr>
          <p:cNvSpPr txBox="1">
            <a:spLocks/>
          </p:cNvSpPr>
          <p:nvPr/>
        </p:nvSpPr>
        <p:spPr>
          <a:xfrm>
            <a:off x="2692078" y="315500"/>
            <a:ext cx="5617421" cy="8829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b-LU" b="1" dirty="0">
                <a:solidFill>
                  <a:srgbClr val="800080"/>
                </a:solidFill>
              </a:rPr>
              <a:t>Case </a:t>
            </a:r>
            <a:r>
              <a:rPr lang="lb-LU" b="1" dirty="0" err="1">
                <a:solidFill>
                  <a:srgbClr val="800080"/>
                </a:solidFill>
              </a:rPr>
              <a:t>study</a:t>
            </a:r>
            <a:r>
              <a:rPr lang="lb-LU" b="1" dirty="0">
                <a:solidFill>
                  <a:srgbClr val="800080"/>
                </a:solidFill>
              </a:rPr>
              <a:t>: </a:t>
            </a:r>
            <a:r>
              <a:rPr lang="lb-LU" b="1" dirty="0" err="1">
                <a:solidFill>
                  <a:srgbClr val="800080"/>
                </a:solidFill>
              </a:rPr>
              <a:t>School</a:t>
            </a:r>
            <a:r>
              <a:rPr lang="lb-LU" b="1" dirty="0">
                <a:solidFill>
                  <a:srgbClr val="800080"/>
                </a:solidFill>
              </a:rPr>
              <a:t> </a:t>
            </a:r>
            <a:r>
              <a:rPr lang="lb-LU" b="1" dirty="0" err="1">
                <a:solidFill>
                  <a:srgbClr val="800080"/>
                </a:solidFill>
              </a:rPr>
              <a:t>Climate</a:t>
            </a:r>
            <a:endParaRPr lang="lb-LU" b="1" dirty="0">
              <a:solidFill>
                <a:srgbClr val="800080"/>
              </a:solidFill>
            </a:endParaRPr>
          </a:p>
        </p:txBody>
      </p:sp>
      <p:sp>
        <p:nvSpPr>
          <p:cNvPr id="2" name="Rectangle 1">
            <a:extLst>
              <a:ext uri="{FF2B5EF4-FFF2-40B4-BE49-F238E27FC236}">
                <a16:creationId xmlns:a16="http://schemas.microsoft.com/office/drawing/2014/main" id="{AB8DADCC-8134-4199-6ECF-D0A4B5103DCA}"/>
              </a:ext>
            </a:extLst>
          </p:cNvPr>
          <p:cNvSpPr/>
          <p:nvPr/>
        </p:nvSpPr>
        <p:spPr>
          <a:xfrm>
            <a:off x="2213607" y="1435706"/>
            <a:ext cx="5762626" cy="369332"/>
          </a:xfrm>
          <a:prstGeom prst="rect">
            <a:avLst/>
          </a:prstGeom>
        </p:spPr>
        <p:txBody>
          <a:bodyPr wrap="square">
            <a:spAutoFit/>
          </a:bodyPr>
          <a:lstStyle/>
          <a:p>
            <a:r>
              <a:rPr lang="en-US" b="1" dirty="0">
                <a:solidFill>
                  <a:schemeClr val="tx1">
                    <a:lumMod val="50000"/>
                    <a:lumOff val="50000"/>
                  </a:schemeClr>
                </a:solidFill>
                <a:latin typeface="+mj-lt"/>
                <a:cs typeface="Calibri" panose="020F0502020204030204" pitchFamily="34" charset="0"/>
              </a:rPr>
              <a:t>National study with pupils and teachers, in 2024</a:t>
            </a:r>
          </a:p>
        </p:txBody>
      </p:sp>
      <p:sp>
        <p:nvSpPr>
          <p:cNvPr id="3" name="Text Placeholder 3">
            <a:extLst>
              <a:ext uri="{FF2B5EF4-FFF2-40B4-BE49-F238E27FC236}">
                <a16:creationId xmlns:a16="http://schemas.microsoft.com/office/drawing/2014/main" id="{988F4108-DA9C-CB8E-C21A-7A227C2E854D}"/>
              </a:ext>
            </a:extLst>
          </p:cNvPr>
          <p:cNvSpPr txBox="1">
            <a:spLocks/>
          </p:cNvSpPr>
          <p:nvPr/>
        </p:nvSpPr>
        <p:spPr>
          <a:xfrm>
            <a:off x="1243805" y="2773174"/>
            <a:ext cx="7820295" cy="11508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Assess student and teacher well-being</a:t>
            </a:r>
          </a:p>
          <a:p>
            <a:r>
              <a:rPr lang="en-US" sz="1800" dirty="0"/>
              <a:t>Examine perceptions of the school environment</a:t>
            </a:r>
          </a:p>
          <a:p>
            <a:r>
              <a:rPr lang="en-US" sz="1800" dirty="0"/>
              <a:t>Explore school climate, relationships, motivation, stress and support</a:t>
            </a:r>
            <a:endParaRPr lang="fr-FR" sz="1800" dirty="0"/>
          </a:p>
        </p:txBody>
      </p:sp>
      <p:pic>
        <p:nvPicPr>
          <p:cNvPr id="4" name="Picture 13">
            <a:extLst>
              <a:ext uri="{FF2B5EF4-FFF2-40B4-BE49-F238E27FC236}">
                <a16:creationId xmlns:a16="http://schemas.microsoft.com/office/drawing/2014/main" id="{BB4BD0B8-320A-AC78-AAA1-283EBE126468}"/>
              </a:ext>
            </a:extLst>
          </p:cNvPr>
          <p:cNvPicPr>
            <a:picLocks noChangeAspect="1"/>
          </p:cNvPicPr>
          <p:nvPr/>
        </p:nvPicPr>
        <p:blipFill>
          <a:blip r:embed="rId4"/>
          <a:stretch>
            <a:fillRect/>
          </a:stretch>
        </p:blipFill>
        <p:spPr>
          <a:xfrm>
            <a:off x="577237" y="2042211"/>
            <a:ext cx="532529" cy="529539"/>
          </a:xfrm>
          <a:prstGeom prst="rect">
            <a:avLst/>
          </a:prstGeom>
        </p:spPr>
      </p:pic>
      <p:sp>
        <p:nvSpPr>
          <p:cNvPr id="7" name="Text Placeholder 7">
            <a:extLst>
              <a:ext uri="{FF2B5EF4-FFF2-40B4-BE49-F238E27FC236}">
                <a16:creationId xmlns:a16="http://schemas.microsoft.com/office/drawing/2014/main" id="{9A362994-F7C5-BC0B-A17C-999FB71E4653}"/>
              </a:ext>
            </a:extLst>
          </p:cNvPr>
          <p:cNvSpPr txBox="1">
            <a:spLocks/>
          </p:cNvSpPr>
          <p:nvPr/>
        </p:nvSpPr>
        <p:spPr>
          <a:xfrm>
            <a:off x="1206190" y="2114647"/>
            <a:ext cx="6656387" cy="5295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a:t>objectives</a:t>
            </a:r>
            <a:endParaRPr lang="en-US" sz="1800" dirty="0"/>
          </a:p>
        </p:txBody>
      </p:sp>
      <p:sp>
        <p:nvSpPr>
          <p:cNvPr id="8" name="Rounded Rectangle 8">
            <a:extLst>
              <a:ext uri="{FF2B5EF4-FFF2-40B4-BE49-F238E27FC236}">
                <a16:creationId xmlns:a16="http://schemas.microsoft.com/office/drawing/2014/main" id="{F192E26E-EAFE-0A43-F265-2D461BA663D3}"/>
              </a:ext>
            </a:extLst>
          </p:cNvPr>
          <p:cNvSpPr/>
          <p:nvPr/>
        </p:nvSpPr>
        <p:spPr>
          <a:xfrm>
            <a:off x="1535632" y="4181965"/>
            <a:ext cx="5997504" cy="630238"/>
          </a:xfrm>
          <a:prstGeom prst="roundRect">
            <a:avLst/>
          </a:prstGeom>
          <a:solidFill>
            <a:srgbClr val="F28900"/>
          </a:solidFill>
          <a:ln w="19050">
            <a:solidFill>
              <a:srgbClr val="8F1A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Generating evidence to support healthier, safer and more inclusive school environments</a:t>
            </a:r>
            <a:endParaRPr lang="fr-FR" u="sng" dirty="0">
              <a:solidFill>
                <a:schemeClr val="bg1"/>
              </a:solidFill>
            </a:endParaRPr>
          </a:p>
        </p:txBody>
      </p:sp>
    </p:spTree>
    <p:extLst>
      <p:ext uri="{BB962C8B-B14F-4D97-AF65-F5344CB8AC3E}">
        <p14:creationId xmlns:p14="http://schemas.microsoft.com/office/powerpoint/2010/main" val="562488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C47ED924-8898-4B2E-83E1-68384B99407F}"/>
              </a:ext>
            </a:extLst>
          </p:cNvPr>
          <p:cNvSpPr>
            <a:spLocks noGrp="1"/>
          </p:cNvSpPr>
          <p:nvPr>
            <p:ph type="body" sz="quarter" idx="15"/>
          </p:nvPr>
        </p:nvSpPr>
        <p:spPr>
          <a:xfrm>
            <a:off x="1382613" y="1834220"/>
            <a:ext cx="6656387" cy="3058154"/>
          </a:xfrm>
        </p:spPr>
        <p:txBody>
          <a:bodyPr>
            <a:normAutofit/>
          </a:bodyPr>
          <a:lstStyle/>
          <a:p>
            <a:r>
              <a:rPr lang="fr-FR" dirty="0"/>
              <a:t>National level</a:t>
            </a:r>
            <a:br>
              <a:rPr lang="fr-FR" dirty="0"/>
            </a:br>
            <a:br>
              <a:rPr lang="fr-FR" dirty="0"/>
            </a:br>
            <a:br>
              <a:rPr lang="fr-FR" dirty="0"/>
            </a:br>
            <a:endParaRPr lang="fr-FR" dirty="0"/>
          </a:p>
          <a:p>
            <a:r>
              <a:rPr lang="fr-FR" dirty="0"/>
              <a:t>Target population</a:t>
            </a:r>
            <a:br>
              <a:rPr lang="fr-FR" dirty="0"/>
            </a:br>
            <a:br>
              <a:rPr lang="fr-FR" dirty="0"/>
            </a:br>
            <a:br>
              <a:rPr lang="fr-FR" dirty="0"/>
            </a:br>
            <a:endParaRPr lang="fr-FR" dirty="0"/>
          </a:p>
          <a:p>
            <a:r>
              <a:rPr lang="fr-FR" dirty="0"/>
              <a:t>Tool: questionnaire</a:t>
            </a:r>
          </a:p>
        </p:txBody>
      </p:sp>
      <p:pic>
        <p:nvPicPr>
          <p:cNvPr id="6" name="Picture 5"/>
          <p:cNvPicPr>
            <a:picLocks noChangeAspect="1"/>
          </p:cNvPicPr>
          <p:nvPr/>
        </p:nvPicPr>
        <p:blipFill>
          <a:blip r:embed="rId3"/>
          <a:stretch>
            <a:fillRect/>
          </a:stretch>
        </p:blipFill>
        <p:spPr>
          <a:xfrm>
            <a:off x="3150219" y="1678831"/>
            <a:ext cx="511069" cy="682401"/>
          </a:xfrm>
          <a:prstGeom prst="rect">
            <a:avLst/>
          </a:prstGeom>
        </p:spPr>
      </p:pic>
      <p:sp>
        <p:nvSpPr>
          <p:cNvPr id="24" name="Rounded Rectangle 23"/>
          <p:cNvSpPr/>
          <p:nvPr/>
        </p:nvSpPr>
        <p:spPr>
          <a:xfrm>
            <a:off x="4160565" y="3718337"/>
            <a:ext cx="4770261" cy="85001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lb-LU" sz="1350" dirty="0">
                <a:solidFill>
                  <a:schemeClr val="tx1">
                    <a:lumMod val="50000"/>
                    <a:lumOff val="50000"/>
                  </a:schemeClr>
                </a:solidFill>
              </a:rPr>
              <a:t>Online multilingual (4) questionnaires </a:t>
            </a:r>
          </a:p>
          <a:p>
            <a:pPr marL="285750" indent="-285750">
              <a:buFont typeface="Wingdings" panose="05000000000000000000" pitchFamily="2" charset="2"/>
              <a:buChar char="§"/>
            </a:pPr>
            <a:r>
              <a:rPr lang="lb-LU" sz="1350" dirty="0">
                <a:solidFill>
                  <a:schemeClr val="tx1">
                    <a:lumMod val="50000"/>
                    <a:lumOff val="50000"/>
                  </a:schemeClr>
                </a:solidFill>
              </a:rPr>
              <a:t>Validated questionnaire items</a:t>
            </a:r>
          </a:p>
          <a:p>
            <a:r>
              <a:rPr lang="lb-LU" sz="1200" dirty="0">
                <a:solidFill>
                  <a:schemeClr val="tx1">
                    <a:lumMod val="50000"/>
                    <a:lumOff val="50000"/>
                  </a:schemeClr>
                </a:solidFill>
              </a:rPr>
              <a:t>	(</a:t>
            </a:r>
            <a:r>
              <a:rPr lang="lb-LU" sz="1200" i="1" dirty="0">
                <a:solidFill>
                  <a:schemeClr val="tx1">
                    <a:lumMod val="50000"/>
                    <a:lumOff val="50000"/>
                  </a:schemeClr>
                </a:solidFill>
              </a:rPr>
              <a:t>ex : Benacer, ...)</a:t>
            </a:r>
            <a:endParaRPr lang="fr-FR" sz="1200" dirty="0">
              <a:solidFill>
                <a:schemeClr val="tx1">
                  <a:lumMod val="50000"/>
                  <a:lumOff val="50000"/>
                </a:schemeClr>
              </a:solidFill>
            </a:endParaRPr>
          </a:p>
        </p:txBody>
      </p:sp>
      <p:sp>
        <p:nvSpPr>
          <p:cNvPr id="7" name="TextBox 6"/>
          <p:cNvSpPr txBox="1"/>
          <p:nvPr/>
        </p:nvSpPr>
        <p:spPr>
          <a:xfrm>
            <a:off x="3783509" y="1814440"/>
            <a:ext cx="5250555" cy="507831"/>
          </a:xfrm>
          <a:prstGeom prst="rect">
            <a:avLst/>
          </a:prstGeom>
          <a:noFill/>
        </p:spPr>
        <p:txBody>
          <a:bodyPr wrap="square" rtlCol="0">
            <a:spAutoFit/>
          </a:bodyPr>
          <a:lstStyle/>
          <a:p>
            <a:r>
              <a:rPr lang="en-US" sz="1350" i="1" dirty="0">
                <a:solidFill>
                  <a:schemeClr val="tx1">
                    <a:lumMod val="50000"/>
                    <a:lumOff val="50000"/>
                  </a:schemeClr>
                </a:solidFill>
              </a:rPr>
              <a:t>All secondary schools (ES), primary schools (EF) – Sampling (n=70)</a:t>
            </a:r>
            <a:endParaRPr lang="fr-FR" sz="1350" i="1" dirty="0">
              <a:solidFill>
                <a:schemeClr val="tx1">
                  <a:lumMod val="50000"/>
                  <a:lumOff val="50000"/>
                </a:schemeClr>
              </a:solidFill>
            </a:endParaRPr>
          </a:p>
        </p:txBody>
      </p:sp>
      <p:sp>
        <p:nvSpPr>
          <p:cNvPr id="23" name="TextBox 22"/>
          <p:cNvSpPr txBox="1"/>
          <p:nvPr/>
        </p:nvSpPr>
        <p:spPr>
          <a:xfrm>
            <a:off x="5887605" y="2738936"/>
            <a:ext cx="2992427" cy="300082"/>
          </a:xfrm>
          <a:prstGeom prst="rect">
            <a:avLst/>
          </a:prstGeom>
          <a:noFill/>
        </p:spPr>
        <p:txBody>
          <a:bodyPr wrap="square" rtlCol="0">
            <a:spAutoFit/>
          </a:bodyPr>
          <a:lstStyle/>
          <a:p>
            <a:r>
              <a:rPr lang="fr-FR" sz="1350" i="1" dirty="0">
                <a:solidFill>
                  <a:schemeClr val="tx1">
                    <a:lumMod val="50000"/>
                    <a:lumOff val="50000"/>
                  </a:schemeClr>
                </a:solidFill>
              </a:rPr>
              <a:t>Teacher, students and pupils</a:t>
            </a:r>
          </a:p>
        </p:txBody>
      </p:sp>
      <p:grpSp>
        <p:nvGrpSpPr>
          <p:cNvPr id="5" name="Group 4"/>
          <p:cNvGrpSpPr/>
          <p:nvPr/>
        </p:nvGrpSpPr>
        <p:grpSpPr>
          <a:xfrm>
            <a:off x="3661288" y="2727278"/>
            <a:ext cx="1970414" cy="402458"/>
            <a:chOff x="6002476" y="3983155"/>
            <a:chExt cx="2981250" cy="640367"/>
          </a:xfrm>
        </p:grpSpPr>
        <p:pic>
          <p:nvPicPr>
            <p:cNvPr id="10" name="Picture 9" descr="Shape&#10;&#10;Description automatically generated with low confidence">
              <a:extLst>
                <a:ext uri="{FF2B5EF4-FFF2-40B4-BE49-F238E27FC236}">
                  <a16:creationId xmlns:a16="http://schemas.microsoft.com/office/drawing/2014/main" id="{0D50C314-4DB8-D94D-ABA2-6A7C8A9289AC}"/>
                </a:ext>
              </a:extLst>
            </p:cNvPr>
            <p:cNvPicPr>
              <a:picLocks noChangeAspect="1"/>
            </p:cNvPicPr>
            <p:nvPr/>
          </p:nvPicPr>
          <p:blipFill>
            <a:blip r:embed="rId4"/>
            <a:stretch>
              <a:fillRect/>
            </a:stretch>
          </p:blipFill>
          <p:spPr>
            <a:xfrm>
              <a:off x="7740418" y="4056495"/>
              <a:ext cx="484648" cy="484648"/>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7D444AF0-3AB1-6A46-A690-D73218F9B57F}"/>
                </a:ext>
              </a:extLst>
            </p:cNvPr>
            <p:cNvPicPr>
              <a:picLocks noChangeAspect="1"/>
            </p:cNvPicPr>
            <p:nvPr/>
          </p:nvPicPr>
          <p:blipFill>
            <a:blip r:embed="rId5"/>
            <a:stretch>
              <a:fillRect/>
            </a:stretch>
          </p:blipFill>
          <p:spPr>
            <a:xfrm>
              <a:off x="6002476" y="4001704"/>
              <a:ext cx="652400" cy="621818"/>
            </a:xfrm>
            <a:prstGeom prst="rect">
              <a:avLst/>
            </a:prstGeom>
          </p:spPr>
        </p:pic>
        <p:pic>
          <p:nvPicPr>
            <p:cNvPr id="12" name="Picture 11" descr="Shape&#10;&#10;Description automatically generated with low confidence">
              <a:extLst>
                <a:ext uri="{FF2B5EF4-FFF2-40B4-BE49-F238E27FC236}">
                  <a16:creationId xmlns:a16="http://schemas.microsoft.com/office/drawing/2014/main" id="{F473ED66-4B0F-114D-A051-00A504260A27}"/>
                </a:ext>
              </a:extLst>
            </p:cNvPr>
            <p:cNvPicPr>
              <a:picLocks noChangeAspect="1"/>
            </p:cNvPicPr>
            <p:nvPr/>
          </p:nvPicPr>
          <p:blipFill>
            <a:blip r:embed="rId6"/>
            <a:stretch>
              <a:fillRect/>
            </a:stretch>
          </p:blipFill>
          <p:spPr>
            <a:xfrm>
              <a:off x="8361908" y="3983155"/>
              <a:ext cx="621818" cy="621818"/>
            </a:xfrm>
            <a:prstGeom prst="rect">
              <a:avLst/>
            </a:prstGeom>
          </p:spPr>
        </p:pic>
      </p:grpSp>
      <p:pic>
        <p:nvPicPr>
          <p:cNvPr id="28" name="Image 27">
            <a:extLst>
              <a:ext uri="{FF2B5EF4-FFF2-40B4-BE49-F238E27FC236}">
                <a16:creationId xmlns:a16="http://schemas.microsoft.com/office/drawing/2014/main" id="{7EE3F09B-7544-47A1-8AE6-F53D5F2A66AE}"/>
              </a:ext>
            </a:extLst>
          </p:cNvPr>
          <p:cNvPicPr>
            <a:picLocks noChangeAspect="1"/>
          </p:cNvPicPr>
          <p:nvPr/>
        </p:nvPicPr>
        <p:blipFill>
          <a:blip r:embed="rId7"/>
          <a:stretch>
            <a:fillRect/>
          </a:stretch>
        </p:blipFill>
        <p:spPr>
          <a:xfrm>
            <a:off x="2091573" y="4154564"/>
            <a:ext cx="1195442" cy="520369"/>
          </a:xfrm>
          <a:prstGeom prst="rect">
            <a:avLst/>
          </a:prstGeom>
        </p:spPr>
      </p:pic>
      <p:sp>
        <p:nvSpPr>
          <p:cNvPr id="31" name="AutoShape 6" descr="Image générée">
            <a:extLst>
              <a:ext uri="{FF2B5EF4-FFF2-40B4-BE49-F238E27FC236}">
                <a16:creationId xmlns:a16="http://schemas.microsoft.com/office/drawing/2014/main" id="{270D05AB-3825-64EC-F7E9-1AFB14F7D918}"/>
              </a:ext>
            </a:extLst>
          </p:cNvPr>
          <p:cNvSpPr>
            <a:spLocks noChangeAspect="1" noChangeArrowheads="1"/>
          </p:cNvSpPr>
          <p:nvPr/>
        </p:nvSpPr>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32" name="AutoShape 8" descr="Image générée">
            <a:extLst>
              <a:ext uri="{FF2B5EF4-FFF2-40B4-BE49-F238E27FC236}">
                <a16:creationId xmlns:a16="http://schemas.microsoft.com/office/drawing/2014/main" id="{37326239-0611-88B1-E702-BBE5CC4D29B3}"/>
              </a:ext>
            </a:extLst>
          </p:cNvPr>
          <p:cNvSpPr>
            <a:spLocks noChangeAspect="1" noChangeArrowheads="1"/>
          </p:cNvSpPr>
          <p:nvPr/>
        </p:nvSpPr>
        <p:spPr bwMode="auto">
          <a:xfrm>
            <a:off x="2152650" y="152400"/>
            <a:ext cx="5143500" cy="5143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3" name="Rectangle 2">
            <a:extLst>
              <a:ext uri="{FF2B5EF4-FFF2-40B4-BE49-F238E27FC236}">
                <a16:creationId xmlns:a16="http://schemas.microsoft.com/office/drawing/2014/main" id="{F2FF9063-D146-2F98-5093-E028CD1ACB22}"/>
              </a:ext>
            </a:extLst>
          </p:cNvPr>
          <p:cNvSpPr/>
          <p:nvPr/>
        </p:nvSpPr>
        <p:spPr>
          <a:xfrm>
            <a:off x="320266" y="411075"/>
            <a:ext cx="923540" cy="80812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B385D03A-7005-56C4-83BE-482990587F36}"/>
              </a:ext>
            </a:extLst>
          </p:cNvPr>
          <p:cNvPicPr>
            <a:picLocks noChangeAspect="1"/>
          </p:cNvPicPr>
          <p:nvPr/>
        </p:nvPicPr>
        <p:blipFill>
          <a:blip r:embed="rId8"/>
          <a:stretch>
            <a:fillRect/>
          </a:stretch>
        </p:blipFill>
        <p:spPr>
          <a:xfrm>
            <a:off x="135563" y="315500"/>
            <a:ext cx="1959898" cy="645732"/>
          </a:xfrm>
          <a:prstGeom prst="rect">
            <a:avLst/>
          </a:prstGeom>
        </p:spPr>
      </p:pic>
      <p:sp>
        <p:nvSpPr>
          <p:cNvPr id="8" name="Text Placeholder 1">
            <a:extLst>
              <a:ext uri="{FF2B5EF4-FFF2-40B4-BE49-F238E27FC236}">
                <a16:creationId xmlns:a16="http://schemas.microsoft.com/office/drawing/2014/main" id="{84525521-421A-DCD6-B51A-F81A244EF68F}"/>
              </a:ext>
            </a:extLst>
          </p:cNvPr>
          <p:cNvSpPr txBox="1">
            <a:spLocks/>
          </p:cNvSpPr>
          <p:nvPr/>
        </p:nvSpPr>
        <p:spPr>
          <a:xfrm>
            <a:off x="2702964" y="340609"/>
            <a:ext cx="5762625"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800080"/>
                </a:solidFill>
                <a:effectLst/>
                <a:uLnTx/>
                <a:uFillTx/>
                <a:latin typeface="Arial" panose="020B0604020202020204"/>
                <a:ea typeface="+mn-ea"/>
                <a:cs typeface="Calibri" panose="020F0502020204030204" pitchFamily="34" charset="0"/>
              </a:rPr>
              <a:t>Methodology and tools</a:t>
            </a:r>
          </a:p>
        </p:txBody>
      </p:sp>
    </p:spTree>
    <p:extLst>
      <p:ext uri="{BB962C8B-B14F-4D97-AF65-F5344CB8AC3E}">
        <p14:creationId xmlns:p14="http://schemas.microsoft.com/office/powerpoint/2010/main" val="3677945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4C1609-CEC2-4D66-BA87-A1E06C6875F4}"/>
              </a:ext>
            </a:extLst>
          </p:cNvPr>
          <p:cNvSpPr>
            <a:spLocks noGrp="1"/>
          </p:cNvSpPr>
          <p:nvPr>
            <p:ph type="body" sz="quarter" idx="13"/>
          </p:nvPr>
        </p:nvSpPr>
        <p:spPr>
          <a:xfrm>
            <a:off x="1382613" y="424520"/>
            <a:ext cx="7132737" cy="753665"/>
          </a:xfrm>
        </p:spPr>
        <p:txBody>
          <a:bodyPr>
            <a:normAutofit/>
          </a:bodyPr>
          <a:lstStyle/>
          <a:p>
            <a:r>
              <a:rPr lang="en-US" sz="2400" dirty="0">
                <a:solidFill>
                  <a:srgbClr val="800080"/>
                </a:solidFill>
              </a:rPr>
              <a:t>School climate dimensions tested in the survey </a:t>
            </a:r>
            <a:endParaRPr lang="lb-LU" sz="2400" dirty="0">
              <a:solidFill>
                <a:srgbClr val="800080"/>
              </a:solidFill>
            </a:endParaRPr>
          </a:p>
        </p:txBody>
      </p:sp>
      <p:sp>
        <p:nvSpPr>
          <p:cNvPr id="2" name="Slide Number Placeholder 1">
            <a:extLst>
              <a:ext uri="{FF2B5EF4-FFF2-40B4-BE49-F238E27FC236}">
                <a16:creationId xmlns:a16="http://schemas.microsoft.com/office/drawing/2014/main" id="{ED478634-8E02-4C93-988F-FA51C90E144A}"/>
              </a:ext>
            </a:extLst>
          </p:cNvPr>
          <p:cNvSpPr>
            <a:spLocks noGrp="1"/>
          </p:cNvSpPr>
          <p:nvPr>
            <p:ph type="sldNum" sz="quarter" idx="12"/>
          </p:nvPr>
        </p:nvSpPr>
        <p:spPr/>
        <p:txBody>
          <a:bodyPr/>
          <a:lstStyle/>
          <a:p>
            <a:fld id="{09EDE654-667E-9148-975B-2607518FC9E2}" type="slidenum">
              <a:rPr lang="fr-FR" smtClean="0"/>
              <a:t>10</a:t>
            </a:fld>
            <a:endParaRPr lang="fr-FR" dirty="0"/>
          </a:p>
        </p:txBody>
      </p:sp>
      <p:sp>
        <p:nvSpPr>
          <p:cNvPr id="4" name="Oval 3">
            <a:extLst>
              <a:ext uri="{FF2B5EF4-FFF2-40B4-BE49-F238E27FC236}">
                <a16:creationId xmlns:a16="http://schemas.microsoft.com/office/drawing/2014/main" id="{539D0B7E-3789-4115-A4AD-508D08E06A63}"/>
              </a:ext>
            </a:extLst>
          </p:cNvPr>
          <p:cNvSpPr/>
          <p:nvPr/>
        </p:nvSpPr>
        <p:spPr>
          <a:xfrm>
            <a:off x="420021" y="1301514"/>
            <a:ext cx="1925183" cy="472542"/>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solidFill>
                  <a:srgbClr val="800080"/>
                </a:solidFill>
              </a:rPr>
              <a:t>Emotional dimension</a:t>
            </a:r>
          </a:p>
        </p:txBody>
      </p:sp>
      <p:sp>
        <p:nvSpPr>
          <p:cNvPr id="6" name="Oval 5">
            <a:extLst>
              <a:ext uri="{FF2B5EF4-FFF2-40B4-BE49-F238E27FC236}">
                <a16:creationId xmlns:a16="http://schemas.microsoft.com/office/drawing/2014/main" id="{C6BEA6B6-EE16-4AEA-A929-C24ECFDE7A5C}"/>
              </a:ext>
            </a:extLst>
          </p:cNvPr>
          <p:cNvSpPr/>
          <p:nvPr/>
        </p:nvSpPr>
        <p:spPr>
          <a:xfrm>
            <a:off x="2543112" y="1301514"/>
            <a:ext cx="1925183" cy="472542"/>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solidFill>
                  <a:srgbClr val="800080"/>
                </a:solidFill>
              </a:rPr>
              <a:t>Relational dimension</a:t>
            </a:r>
          </a:p>
        </p:txBody>
      </p:sp>
      <p:sp>
        <p:nvSpPr>
          <p:cNvPr id="7" name="Oval 6">
            <a:extLst>
              <a:ext uri="{FF2B5EF4-FFF2-40B4-BE49-F238E27FC236}">
                <a16:creationId xmlns:a16="http://schemas.microsoft.com/office/drawing/2014/main" id="{48562743-BD68-4009-9B10-D95E75A3A37A}"/>
              </a:ext>
            </a:extLst>
          </p:cNvPr>
          <p:cNvSpPr/>
          <p:nvPr/>
        </p:nvSpPr>
        <p:spPr>
          <a:xfrm>
            <a:off x="4654970" y="1316050"/>
            <a:ext cx="1925183" cy="472542"/>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solidFill>
                  <a:srgbClr val="800080"/>
                </a:solidFill>
              </a:rPr>
              <a:t>Pedagogical dimension</a:t>
            </a:r>
          </a:p>
        </p:txBody>
      </p:sp>
      <p:sp>
        <p:nvSpPr>
          <p:cNvPr id="8" name="Oval 7">
            <a:extLst>
              <a:ext uri="{FF2B5EF4-FFF2-40B4-BE49-F238E27FC236}">
                <a16:creationId xmlns:a16="http://schemas.microsoft.com/office/drawing/2014/main" id="{66FE2EA9-3E43-472B-ACE3-45E11E79113B}"/>
              </a:ext>
            </a:extLst>
          </p:cNvPr>
          <p:cNvSpPr/>
          <p:nvPr/>
        </p:nvSpPr>
        <p:spPr>
          <a:xfrm>
            <a:off x="6731316" y="1293765"/>
            <a:ext cx="1925183" cy="472542"/>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solidFill>
                  <a:srgbClr val="800080"/>
                </a:solidFill>
              </a:rPr>
              <a:t>Violence</a:t>
            </a:r>
          </a:p>
        </p:txBody>
      </p:sp>
      <p:sp>
        <p:nvSpPr>
          <p:cNvPr id="5" name="Rectangle 4">
            <a:extLst>
              <a:ext uri="{FF2B5EF4-FFF2-40B4-BE49-F238E27FC236}">
                <a16:creationId xmlns:a16="http://schemas.microsoft.com/office/drawing/2014/main" id="{EC4CF26D-DA95-485D-B348-DE4B6CFDDBF0}"/>
              </a:ext>
            </a:extLst>
          </p:cNvPr>
          <p:cNvSpPr/>
          <p:nvPr/>
        </p:nvSpPr>
        <p:spPr>
          <a:xfrm>
            <a:off x="557197" y="1976086"/>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tx1"/>
                </a:solidFill>
              </a:rPr>
              <a:t>Sense </a:t>
            </a:r>
            <a:r>
              <a:rPr lang="de-DE" sz="1000" dirty="0" err="1">
                <a:solidFill>
                  <a:schemeClr val="tx1"/>
                </a:solidFill>
              </a:rPr>
              <a:t>of</a:t>
            </a:r>
            <a:r>
              <a:rPr lang="de-DE" sz="1000" dirty="0">
                <a:solidFill>
                  <a:schemeClr val="tx1"/>
                </a:solidFill>
              </a:rPr>
              <a:t> </a:t>
            </a:r>
            <a:r>
              <a:rPr lang="de-DE" sz="1000" dirty="0" err="1">
                <a:solidFill>
                  <a:schemeClr val="tx1"/>
                </a:solidFill>
              </a:rPr>
              <a:t>belonging</a:t>
            </a:r>
            <a:r>
              <a:rPr lang="de-DE" sz="1000" dirty="0">
                <a:solidFill>
                  <a:schemeClr val="tx1"/>
                </a:solidFill>
              </a:rPr>
              <a:t> </a:t>
            </a:r>
          </a:p>
        </p:txBody>
      </p:sp>
      <p:sp>
        <p:nvSpPr>
          <p:cNvPr id="10" name="Rectangle 9">
            <a:extLst>
              <a:ext uri="{FF2B5EF4-FFF2-40B4-BE49-F238E27FC236}">
                <a16:creationId xmlns:a16="http://schemas.microsoft.com/office/drawing/2014/main" id="{DBFA6E31-11C4-4E2B-9F21-008205EEB2D1}"/>
              </a:ext>
            </a:extLst>
          </p:cNvPr>
          <p:cNvSpPr/>
          <p:nvPr/>
        </p:nvSpPr>
        <p:spPr>
          <a:xfrm>
            <a:off x="557197" y="2458146"/>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tx1"/>
                </a:solidFill>
              </a:rPr>
              <a:t>Sense </a:t>
            </a:r>
            <a:r>
              <a:rPr lang="de-DE" sz="1000" dirty="0" err="1">
                <a:solidFill>
                  <a:schemeClr val="tx1"/>
                </a:solidFill>
              </a:rPr>
              <a:t>of</a:t>
            </a:r>
            <a:r>
              <a:rPr lang="de-DE" sz="1000" dirty="0">
                <a:solidFill>
                  <a:schemeClr val="tx1"/>
                </a:solidFill>
              </a:rPr>
              <a:t> </a:t>
            </a:r>
            <a:r>
              <a:rPr lang="de-DE" sz="1000" dirty="0" err="1">
                <a:solidFill>
                  <a:schemeClr val="tx1"/>
                </a:solidFill>
              </a:rPr>
              <a:t>justice</a:t>
            </a:r>
            <a:r>
              <a:rPr lang="de-DE" sz="1000" dirty="0">
                <a:solidFill>
                  <a:schemeClr val="tx1"/>
                </a:solidFill>
              </a:rPr>
              <a:t> </a:t>
            </a:r>
          </a:p>
        </p:txBody>
      </p:sp>
      <p:sp>
        <p:nvSpPr>
          <p:cNvPr id="11" name="Rectangle 10">
            <a:extLst>
              <a:ext uri="{FF2B5EF4-FFF2-40B4-BE49-F238E27FC236}">
                <a16:creationId xmlns:a16="http://schemas.microsoft.com/office/drawing/2014/main" id="{18B4988C-355F-4973-BB73-0BFB04EF03FB}"/>
              </a:ext>
            </a:extLst>
          </p:cNvPr>
          <p:cNvSpPr/>
          <p:nvPr/>
        </p:nvSpPr>
        <p:spPr>
          <a:xfrm>
            <a:off x="557197" y="2967756"/>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tx1"/>
                </a:solidFill>
              </a:rPr>
              <a:t>Sense </a:t>
            </a:r>
            <a:r>
              <a:rPr lang="de-DE" sz="1000" dirty="0" err="1">
                <a:solidFill>
                  <a:schemeClr val="tx1"/>
                </a:solidFill>
              </a:rPr>
              <a:t>of</a:t>
            </a:r>
            <a:r>
              <a:rPr lang="de-DE" sz="1000" dirty="0">
                <a:solidFill>
                  <a:schemeClr val="tx1"/>
                </a:solidFill>
              </a:rPr>
              <a:t> </a:t>
            </a:r>
            <a:r>
              <a:rPr lang="de-DE" sz="1000" dirty="0" err="1">
                <a:solidFill>
                  <a:schemeClr val="tx1"/>
                </a:solidFill>
              </a:rPr>
              <a:t>security</a:t>
            </a:r>
            <a:r>
              <a:rPr lang="de-DE" sz="1000" dirty="0">
                <a:solidFill>
                  <a:schemeClr val="tx1"/>
                </a:solidFill>
              </a:rPr>
              <a:t> </a:t>
            </a:r>
          </a:p>
        </p:txBody>
      </p:sp>
      <p:sp>
        <p:nvSpPr>
          <p:cNvPr id="12" name="Rectangle 11">
            <a:extLst>
              <a:ext uri="{FF2B5EF4-FFF2-40B4-BE49-F238E27FC236}">
                <a16:creationId xmlns:a16="http://schemas.microsoft.com/office/drawing/2014/main" id="{09394F6C-B597-4E7D-8E2C-DDFC116C613C}"/>
              </a:ext>
            </a:extLst>
          </p:cNvPr>
          <p:cNvSpPr/>
          <p:nvPr/>
        </p:nvSpPr>
        <p:spPr>
          <a:xfrm>
            <a:off x="2753309" y="1976086"/>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Relationships with peers</a:t>
            </a:r>
          </a:p>
        </p:txBody>
      </p:sp>
      <p:sp>
        <p:nvSpPr>
          <p:cNvPr id="13" name="Rectangle 12">
            <a:extLst>
              <a:ext uri="{FF2B5EF4-FFF2-40B4-BE49-F238E27FC236}">
                <a16:creationId xmlns:a16="http://schemas.microsoft.com/office/drawing/2014/main" id="{9FB92DD5-6332-45FD-9573-114460FBB2F0}"/>
              </a:ext>
            </a:extLst>
          </p:cNvPr>
          <p:cNvSpPr/>
          <p:nvPr/>
        </p:nvSpPr>
        <p:spPr>
          <a:xfrm>
            <a:off x="557197" y="3489983"/>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Sense of performance</a:t>
            </a:r>
          </a:p>
        </p:txBody>
      </p:sp>
      <p:sp>
        <p:nvSpPr>
          <p:cNvPr id="14" name="Rectangle 13">
            <a:extLst>
              <a:ext uri="{FF2B5EF4-FFF2-40B4-BE49-F238E27FC236}">
                <a16:creationId xmlns:a16="http://schemas.microsoft.com/office/drawing/2014/main" id="{ADC12AFB-74CA-4189-A179-784AE4D985A5}"/>
              </a:ext>
            </a:extLst>
          </p:cNvPr>
          <p:cNvSpPr/>
          <p:nvPr/>
        </p:nvSpPr>
        <p:spPr>
          <a:xfrm>
            <a:off x="2753309" y="2458146"/>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Relationships with teachers</a:t>
            </a:r>
          </a:p>
        </p:txBody>
      </p:sp>
      <p:sp>
        <p:nvSpPr>
          <p:cNvPr id="15" name="Rectangle 14">
            <a:extLst>
              <a:ext uri="{FF2B5EF4-FFF2-40B4-BE49-F238E27FC236}">
                <a16:creationId xmlns:a16="http://schemas.microsoft.com/office/drawing/2014/main" id="{DD60759C-2976-4D6C-BBC3-5DE99EAB5ECF}"/>
              </a:ext>
            </a:extLst>
          </p:cNvPr>
          <p:cNvSpPr/>
          <p:nvPr/>
        </p:nvSpPr>
        <p:spPr>
          <a:xfrm>
            <a:off x="4857247" y="1975712"/>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Educational practices</a:t>
            </a:r>
          </a:p>
        </p:txBody>
      </p:sp>
      <p:sp>
        <p:nvSpPr>
          <p:cNvPr id="16" name="Rectangle 15">
            <a:extLst>
              <a:ext uri="{FF2B5EF4-FFF2-40B4-BE49-F238E27FC236}">
                <a16:creationId xmlns:a16="http://schemas.microsoft.com/office/drawing/2014/main" id="{2A704DDF-DFD2-4B70-B0D6-7DDD38DCBF62}"/>
              </a:ext>
            </a:extLst>
          </p:cNvPr>
          <p:cNvSpPr/>
          <p:nvPr/>
        </p:nvSpPr>
        <p:spPr>
          <a:xfrm>
            <a:off x="4857247" y="2448890"/>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Class group management</a:t>
            </a:r>
          </a:p>
        </p:txBody>
      </p:sp>
      <p:sp>
        <p:nvSpPr>
          <p:cNvPr id="17" name="Rectangle 16">
            <a:extLst>
              <a:ext uri="{FF2B5EF4-FFF2-40B4-BE49-F238E27FC236}">
                <a16:creationId xmlns:a16="http://schemas.microsoft.com/office/drawing/2014/main" id="{6275C0EF-E76B-4F0F-921A-69FF153D23E7}"/>
              </a:ext>
            </a:extLst>
          </p:cNvPr>
          <p:cNvSpPr/>
          <p:nvPr/>
        </p:nvSpPr>
        <p:spPr>
          <a:xfrm>
            <a:off x="4857247" y="2899276"/>
            <a:ext cx="1650830" cy="31265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dirty="0">
                <a:solidFill>
                  <a:schemeClr val="tx1"/>
                </a:solidFill>
              </a:rPr>
              <a:t>Evaluation</a:t>
            </a:r>
          </a:p>
        </p:txBody>
      </p:sp>
      <p:cxnSp>
        <p:nvCxnSpPr>
          <p:cNvPr id="19" name="Straight Connector 18">
            <a:extLst>
              <a:ext uri="{FF2B5EF4-FFF2-40B4-BE49-F238E27FC236}">
                <a16:creationId xmlns:a16="http://schemas.microsoft.com/office/drawing/2014/main" id="{9FE70B66-58A0-4186-BCB5-E4E981DB6ACA}"/>
              </a:ext>
            </a:extLst>
          </p:cNvPr>
          <p:cNvCxnSpPr>
            <a:cxnSpLocks/>
          </p:cNvCxnSpPr>
          <p:nvPr/>
        </p:nvCxnSpPr>
        <p:spPr>
          <a:xfrm>
            <a:off x="417268" y="1537785"/>
            <a:ext cx="0" cy="2108523"/>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36548F5-2FF1-41F8-805C-D84198214018}"/>
              </a:ext>
            </a:extLst>
          </p:cNvPr>
          <p:cNvCxnSpPr>
            <a:cxnSpLocks/>
          </p:cNvCxnSpPr>
          <p:nvPr/>
        </p:nvCxnSpPr>
        <p:spPr>
          <a:xfrm>
            <a:off x="2546125" y="1517488"/>
            <a:ext cx="0" cy="1096796"/>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F713AEF-42DC-4028-A86C-62C35E32EF82}"/>
              </a:ext>
            </a:extLst>
          </p:cNvPr>
          <p:cNvCxnSpPr>
            <a:cxnSpLocks/>
          </p:cNvCxnSpPr>
          <p:nvPr/>
        </p:nvCxnSpPr>
        <p:spPr>
          <a:xfrm>
            <a:off x="4651467" y="1560209"/>
            <a:ext cx="0" cy="1563872"/>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B3378BE-1CC4-4C87-B5E0-FA344463E7EC}"/>
              </a:ext>
            </a:extLst>
          </p:cNvPr>
          <p:cNvCxnSpPr>
            <a:cxnSpLocks/>
            <a:endCxn id="5" idx="1"/>
          </p:cNvCxnSpPr>
          <p:nvPr/>
        </p:nvCxnSpPr>
        <p:spPr>
          <a:xfrm>
            <a:off x="417268" y="2132037"/>
            <a:ext cx="139929" cy="374"/>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79DA58E-697E-46DC-900A-11453346CCC1}"/>
              </a:ext>
            </a:extLst>
          </p:cNvPr>
          <p:cNvCxnSpPr>
            <a:cxnSpLocks/>
          </p:cNvCxnSpPr>
          <p:nvPr/>
        </p:nvCxnSpPr>
        <p:spPr>
          <a:xfrm>
            <a:off x="429173" y="3122810"/>
            <a:ext cx="139929" cy="374"/>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E897080-42FA-46F3-AFE0-F5EF891E145E}"/>
              </a:ext>
            </a:extLst>
          </p:cNvPr>
          <p:cNvCxnSpPr>
            <a:cxnSpLocks/>
          </p:cNvCxnSpPr>
          <p:nvPr/>
        </p:nvCxnSpPr>
        <p:spPr>
          <a:xfrm>
            <a:off x="419019" y="2614284"/>
            <a:ext cx="139929" cy="374"/>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D79651D-AD08-49F2-9FD2-541FAAD85664}"/>
              </a:ext>
            </a:extLst>
          </p:cNvPr>
          <p:cNvCxnSpPr>
            <a:cxnSpLocks/>
          </p:cNvCxnSpPr>
          <p:nvPr/>
        </p:nvCxnSpPr>
        <p:spPr>
          <a:xfrm>
            <a:off x="420295" y="3645934"/>
            <a:ext cx="139929" cy="374"/>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4EFDBCF-CE84-4A6A-9E79-0ACB958F823E}"/>
              </a:ext>
            </a:extLst>
          </p:cNvPr>
          <p:cNvCxnSpPr>
            <a:cxnSpLocks/>
          </p:cNvCxnSpPr>
          <p:nvPr/>
        </p:nvCxnSpPr>
        <p:spPr>
          <a:xfrm>
            <a:off x="2551990" y="2614284"/>
            <a:ext cx="210197" cy="187"/>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9BB31BB-7CD5-4008-9B71-CE61E2A50F31}"/>
              </a:ext>
            </a:extLst>
          </p:cNvPr>
          <p:cNvCxnSpPr>
            <a:cxnSpLocks/>
          </p:cNvCxnSpPr>
          <p:nvPr/>
        </p:nvCxnSpPr>
        <p:spPr>
          <a:xfrm>
            <a:off x="2551990" y="2116007"/>
            <a:ext cx="210197" cy="187"/>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46C30C38-F1D7-45C8-9E6F-79B41A8C52BD}"/>
              </a:ext>
            </a:extLst>
          </p:cNvPr>
          <p:cNvCxnSpPr>
            <a:cxnSpLocks/>
          </p:cNvCxnSpPr>
          <p:nvPr/>
        </p:nvCxnSpPr>
        <p:spPr>
          <a:xfrm>
            <a:off x="4654970" y="2132037"/>
            <a:ext cx="210197" cy="187"/>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11740AE-8D09-4EDD-9585-AFDA915B9FA9}"/>
              </a:ext>
            </a:extLst>
          </p:cNvPr>
          <p:cNvCxnSpPr>
            <a:cxnSpLocks/>
          </p:cNvCxnSpPr>
          <p:nvPr/>
        </p:nvCxnSpPr>
        <p:spPr>
          <a:xfrm>
            <a:off x="4651467" y="2607889"/>
            <a:ext cx="210197" cy="187"/>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9527498-A8FD-41EE-B63B-D41D499209F0}"/>
              </a:ext>
            </a:extLst>
          </p:cNvPr>
          <p:cNvCxnSpPr>
            <a:cxnSpLocks/>
          </p:cNvCxnSpPr>
          <p:nvPr/>
        </p:nvCxnSpPr>
        <p:spPr>
          <a:xfrm>
            <a:off x="4651466" y="3128715"/>
            <a:ext cx="210197" cy="187"/>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5" name="Left Brace 44">
            <a:extLst>
              <a:ext uri="{FF2B5EF4-FFF2-40B4-BE49-F238E27FC236}">
                <a16:creationId xmlns:a16="http://schemas.microsoft.com/office/drawing/2014/main" id="{D7C7F842-9F13-46ED-9B49-C3DC7C13B3D3}"/>
              </a:ext>
            </a:extLst>
          </p:cNvPr>
          <p:cNvSpPr/>
          <p:nvPr/>
        </p:nvSpPr>
        <p:spPr>
          <a:xfrm rot="16200000">
            <a:off x="4297047" y="144313"/>
            <a:ext cx="472543" cy="8246361"/>
          </a:xfrm>
          <a:prstGeom prst="lef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de-DE"/>
          </a:p>
        </p:txBody>
      </p:sp>
      <p:sp>
        <p:nvSpPr>
          <p:cNvPr id="46" name="Rectangle: Rounded Corners 45">
            <a:extLst>
              <a:ext uri="{FF2B5EF4-FFF2-40B4-BE49-F238E27FC236}">
                <a16:creationId xmlns:a16="http://schemas.microsoft.com/office/drawing/2014/main" id="{CAD86E5A-55AE-4A3F-AC37-595663CD95AC}"/>
              </a:ext>
            </a:extLst>
          </p:cNvPr>
          <p:cNvSpPr/>
          <p:nvPr/>
        </p:nvSpPr>
        <p:spPr>
          <a:xfrm>
            <a:off x="3062320" y="4567664"/>
            <a:ext cx="3019360" cy="292939"/>
          </a:xfrm>
          <a:prstGeom prst="roundRect">
            <a:avLst/>
          </a:prstGeom>
          <a:solidFill>
            <a:schemeClr val="accent2"/>
          </a:solidFill>
          <a:ln>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ln w="0">
                  <a:solidFill>
                    <a:schemeClr val="bg1">
                      <a:lumMod val="95000"/>
                    </a:schemeClr>
                  </a:solidFill>
                </a:ln>
                <a:solidFill>
                  <a:schemeClr val="bg2"/>
                </a:solidFill>
                <a:effectLst>
                  <a:outerShdw blurRad="38100" dist="25400" dir="5400000" algn="ctr" rotWithShape="0">
                    <a:srgbClr val="6E747A">
                      <a:alpha val="43000"/>
                    </a:srgbClr>
                  </a:outerShdw>
                </a:effectLst>
              </a:rPr>
              <a:t>School </a:t>
            </a:r>
            <a:r>
              <a:rPr lang="de-DE" dirty="0" err="1">
                <a:ln w="0">
                  <a:solidFill>
                    <a:schemeClr val="bg1">
                      <a:lumMod val="95000"/>
                    </a:schemeClr>
                  </a:solidFill>
                </a:ln>
                <a:solidFill>
                  <a:schemeClr val="bg2"/>
                </a:solidFill>
                <a:effectLst>
                  <a:outerShdw blurRad="38100" dist="25400" dir="5400000" algn="ctr" rotWithShape="0">
                    <a:srgbClr val="6E747A">
                      <a:alpha val="43000"/>
                    </a:srgbClr>
                  </a:outerShdw>
                </a:effectLst>
              </a:rPr>
              <a:t>climate</a:t>
            </a:r>
            <a:endParaRPr lang="de-DE" dirty="0">
              <a:ln w="0">
                <a:solidFill>
                  <a:schemeClr val="bg1">
                    <a:lumMod val="95000"/>
                  </a:schemeClr>
                </a:solidFill>
              </a:ln>
              <a:solidFill>
                <a:schemeClr val="bg2"/>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506461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4C1609-CEC2-4D66-BA87-A1E06C6875F4}"/>
              </a:ext>
            </a:extLst>
          </p:cNvPr>
          <p:cNvSpPr>
            <a:spLocks noGrp="1"/>
          </p:cNvSpPr>
          <p:nvPr>
            <p:ph type="body" sz="quarter" idx="13"/>
          </p:nvPr>
        </p:nvSpPr>
        <p:spPr>
          <a:xfrm>
            <a:off x="1382613" y="424520"/>
            <a:ext cx="7508864" cy="753665"/>
          </a:xfrm>
        </p:spPr>
        <p:txBody>
          <a:bodyPr>
            <a:normAutofit/>
          </a:bodyPr>
          <a:lstStyle/>
          <a:p>
            <a:r>
              <a:rPr lang="en-US" sz="2400" dirty="0">
                <a:solidFill>
                  <a:srgbClr val="800080"/>
                </a:solidFill>
              </a:rPr>
              <a:t>Some findings : Correlations between dimensions </a:t>
            </a:r>
            <a:endParaRPr lang="lb-LU" sz="2400" dirty="0">
              <a:solidFill>
                <a:srgbClr val="800080"/>
              </a:solidFill>
            </a:endParaRPr>
          </a:p>
        </p:txBody>
      </p:sp>
      <p:sp>
        <p:nvSpPr>
          <p:cNvPr id="2" name="Slide Number Placeholder 1">
            <a:extLst>
              <a:ext uri="{FF2B5EF4-FFF2-40B4-BE49-F238E27FC236}">
                <a16:creationId xmlns:a16="http://schemas.microsoft.com/office/drawing/2014/main" id="{ED478634-8E02-4C93-988F-FA51C90E144A}"/>
              </a:ext>
            </a:extLst>
          </p:cNvPr>
          <p:cNvSpPr>
            <a:spLocks noGrp="1"/>
          </p:cNvSpPr>
          <p:nvPr>
            <p:ph type="sldNum" sz="quarter" idx="12"/>
          </p:nvPr>
        </p:nvSpPr>
        <p:spPr/>
        <p:txBody>
          <a:bodyPr/>
          <a:lstStyle/>
          <a:p>
            <a:fld id="{09EDE654-667E-9148-975B-2607518FC9E2}" type="slidenum">
              <a:rPr lang="fr-FR" smtClean="0"/>
              <a:t>11</a:t>
            </a:fld>
            <a:endParaRPr lang="fr-FR" dirty="0"/>
          </a:p>
        </p:txBody>
      </p:sp>
      <p:graphicFrame>
        <p:nvGraphicFramePr>
          <p:cNvPr id="5" name="Table 5">
            <a:extLst>
              <a:ext uri="{FF2B5EF4-FFF2-40B4-BE49-F238E27FC236}">
                <a16:creationId xmlns:a16="http://schemas.microsoft.com/office/drawing/2014/main" id="{127E8CED-8EF1-4E17-990A-907AC9671FE3}"/>
              </a:ext>
            </a:extLst>
          </p:cNvPr>
          <p:cNvGraphicFramePr>
            <a:graphicFrameLocks noGrp="1"/>
          </p:cNvGraphicFramePr>
          <p:nvPr>
            <p:extLst>
              <p:ext uri="{D42A27DB-BD31-4B8C-83A1-F6EECF244321}">
                <p14:modId xmlns:p14="http://schemas.microsoft.com/office/powerpoint/2010/main" val="3921315915"/>
              </p:ext>
            </p:extLst>
          </p:nvPr>
        </p:nvGraphicFramePr>
        <p:xfrm>
          <a:off x="215477" y="1293973"/>
          <a:ext cx="8676000" cy="3473291"/>
        </p:xfrm>
        <a:graphic>
          <a:graphicData uri="http://schemas.openxmlformats.org/drawingml/2006/table">
            <a:tbl>
              <a:tblPr firstRow="1" bandRow="1">
                <a:tableStyleId>{0660B408-B3CF-4A94-85FC-2B1E0A45F4A2}</a:tableStyleId>
              </a:tblPr>
              <a:tblGrid>
                <a:gridCol w="1188000">
                  <a:extLst>
                    <a:ext uri="{9D8B030D-6E8A-4147-A177-3AD203B41FA5}">
                      <a16:colId xmlns:a16="http://schemas.microsoft.com/office/drawing/2014/main" val="309294126"/>
                    </a:ext>
                  </a:extLst>
                </a:gridCol>
                <a:gridCol w="936000">
                  <a:extLst>
                    <a:ext uri="{9D8B030D-6E8A-4147-A177-3AD203B41FA5}">
                      <a16:colId xmlns:a16="http://schemas.microsoft.com/office/drawing/2014/main" val="1708197156"/>
                    </a:ext>
                  </a:extLst>
                </a:gridCol>
                <a:gridCol w="936000">
                  <a:extLst>
                    <a:ext uri="{9D8B030D-6E8A-4147-A177-3AD203B41FA5}">
                      <a16:colId xmlns:a16="http://schemas.microsoft.com/office/drawing/2014/main" val="3613707581"/>
                    </a:ext>
                  </a:extLst>
                </a:gridCol>
                <a:gridCol w="936000">
                  <a:extLst>
                    <a:ext uri="{9D8B030D-6E8A-4147-A177-3AD203B41FA5}">
                      <a16:colId xmlns:a16="http://schemas.microsoft.com/office/drawing/2014/main" val="2354596165"/>
                    </a:ext>
                  </a:extLst>
                </a:gridCol>
                <a:gridCol w="936000">
                  <a:extLst>
                    <a:ext uri="{9D8B030D-6E8A-4147-A177-3AD203B41FA5}">
                      <a16:colId xmlns:a16="http://schemas.microsoft.com/office/drawing/2014/main" val="2484633644"/>
                    </a:ext>
                  </a:extLst>
                </a:gridCol>
                <a:gridCol w="936000">
                  <a:extLst>
                    <a:ext uri="{9D8B030D-6E8A-4147-A177-3AD203B41FA5}">
                      <a16:colId xmlns:a16="http://schemas.microsoft.com/office/drawing/2014/main" val="2291904037"/>
                    </a:ext>
                  </a:extLst>
                </a:gridCol>
                <a:gridCol w="936000">
                  <a:extLst>
                    <a:ext uri="{9D8B030D-6E8A-4147-A177-3AD203B41FA5}">
                      <a16:colId xmlns:a16="http://schemas.microsoft.com/office/drawing/2014/main" val="3600373391"/>
                    </a:ext>
                  </a:extLst>
                </a:gridCol>
                <a:gridCol w="936000">
                  <a:extLst>
                    <a:ext uri="{9D8B030D-6E8A-4147-A177-3AD203B41FA5}">
                      <a16:colId xmlns:a16="http://schemas.microsoft.com/office/drawing/2014/main" val="3103144861"/>
                    </a:ext>
                  </a:extLst>
                </a:gridCol>
                <a:gridCol w="936000">
                  <a:extLst>
                    <a:ext uri="{9D8B030D-6E8A-4147-A177-3AD203B41FA5}">
                      <a16:colId xmlns:a16="http://schemas.microsoft.com/office/drawing/2014/main" val="1009922312"/>
                    </a:ext>
                  </a:extLst>
                </a:gridCol>
              </a:tblGrid>
              <a:tr h="482125">
                <a:tc>
                  <a:txBody>
                    <a:bodyPr/>
                    <a:lstStyle/>
                    <a:p>
                      <a:endParaRPr lang="de-DE" sz="900" dirty="0"/>
                    </a:p>
                  </a:txBody>
                  <a:tcPr/>
                </a:tc>
                <a:tc>
                  <a:txBody>
                    <a:bodyPr/>
                    <a:lstStyle/>
                    <a:p>
                      <a:pPr algn="ctr"/>
                      <a:r>
                        <a:rPr lang="en-AU" sz="900" noProof="0" dirty="0"/>
                        <a:t>Belonging</a:t>
                      </a:r>
                    </a:p>
                  </a:txBody>
                  <a:tcPr anchor="ctr"/>
                </a:tc>
                <a:tc>
                  <a:txBody>
                    <a:bodyPr/>
                    <a:lstStyle/>
                    <a:p>
                      <a:pPr algn="ctr"/>
                      <a:r>
                        <a:rPr lang="en-AU" sz="900" noProof="0" dirty="0"/>
                        <a:t>Justice</a:t>
                      </a:r>
                    </a:p>
                  </a:txBody>
                  <a:tcPr anchor="ctr"/>
                </a:tc>
                <a:tc>
                  <a:txBody>
                    <a:bodyPr/>
                    <a:lstStyle/>
                    <a:p>
                      <a:pPr algn="ctr"/>
                      <a:r>
                        <a:rPr lang="en-AU" sz="900" noProof="0" dirty="0"/>
                        <a:t>Violence</a:t>
                      </a:r>
                    </a:p>
                  </a:txBody>
                  <a:tcPr anchor="ctr"/>
                </a:tc>
                <a:tc>
                  <a:txBody>
                    <a:bodyPr/>
                    <a:lstStyle/>
                    <a:p>
                      <a:pPr algn="ctr"/>
                      <a:r>
                        <a:rPr lang="en-AU" sz="900" noProof="0" dirty="0"/>
                        <a:t>Relationships with peers</a:t>
                      </a:r>
                    </a:p>
                  </a:txBody>
                  <a:tcPr anchor="ctr"/>
                </a:tc>
                <a:tc>
                  <a:txBody>
                    <a:bodyPr/>
                    <a:lstStyle/>
                    <a:p>
                      <a:pPr algn="ctr"/>
                      <a:r>
                        <a:rPr lang="en-AU" sz="900" noProof="0" dirty="0"/>
                        <a:t>Relationships with teachers</a:t>
                      </a:r>
                    </a:p>
                  </a:txBody>
                  <a:tcPr anchor="ctr"/>
                </a:tc>
                <a:tc>
                  <a:txBody>
                    <a:bodyPr/>
                    <a:lstStyle/>
                    <a:p>
                      <a:pPr algn="ctr"/>
                      <a:r>
                        <a:rPr lang="en-AU" sz="900" noProof="0" dirty="0"/>
                        <a:t>Educational practices </a:t>
                      </a:r>
                    </a:p>
                  </a:txBody>
                  <a:tcPr anchor="ctr"/>
                </a:tc>
                <a:tc>
                  <a:txBody>
                    <a:bodyPr/>
                    <a:lstStyle/>
                    <a:p>
                      <a:pPr algn="ctr"/>
                      <a:r>
                        <a:rPr lang="en-AU" sz="900" noProof="0" dirty="0"/>
                        <a:t>Evaluation</a:t>
                      </a:r>
                    </a:p>
                  </a:txBody>
                  <a:tcPr anchor="ctr"/>
                </a:tc>
                <a:tc>
                  <a:txBody>
                    <a:bodyPr/>
                    <a:lstStyle/>
                    <a:p>
                      <a:pPr algn="ctr"/>
                      <a:r>
                        <a:rPr lang="en-AU" sz="900" noProof="0" dirty="0"/>
                        <a:t>Safety</a:t>
                      </a:r>
                    </a:p>
                  </a:txBody>
                  <a:tcPr anchor="ctr"/>
                </a:tc>
                <a:extLst>
                  <a:ext uri="{0D108BD9-81ED-4DB2-BD59-A6C34878D82A}">
                    <a16:rowId xmlns:a16="http://schemas.microsoft.com/office/drawing/2014/main" val="69212344"/>
                  </a:ext>
                </a:extLst>
              </a:tr>
              <a:tr h="354926">
                <a:tc>
                  <a:txBody>
                    <a:bodyPr/>
                    <a:lstStyle/>
                    <a:p>
                      <a:pPr marL="0" algn="l" defTabSz="914400" rtl="0" eaLnBrk="1" latinLnBrk="0" hangingPunct="1"/>
                      <a:r>
                        <a:rPr lang="en-AU" sz="900" b="1" kern="1200" noProof="0" dirty="0">
                          <a:solidFill>
                            <a:schemeClr val="lt1"/>
                          </a:solidFill>
                          <a:latin typeface="+mn-lt"/>
                          <a:ea typeface="+mn-ea"/>
                          <a:cs typeface="+mn-cs"/>
                        </a:rPr>
                        <a:t>Belonging</a:t>
                      </a:r>
                    </a:p>
                  </a:txBody>
                  <a:tcPr>
                    <a:solidFill>
                      <a:schemeClr val="accent2"/>
                    </a:solidFill>
                  </a:tcPr>
                </a:tc>
                <a:tc>
                  <a:txBody>
                    <a:bodyPr/>
                    <a:lstStyle/>
                    <a:p>
                      <a:r>
                        <a:rPr lang="de-DE" sz="900" dirty="0"/>
                        <a:t>1.000</a:t>
                      </a:r>
                    </a:p>
                  </a:txBody>
                  <a:tcPr/>
                </a:tc>
                <a:tc>
                  <a:txBody>
                    <a:bodyPr/>
                    <a:lstStyle/>
                    <a:p>
                      <a:endParaRPr lang="de-DE" sz="900" dirty="0"/>
                    </a:p>
                  </a:txBody>
                  <a:tcPr/>
                </a:tc>
                <a:tc>
                  <a:txBody>
                    <a:bodyPr/>
                    <a:lstStyle/>
                    <a:p>
                      <a:endParaRPr lang="de-DE" sz="900" dirty="0"/>
                    </a:p>
                  </a:txBody>
                  <a:tcPr/>
                </a:tc>
                <a:tc>
                  <a:txBody>
                    <a:bodyPr/>
                    <a:lstStyle/>
                    <a:p>
                      <a:endParaRPr lang="de-DE" sz="900"/>
                    </a:p>
                  </a:txBody>
                  <a:tcPr/>
                </a:tc>
                <a:tc>
                  <a:txBody>
                    <a:bodyPr/>
                    <a:lstStyle/>
                    <a:p>
                      <a:endParaRPr lang="de-DE" sz="900"/>
                    </a:p>
                  </a:txBody>
                  <a:tcPr/>
                </a:tc>
                <a:tc>
                  <a:txBody>
                    <a:bodyPr/>
                    <a:lstStyle/>
                    <a:p>
                      <a:endParaRPr lang="de-DE" sz="900"/>
                    </a:p>
                  </a:txBody>
                  <a:tcPr/>
                </a:tc>
                <a:tc>
                  <a:txBody>
                    <a:bodyPr/>
                    <a:lstStyle/>
                    <a:p>
                      <a:endParaRPr lang="de-DE" sz="900"/>
                    </a:p>
                  </a:txBody>
                  <a:tcPr/>
                </a:tc>
                <a:tc>
                  <a:txBody>
                    <a:bodyPr/>
                    <a:lstStyle/>
                    <a:p>
                      <a:endParaRPr lang="de-DE" sz="900" dirty="0"/>
                    </a:p>
                  </a:txBody>
                  <a:tcPr/>
                </a:tc>
                <a:extLst>
                  <a:ext uri="{0D108BD9-81ED-4DB2-BD59-A6C34878D82A}">
                    <a16:rowId xmlns:a16="http://schemas.microsoft.com/office/drawing/2014/main" val="1087443719"/>
                  </a:ext>
                </a:extLst>
              </a:tr>
              <a:tr h="354926">
                <a:tc>
                  <a:txBody>
                    <a:bodyPr/>
                    <a:lstStyle/>
                    <a:p>
                      <a:pPr marL="0" algn="l" defTabSz="914400" rtl="0" eaLnBrk="1" latinLnBrk="0" hangingPunct="1"/>
                      <a:r>
                        <a:rPr lang="en-AU" sz="900" b="1" kern="1200" noProof="0" dirty="0">
                          <a:solidFill>
                            <a:schemeClr val="lt1"/>
                          </a:solidFill>
                          <a:latin typeface="+mn-lt"/>
                          <a:ea typeface="+mn-ea"/>
                          <a:cs typeface="+mn-cs"/>
                        </a:rPr>
                        <a:t>Justice</a:t>
                      </a:r>
                    </a:p>
                  </a:txBody>
                  <a:tcPr>
                    <a:solidFill>
                      <a:schemeClr val="accent2"/>
                    </a:solidFill>
                  </a:tcPr>
                </a:tc>
                <a:tc>
                  <a:txBody>
                    <a:bodyPr/>
                    <a:lstStyle/>
                    <a:p>
                      <a:r>
                        <a:rPr lang="de-DE" sz="900" dirty="0"/>
                        <a:t>0.3491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900" dirty="0"/>
                        <a:t>1.000</a:t>
                      </a:r>
                    </a:p>
                  </a:txBody>
                  <a:tcPr/>
                </a:tc>
                <a:tc>
                  <a:txBody>
                    <a:bodyPr/>
                    <a:lstStyle/>
                    <a:p>
                      <a:endParaRPr lang="de-DE" sz="900"/>
                    </a:p>
                  </a:txBody>
                  <a:tcPr/>
                </a:tc>
                <a:tc>
                  <a:txBody>
                    <a:bodyPr/>
                    <a:lstStyle/>
                    <a:p>
                      <a:endParaRPr lang="de-DE" sz="900" dirty="0"/>
                    </a:p>
                  </a:txBody>
                  <a:tcPr/>
                </a:tc>
                <a:tc>
                  <a:txBody>
                    <a:bodyPr/>
                    <a:lstStyle/>
                    <a:p>
                      <a:endParaRPr lang="de-DE" sz="900"/>
                    </a:p>
                  </a:txBody>
                  <a:tcPr/>
                </a:tc>
                <a:tc>
                  <a:txBody>
                    <a:bodyPr/>
                    <a:lstStyle/>
                    <a:p>
                      <a:endParaRPr lang="de-DE" sz="900"/>
                    </a:p>
                  </a:txBody>
                  <a:tcPr/>
                </a:tc>
                <a:tc>
                  <a:txBody>
                    <a:bodyPr/>
                    <a:lstStyle/>
                    <a:p>
                      <a:endParaRPr lang="de-DE" sz="900"/>
                    </a:p>
                  </a:txBody>
                  <a:tcPr/>
                </a:tc>
                <a:tc>
                  <a:txBody>
                    <a:bodyPr/>
                    <a:lstStyle/>
                    <a:p>
                      <a:endParaRPr lang="de-DE" sz="900" dirty="0"/>
                    </a:p>
                  </a:txBody>
                  <a:tcPr/>
                </a:tc>
                <a:extLst>
                  <a:ext uri="{0D108BD9-81ED-4DB2-BD59-A6C34878D82A}">
                    <a16:rowId xmlns:a16="http://schemas.microsoft.com/office/drawing/2014/main" val="2221664807"/>
                  </a:ext>
                </a:extLst>
              </a:tr>
              <a:tr h="354926">
                <a:tc>
                  <a:txBody>
                    <a:bodyPr/>
                    <a:lstStyle/>
                    <a:p>
                      <a:pPr marL="0" algn="l" defTabSz="914400" rtl="0" eaLnBrk="1" latinLnBrk="0" hangingPunct="1"/>
                      <a:r>
                        <a:rPr lang="en-AU" sz="900" b="1" kern="1200" noProof="0" dirty="0">
                          <a:solidFill>
                            <a:schemeClr val="lt1"/>
                          </a:solidFill>
                          <a:latin typeface="+mn-lt"/>
                          <a:ea typeface="+mn-ea"/>
                          <a:cs typeface="+mn-cs"/>
                        </a:rPr>
                        <a:t>Violence</a:t>
                      </a:r>
                    </a:p>
                  </a:txBody>
                  <a:tcPr>
                    <a:solidFill>
                      <a:schemeClr val="accent2"/>
                    </a:solidFill>
                  </a:tcPr>
                </a:tc>
                <a:tc>
                  <a:txBody>
                    <a:bodyPr/>
                    <a:lstStyle/>
                    <a:p>
                      <a:r>
                        <a:rPr lang="de-DE" sz="900" dirty="0"/>
                        <a:t>0.2073</a:t>
                      </a:r>
                    </a:p>
                  </a:txBody>
                  <a:tcPr/>
                </a:tc>
                <a:tc>
                  <a:txBody>
                    <a:bodyPr/>
                    <a:lstStyle/>
                    <a:p>
                      <a:r>
                        <a:rPr lang="de-DE" sz="900" dirty="0"/>
                        <a:t>0.2615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900" dirty="0"/>
                        <a:t>1.000</a:t>
                      </a:r>
                    </a:p>
                  </a:txBody>
                  <a:tcPr/>
                </a:tc>
                <a:tc>
                  <a:txBody>
                    <a:bodyPr/>
                    <a:lstStyle/>
                    <a:p>
                      <a:endParaRPr lang="de-DE" sz="900"/>
                    </a:p>
                  </a:txBody>
                  <a:tcPr/>
                </a:tc>
                <a:tc>
                  <a:txBody>
                    <a:bodyPr/>
                    <a:lstStyle/>
                    <a:p>
                      <a:endParaRPr lang="de-DE" sz="900" dirty="0"/>
                    </a:p>
                  </a:txBody>
                  <a:tcPr/>
                </a:tc>
                <a:tc>
                  <a:txBody>
                    <a:bodyPr/>
                    <a:lstStyle/>
                    <a:p>
                      <a:endParaRPr lang="de-DE" sz="900"/>
                    </a:p>
                  </a:txBody>
                  <a:tcPr/>
                </a:tc>
                <a:tc>
                  <a:txBody>
                    <a:bodyPr/>
                    <a:lstStyle/>
                    <a:p>
                      <a:endParaRPr lang="de-DE" sz="900"/>
                    </a:p>
                  </a:txBody>
                  <a:tcPr/>
                </a:tc>
                <a:tc>
                  <a:txBody>
                    <a:bodyPr/>
                    <a:lstStyle/>
                    <a:p>
                      <a:endParaRPr lang="de-DE" sz="900" dirty="0"/>
                    </a:p>
                  </a:txBody>
                  <a:tcPr/>
                </a:tc>
                <a:extLst>
                  <a:ext uri="{0D108BD9-81ED-4DB2-BD59-A6C34878D82A}">
                    <a16:rowId xmlns:a16="http://schemas.microsoft.com/office/drawing/2014/main" val="530385492"/>
                  </a:ext>
                </a:extLst>
              </a:tr>
              <a:tr h="405512">
                <a:tc>
                  <a:txBody>
                    <a:bodyPr/>
                    <a:lstStyle/>
                    <a:p>
                      <a:pPr marL="0" algn="l" defTabSz="914400" rtl="0" eaLnBrk="1" latinLnBrk="0" hangingPunct="1"/>
                      <a:r>
                        <a:rPr lang="en-AU" sz="900" b="1" kern="1200" noProof="0" dirty="0">
                          <a:solidFill>
                            <a:schemeClr val="lt1"/>
                          </a:solidFill>
                          <a:latin typeface="+mn-lt"/>
                          <a:ea typeface="+mn-ea"/>
                          <a:cs typeface="+mn-cs"/>
                        </a:rPr>
                        <a:t>Relationships with peers</a:t>
                      </a:r>
                    </a:p>
                  </a:txBody>
                  <a:tcPr>
                    <a:solidFill>
                      <a:schemeClr val="accent2"/>
                    </a:solidFill>
                  </a:tcPr>
                </a:tc>
                <a:tc>
                  <a:txBody>
                    <a:bodyPr/>
                    <a:lstStyle/>
                    <a:p>
                      <a:r>
                        <a:rPr lang="de-DE" sz="900" dirty="0"/>
                        <a:t>0.5482</a:t>
                      </a:r>
                    </a:p>
                  </a:txBody>
                  <a:tcPr/>
                </a:tc>
                <a:tc>
                  <a:txBody>
                    <a:bodyPr/>
                    <a:lstStyle/>
                    <a:p>
                      <a:r>
                        <a:rPr lang="de-DE" sz="900" dirty="0"/>
                        <a:t>0.2483</a:t>
                      </a:r>
                    </a:p>
                  </a:txBody>
                  <a:tcPr/>
                </a:tc>
                <a:tc>
                  <a:txBody>
                    <a:bodyPr/>
                    <a:lstStyle/>
                    <a:p>
                      <a:r>
                        <a:rPr lang="de-DE" sz="900" dirty="0"/>
                        <a:t>0.2909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900" dirty="0"/>
                        <a:t>1.000</a:t>
                      </a:r>
                    </a:p>
                    <a:p>
                      <a:endParaRPr lang="de-DE" sz="900" dirty="0"/>
                    </a:p>
                  </a:txBody>
                  <a:tcPr/>
                </a:tc>
                <a:tc>
                  <a:txBody>
                    <a:bodyPr/>
                    <a:lstStyle/>
                    <a:p>
                      <a:endParaRPr lang="de-DE" sz="900" dirty="0"/>
                    </a:p>
                  </a:txBody>
                  <a:tcPr/>
                </a:tc>
                <a:tc>
                  <a:txBody>
                    <a:bodyPr/>
                    <a:lstStyle/>
                    <a:p>
                      <a:endParaRPr lang="de-DE" sz="900"/>
                    </a:p>
                  </a:txBody>
                  <a:tcPr/>
                </a:tc>
                <a:tc>
                  <a:txBody>
                    <a:bodyPr/>
                    <a:lstStyle/>
                    <a:p>
                      <a:endParaRPr lang="de-DE" sz="900"/>
                    </a:p>
                  </a:txBody>
                  <a:tcPr/>
                </a:tc>
                <a:tc>
                  <a:txBody>
                    <a:bodyPr/>
                    <a:lstStyle/>
                    <a:p>
                      <a:endParaRPr lang="de-DE" sz="900" dirty="0"/>
                    </a:p>
                  </a:txBody>
                  <a:tcPr/>
                </a:tc>
                <a:extLst>
                  <a:ext uri="{0D108BD9-81ED-4DB2-BD59-A6C34878D82A}">
                    <a16:rowId xmlns:a16="http://schemas.microsoft.com/office/drawing/2014/main" val="2042922088"/>
                  </a:ext>
                </a:extLst>
              </a:tr>
              <a:tr h="405512">
                <a:tc>
                  <a:txBody>
                    <a:bodyPr/>
                    <a:lstStyle/>
                    <a:p>
                      <a:pPr marL="0" algn="l" defTabSz="914400" rtl="0" eaLnBrk="1" latinLnBrk="0" hangingPunct="1"/>
                      <a:r>
                        <a:rPr lang="en-AU" sz="900" b="1" kern="1200" noProof="0" dirty="0">
                          <a:solidFill>
                            <a:schemeClr val="lt1"/>
                          </a:solidFill>
                          <a:latin typeface="+mn-lt"/>
                          <a:ea typeface="+mn-ea"/>
                          <a:cs typeface="+mn-cs"/>
                        </a:rPr>
                        <a:t>Relationships with teachers</a:t>
                      </a:r>
                    </a:p>
                  </a:txBody>
                  <a:tcPr>
                    <a:solidFill>
                      <a:schemeClr val="accent2"/>
                    </a:solidFill>
                  </a:tcPr>
                </a:tc>
                <a:tc>
                  <a:txBody>
                    <a:bodyPr/>
                    <a:lstStyle/>
                    <a:p>
                      <a:r>
                        <a:rPr lang="de-DE" sz="900" dirty="0"/>
                        <a:t>0.5761</a:t>
                      </a:r>
                    </a:p>
                  </a:txBody>
                  <a:tcPr/>
                </a:tc>
                <a:tc>
                  <a:txBody>
                    <a:bodyPr/>
                    <a:lstStyle/>
                    <a:p>
                      <a:r>
                        <a:rPr lang="de-DE" sz="900" dirty="0"/>
                        <a:t>0.3814</a:t>
                      </a:r>
                    </a:p>
                  </a:txBody>
                  <a:tcPr/>
                </a:tc>
                <a:tc>
                  <a:txBody>
                    <a:bodyPr/>
                    <a:lstStyle/>
                    <a:p>
                      <a:r>
                        <a:rPr lang="de-DE" sz="900" dirty="0"/>
                        <a:t>0.2039</a:t>
                      </a:r>
                    </a:p>
                  </a:txBody>
                  <a:tcPr/>
                </a:tc>
                <a:tc>
                  <a:txBody>
                    <a:bodyPr/>
                    <a:lstStyle/>
                    <a:p>
                      <a:r>
                        <a:rPr lang="de-DE" sz="900" dirty="0"/>
                        <a:t>0.3978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900" dirty="0"/>
                        <a:t>1.000</a:t>
                      </a:r>
                    </a:p>
                    <a:p>
                      <a:endParaRPr lang="de-DE" sz="900" dirty="0"/>
                    </a:p>
                  </a:txBody>
                  <a:tcPr/>
                </a:tc>
                <a:tc>
                  <a:txBody>
                    <a:bodyPr/>
                    <a:lstStyle/>
                    <a:p>
                      <a:endParaRPr lang="de-DE" sz="900" dirty="0"/>
                    </a:p>
                  </a:txBody>
                  <a:tcPr/>
                </a:tc>
                <a:tc>
                  <a:txBody>
                    <a:bodyPr/>
                    <a:lstStyle/>
                    <a:p>
                      <a:endParaRPr lang="de-DE" sz="900"/>
                    </a:p>
                  </a:txBody>
                  <a:tcPr/>
                </a:tc>
                <a:tc>
                  <a:txBody>
                    <a:bodyPr/>
                    <a:lstStyle/>
                    <a:p>
                      <a:endParaRPr lang="de-DE" sz="900" dirty="0"/>
                    </a:p>
                  </a:txBody>
                  <a:tcPr/>
                </a:tc>
                <a:extLst>
                  <a:ext uri="{0D108BD9-81ED-4DB2-BD59-A6C34878D82A}">
                    <a16:rowId xmlns:a16="http://schemas.microsoft.com/office/drawing/2014/main" val="1241575041"/>
                  </a:ext>
                </a:extLst>
              </a:tr>
              <a:tr h="405512">
                <a:tc>
                  <a:txBody>
                    <a:bodyPr/>
                    <a:lstStyle/>
                    <a:p>
                      <a:pPr marL="0" algn="l" defTabSz="914400" rtl="0" eaLnBrk="1" latinLnBrk="0" hangingPunct="1"/>
                      <a:r>
                        <a:rPr lang="en-AU" sz="900" b="1" kern="1200" noProof="0" dirty="0">
                          <a:solidFill>
                            <a:schemeClr val="lt1"/>
                          </a:solidFill>
                          <a:latin typeface="+mn-lt"/>
                          <a:ea typeface="+mn-ea"/>
                          <a:cs typeface="+mn-cs"/>
                        </a:rPr>
                        <a:t>Educational practices</a:t>
                      </a:r>
                    </a:p>
                  </a:txBody>
                  <a:tcPr>
                    <a:solidFill>
                      <a:schemeClr val="accent2"/>
                    </a:solidFill>
                  </a:tcPr>
                </a:tc>
                <a:tc>
                  <a:txBody>
                    <a:bodyPr/>
                    <a:lstStyle/>
                    <a:p>
                      <a:r>
                        <a:rPr lang="de-DE" sz="900" dirty="0"/>
                        <a:t>0.4253</a:t>
                      </a:r>
                    </a:p>
                  </a:txBody>
                  <a:tcPr/>
                </a:tc>
                <a:tc>
                  <a:txBody>
                    <a:bodyPr/>
                    <a:lstStyle/>
                    <a:p>
                      <a:r>
                        <a:rPr lang="de-DE" sz="900" dirty="0"/>
                        <a:t>0.3003</a:t>
                      </a:r>
                    </a:p>
                  </a:txBody>
                  <a:tcPr/>
                </a:tc>
                <a:tc>
                  <a:txBody>
                    <a:bodyPr/>
                    <a:lstStyle/>
                    <a:p>
                      <a:r>
                        <a:rPr lang="de-DE" sz="900" dirty="0"/>
                        <a:t>0.1417</a:t>
                      </a:r>
                    </a:p>
                  </a:txBody>
                  <a:tcPr/>
                </a:tc>
                <a:tc>
                  <a:txBody>
                    <a:bodyPr/>
                    <a:lstStyle/>
                    <a:p>
                      <a:r>
                        <a:rPr lang="de-DE" sz="900" dirty="0"/>
                        <a:t>0.3217</a:t>
                      </a:r>
                    </a:p>
                  </a:txBody>
                  <a:tcPr/>
                </a:tc>
                <a:tc>
                  <a:txBody>
                    <a:bodyPr/>
                    <a:lstStyle/>
                    <a:p>
                      <a:r>
                        <a:rPr lang="de-DE" sz="900" dirty="0"/>
                        <a:t>0.5927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900" dirty="0"/>
                        <a:t>1.000</a:t>
                      </a:r>
                    </a:p>
                    <a:p>
                      <a:endParaRPr lang="de-DE" sz="900" dirty="0"/>
                    </a:p>
                  </a:txBody>
                  <a:tcPr/>
                </a:tc>
                <a:tc>
                  <a:txBody>
                    <a:bodyPr/>
                    <a:lstStyle/>
                    <a:p>
                      <a:endParaRPr lang="de-DE" sz="900"/>
                    </a:p>
                  </a:txBody>
                  <a:tcPr/>
                </a:tc>
                <a:tc>
                  <a:txBody>
                    <a:bodyPr/>
                    <a:lstStyle/>
                    <a:p>
                      <a:endParaRPr lang="de-DE" sz="900" dirty="0"/>
                    </a:p>
                  </a:txBody>
                  <a:tcPr/>
                </a:tc>
                <a:extLst>
                  <a:ext uri="{0D108BD9-81ED-4DB2-BD59-A6C34878D82A}">
                    <a16:rowId xmlns:a16="http://schemas.microsoft.com/office/drawing/2014/main" val="2152733724"/>
                  </a:ext>
                </a:extLst>
              </a:tr>
              <a:tr h="354926">
                <a:tc>
                  <a:txBody>
                    <a:bodyPr/>
                    <a:lstStyle/>
                    <a:p>
                      <a:pPr marL="0" algn="l" defTabSz="914400" rtl="0" eaLnBrk="1" latinLnBrk="0" hangingPunct="1"/>
                      <a:r>
                        <a:rPr lang="en-AU" sz="900" b="1" kern="1200" noProof="0" dirty="0">
                          <a:solidFill>
                            <a:schemeClr val="lt1"/>
                          </a:solidFill>
                          <a:latin typeface="+mn-lt"/>
                          <a:ea typeface="+mn-ea"/>
                          <a:cs typeface="+mn-cs"/>
                        </a:rPr>
                        <a:t>Evaluation</a:t>
                      </a:r>
                    </a:p>
                  </a:txBody>
                  <a:tcPr>
                    <a:solidFill>
                      <a:schemeClr val="accent2"/>
                    </a:solidFill>
                  </a:tcPr>
                </a:tc>
                <a:tc>
                  <a:txBody>
                    <a:bodyPr/>
                    <a:lstStyle/>
                    <a:p>
                      <a:r>
                        <a:rPr lang="de-DE" sz="900" dirty="0"/>
                        <a:t>0.4479</a:t>
                      </a:r>
                    </a:p>
                  </a:txBody>
                  <a:tcPr/>
                </a:tc>
                <a:tc>
                  <a:txBody>
                    <a:bodyPr/>
                    <a:lstStyle/>
                    <a:p>
                      <a:r>
                        <a:rPr lang="de-DE" sz="900" dirty="0"/>
                        <a:t>0.2647</a:t>
                      </a:r>
                    </a:p>
                  </a:txBody>
                  <a:tcPr/>
                </a:tc>
                <a:tc>
                  <a:txBody>
                    <a:bodyPr/>
                    <a:lstStyle/>
                    <a:p>
                      <a:r>
                        <a:rPr lang="de-DE" sz="900" dirty="0"/>
                        <a:t>0.0938</a:t>
                      </a:r>
                    </a:p>
                  </a:txBody>
                  <a:tcPr/>
                </a:tc>
                <a:tc>
                  <a:txBody>
                    <a:bodyPr/>
                    <a:lstStyle/>
                    <a:p>
                      <a:r>
                        <a:rPr lang="de-DE" sz="900" dirty="0"/>
                        <a:t>0.3366</a:t>
                      </a:r>
                    </a:p>
                  </a:txBody>
                  <a:tcPr/>
                </a:tc>
                <a:tc>
                  <a:txBody>
                    <a:bodyPr/>
                    <a:lstStyle/>
                    <a:p>
                      <a:r>
                        <a:rPr lang="de-DE" sz="900" dirty="0"/>
                        <a:t>0.5410</a:t>
                      </a:r>
                    </a:p>
                  </a:txBody>
                  <a:tcPr/>
                </a:tc>
                <a:tc>
                  <a:txBody>
                    <a:bodyPr/>
                    <a:lstStyle/>
                    <a:p>
                      <a:r>
                        <a:rPr lang="de-DE" sz="900" dirty="0"/>
                        <a:t>0.5189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900" dirty="0"/>
                        <a:t>1.000</a:t>
                      </a:r>
                    </a:p>
                  </a:txBody>
                  <a:tcPr/>
                </a:tc>
                <a:tc>
                  <a:txBody>
                    <a:bodyPr/>
                    <a:lstStyle/>
                    <a:p>
                      <a:endParaRPr lang="de-DE" sz="900" dirty="0"/>
                    </a:p>
                  </a:txBody>
                  <a:tcPr/>
                </a:tc>
                <a:extLst>
                  <a:ext uri="{0D108BD9-81ED-4DB2-BD59-A6C34878D82A}">
                    <a16:rowId xmlns:a16="http://schemas.microsoft.com/office/drawing/2014/main" val="99775914"/>
                  </a:ext>
                </a:extLst>
              </a:tr>
              <a:tr h="354926">
                <a:tc>
                  <a:txBody>
                    <a:bodyPr/>
                    <a:lstStyle/>
                    <a:p>
                      <a:pPr marL="0" algn="l" defTabSz="914400" rtl="0" eaLnBrk="1" latinLnBrk="0" hangingPunct="1"/>
                      <a:r>
                        <a:rPr lang="en-AU" sz="900" b="1" kern="1200" noProof="0" dirty="0">
                          <a:solidFill>
                            <a:schemeClr val="lt1"/>
                          </a:solidFill>
                          <a:latin typeface="+mn-lt"/>
                          <a:ea typeface="+mn-ea"/>
                          <a:cs typeface="+mn-cs"/>
                        </a:rPr>
                        <a:t>Safety</a:t>
                      </a:r>
                    </a:p>
                  </a:txBody>
                  <a:tcPr>
                    <a:solidFill>
                      <a:schemeClr val="accent2"/>
                    </a:solidFill>
                  </a:tcPr>
                </a:tc>
                <a:tc>
                  <a:txBody>
                    <a:bodyPr/>
                    <a:lstStyle/>
                    <a:p>
                      <a:r>
                        <a:rPr lang="de-DE" sz="900" dirty="0"/>
                        <a:t>0.2911</a:t>
                      </a:r>
                    </a:p>
                  </a:txBody>
                  <a:tcPr/>
                </a:tc>
                <a:tc>
                  <a:txBody>
                    <a:bodyPr/>
                    <a:lstStyle/>
                    <a:p>
                      <a:r>
                        <a:rPr lang="de-DE" sz="900" dirty="0"/>
                        <a:t>0.2292</a:t>
                      </a:r>
                    </a:p>
                  </a:txBody>
                  <a:tcPr/>
                </a:tc>
                <a:tc>
                  <a:txBody>
                    <a:bodyPr/>
                    <a:lstStyle/>
                    <a:p>
                      <a:r>
                        <a:rPr lang="de-DE" sz="900" dirty="0"/>
                        <a:t>0.4692</a:t>
                      </a:r>
                    </a:p>
                  </a:txBody>
                  <a:tcPr/>
                </a:tc>
                <a:tc>
                  <a:txBody>
                    <a:bodyPr/>
                    <a:lstStyle/>
                    <a:p>
                      <a:r>
                        <a:rPr lang="de-DE" sz="900" dirty="0"/>
                        <a:t>0.3373</a:t>
                      </a:r>
                    </a:p>
                  </a:txBody>
                  <a:tcPr/>
                </a:tc>
                <a:tc>
                  <a:txBody>
                    <a:bodyPr/>
                    <a:lstStyle/>
                    <a:p>
                      <a:r>
                        <a:rPr lang="de-DE" sz="900" dirty="0"/>
                        <a:t>0.2407</a:t>
                      </a:r>
                    </a:p>
                  </a:txBody>
                  <a:tcPr/>
                </a:tc>
                <a:tc>
                  <a:txBody>
                    <a:bodyPr/>
                    <a:lstStyle/>
                    <a:p>
                      <a:r>
                        <a:rPr lang="de-DE" sz="900" dirty="0"/>
                        <a:t>0.1837</a:t>
                      </a:r>
                    </a:p>
                  </a:txBody>
                  <a:tcPr/>
                </a:tc>
                <a:tc>
                  <a:txBody>
                    <a:bodyPr/>
                    <a:lstStyle/>
                    <a:p>
                      <a:r>
                        <a:rPr lang="de-DE" sz="900" dirty="0"/>
                        <a:t>0.1837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900" dirty="0"/>
                        <a:t>1.000</a:t>
                      </a:r>
                    </a:p>
                  </a:txBody>
                  <a:tcPr/>
                </a:tc>
                <a:extLst>
                  <a:ext uri="{0D108BD9-81ED-4DB2-BD59-A6C34878D82A}">
                    <a16:rowId xmlns:a16="http://schemas.microsoft.com/office/drawing/2014/main" val="1828932282"/>
                  </a:ext>
                </a:extLst>
              </a:tr>
            </a:tbl>
          </a:graphicData>
        </a:graphic>
      </p:graphicFrame>
    </p:spTree>
    <p:extLst>
      <p:ext uri="{BB962C8B-B14F-4D97-AF65-F5344CB8AC3E}">
        <p14:creationId xmlns:p14="http://schemas.microsoft.com/office/powerpoint/2010/main" val="2662696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4C1609-CEC2-4D66-BA87-A1E06C6875F4}"/>
              </a:ext>
            </a:extLst>
          </p:cNvPr>
          <p:cNvSpPr>
            <a:spLocks noGrp="1"/>
          </p:cNvSpPr>
          <p:nvPr>
            <p:ph type="body" sz="quarter" idx="13"/>
          </p:nvPr>
        </p:nvSpPr>
        <p:spPr/>
        <p:txBody>
          <a:bodyPr>
            <a:normAutofit/>
          </a:bodyPr>
          <a:lstStyle/>
          <a:p>
            <a:r>
              <a:rPr lang="en-US" sz="2100" dirty="0"/>
              <a:t>Determinants of the perceived school climate at the individual level</a:t>
            </a:r>
            <a:endParaRPr lang="lb-LU" sz="2100" dirty="0"/>
          </a:p>
        </p:txBody>
      </p:sp>
      <p:sp>
        <p:nvSpPr>
          <p:cNvPr id="5" name="Rectangle 4">
            <a:extLst>
              <a:ext uri="{FF2B5EF4-FFF2-40B4-BE49-F238E27FC236}">
                <a16:creationId xmlns:a16="http://schemas.microsoft.com/office/drawing/2014/main" id="{7EA01E5D-F485-475D-AC13-07A8D224BD11}"/>
              </a:ext>
            </a:extLst>
          </p:cNvPr>
          <p:cNvSpPr/>
          <p:nvPr/>
        </p:nvSpPr>
        <p:spPr>
          <a:xfrm>
            <a:off x="1259402" y="4664081"/>
            <a:ext cx="7518399" cy="892552"/>
          </a:xfrm>
          <a:prstGeom prst="rect">
            <a:avLst/>
          </a:prstGeom>
        </p:spPr>
        <p:txBody>
          <a:bodyPr wrap="square">
            <a:spAutoFit/>
          </a:bodyPr>
          <a:lstStyle/>
          <a:p>
            <a:pPr>
              <a:spcBef>
                <a:spcPts val="1200"/>
              </a:spcBef>
            </a:pPr>
            <a:r>
              <a:rPr lang="lb-LU" sz="1000" dirty="0">
                <a:latin typeface="Times New Roman" panose="02020603050405020304" pitchFamily="18" charset="0"/>
                <a:ea typeface="Calibri" panose="020F0502020204030204" pitchFamily="34" charset="0"/>
                <a:cs typeface="Times New Roman" panose="02020603050405020304" pitchFamily="18" charset="0"/>
              </a:rPr>
              <a:t>Note: OLS </a:t>
            </a:r>
            <a:r>
              <a:rPr lang="en-AU" sz="1000" dirty="0">
                <a:latin typeface="Times New Roman" panose="02020603050405020304" pitchFamily="18" charset="0"/>
                <a:ea typeface="Calibri" panose="020F0502020204030204" pitchFamily="34" charset="0"/>
                <a:cs typeface="Times New Roman" panose="02020603050405020304" pitchFamily="18" charset="0"/>
              </a:rPr>
              <a:t>regression controlling for school fixed effects. Reference categories: boys, between 0 and 10 books, Luxembourgish as a first language</a:t>
            </a:r>
            <a:r>
              <a:rPr lang="lb-LU" sz="1000" dirty="0">
                <a:latin typeface="Times New Roman" panose="02020603050405020304" pitchFamily="18" charset="0"/>
                <a:ea typeface="Calibri" panose="020F0502020204030204" pitchFamily="34" charset="0"/>
                <a:cs typeface="Times New Roman" panose="02020603050405020304" pitchFamily="18" charset="0"/>
              </a:rPr>
              <a:t>. </a:t>
            </a:r>
            <a:endPar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spcBef>
                <a:spcPts val="1200"/>
              </a:spcBef>
            </a:pPr>
            <a:endParaRPr lang="lb-LU"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ED478634-8E02-4C93-988F-FA51C90E144A}"/>
              </a:ext>
            </a:extLst>
          </p:cNvPr>
          <p:cNvSpPr>
            <a:spLocks noGrp="1"/>
          </p:cNvSpPr>
          <p:nvPr>
            <p:ph type="sldNum" sz="quarter" idx="12"/>
          </p:nvPr>
        </p:nvSpPr>
        <p:spPr/>
        <p:txBody>
          <a:bodyPr/>
          <a:lstStyle/>
          <a:p>
            <a:fld id="{09EDE654-667E-9148-975B-2607518FC9E2}" type="slidenum">
              <a:rPr lang="fr-FR" smtClean="0"/>
              <a:t>12</a:t>
            </a:fld>
            <a:endParaRPr lang="fr-FR" dirty="0"/>
          </a:p>
        </p:txBody>
      </p:sp>
      <p:pic>
        <p:nvPicPr>
          <p:cNvPr id="9" name="Picture 8">
            <a:extLst>
              <a:ext uri="{FF2B5EF4-FFF2-40B4-BE49-F238E27FC236}">
                <a16:creationId xmlns:a16="http://schemas.microsoft.com/office/drawing/2014/main" id="{B03814D9-29BB-4C2C-B82D-10E7764B5513}"/>
              </a:ext>
            </a:extLst>
          </p:cNvPr>
          <p:cNvPicPr>
            <a:picLocks noChangeAspect="1"/>
          </p:cNvPicPr>
          <p:nvPr/>
        </p:nvPicPr>
        <p:blipFill>
          <a:blip r:embed="rId3"/>
          <a:stretch>
            <a:fillRect/>
          </a:stretch>
        </p:blipFill>
        <p:spPr>
          <a:xfrm>
            <a:off x="1134618" y="1118212"/>
            <a:ext cx="5862275" cy="3513986"/>
          </a:xfrm>
          <a:prstGeom prst="rect">
            <a:avLst/>
          </a:prstGeom>
        </p:spPr>
      </p:pic>
    </p:spTree>
    <p:extLst>
      <p:ext uri="{BB962C8B-B14F-4D97-AF65-F5344CB8AC3E}">
        <p14:creationId xmlns:p14="http://schemas.microsoft.com/office/powerpoint/2010/main" val="503388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4C1609-CEC2-4D66-BA87-A1E06C6875F4}"/>
              </a:ext>
            </a:extLst>
          </p:cNvPr>
          <p:cNvSpPr>
            <a:spLocks noGrp="1"/>
          </p:cNvSpPr>
          <p:nvPr>
            <p:ph type="body" sz="quarter" idx="13"/>
          </p:nvPr>
        </p:nvSpPr>
        <p:spPr/>
        <p:txBody>
          <a:bodyPr>
            <a:normAutofit/>
          </a:bodyPr>
          <a:lstStyle/>
          <a:p>
            <a:r>
              <a:rPr lang="en-US" sz="2100" dirty="0"/>
              <a:t>Determinants of various dimensions of school climate</a:t>
            </a:r>
            <a:endParaRPr lang="lb-LU" sz="2100" dirty="0"/>
          </a:p>
        </p:txBody>
      </p:sp>
      <p:sp>
        <p:nvSpPr>
          <p:cNvPr id="2" name="Slide Number Placeholder 1">
            <a:extLst>
              <a:ext uri="{FF2B5EF4-FFF2-40B4-BE49-F238E27FC236}">
                <a16:creationId xmlns:a16="http://schemas.microsoft.com/office/drawing/2014/main" id="{ED478634-8E02-4C93-988F-FA51C90E144A}"/>
              </a:ext>
            </a:extLst>
          </p:cNvPr>
          <p:cNvSpPr>
            <a:spLocks noGrp="1"/>
          </p:cNvSpPr>
          <p:nvPr>
            <p:ph type="sldNum" sz="quarter" idx="12"/>
          </p:nvPr>
        </p:nvSpPr>
        <p:spPr/>
        <p:txBody>
          <a:bodyPr/>
          <a:lstStyle/>
          <a:p>
            <a:fld id="{09EDE654-667E-9148-975B-2607518FC9E2}" type="slidenum">
              <a:rPr lang="fr-FR" smtClean="0"/>
              <a:t>13</a:t>
            </a:fld>
            <a:endParaRPr lang="fr-FR" dirty="0"/>
          </a:p>
        </p:txBody>
      </p:sp>
      <p:pic>
        <p:nvPicPr>
          <p:cNvPr id="5" name="Picture 4">
            <a:extLst>
              <a:ext uri="{FF2B5EF4-FFF2-40B4-BE49-F238E27FC236}">
                <a16:creationId xmlns:a16="http://schemas.microsoft.com/office/drawing/2014/main" id="{705078EB-C1E6-4F1A-BE74-7FE2DC7111D1}"/>
              </a:ext>
            </a:extLst>
          </p:cNvPr>
          <p:cNvPicPr>
            <a:picLocks noChangeAspect="1"/>
          </p:cNvPicPr>
          <p:nvPr/>
        </p:nvPicPr>
        <p:blipFill>
          <a:blip r:embed="rId3"/>
          <a:stretch>
            <a:fillRect/>
          </a:stretch>
        </p:blipFill>
        <p:spPr>
          <a:xfrm>
            <a:off x="1595438" y="1024569"/>
            <a:ext cx="5928386" cy="3553615"/>
          </a:xfrm>
          <a:prstGeom prst="rect">
            <a:avLst/>
          </a:prstGeom>
        </p:spPr>
      </p:pic>
      <p:sp>
        <p:nvSpPr>
          <p:cNvPr id="10" name="Rectangle 9">
            <a:extLst>
              <a:ext uri="{FF2B5EF4-FFF2-40B4-BE49-F238E27FC236}">
                <a16:creationId xmlns:a16="http://schemas.microsoft.com/office/drawing/2014/main" id="{1B4A733F-6AC0-452A-B08A-F5BBDFFE6964}"/>
              </a:ext>
            </a:extLst>
          </p:cNvPr>
          <p:cNvSpPr/>
          <p:nvPr/>
        </p:nvSpPr>
        <p:spPr>
          <a:xfrm>
            <a:off x="1259402" y="4664081"/>
            <a:ext cx="7518399" cy="892552"/>
          </a:xfrm>
          <a:prstGeom prst="rect">
            <a:avLst/>
          </a:prstGeom>
        </p:spPr>
        <p:txBody>
          <a:bodyPr wrap="square">
            <a:spAutoFit/>
          </a:bodyPr>
          <a:lstStyle/>
          <a:p>
            <a:pPr>
              <a:spcBef>
                <a:spcPts val="1200"/>
              </a:spcBef>
            </a:pPr>
            <a:r>
              <a:rPr lang="lb-LU" sz="1000" dirty="0">
                <a:latin typeface="Times New Roman" panose="02020603050405020304" pitchFamily="18" charset="0"/>
                <a:ea typeface="Calibri" panose="020F0502020204030204" pitchFamily="34" charset="0"/>
                <a:cs typeface="Times New Roman" panose="02020603050405020304" pitchFamily="18" charset="0"/>
              </a:rPr>
              <a:t>Note: OLS </a:t>
            </a:r>
            <a:r>
              <a:rPr lang="en-AU" sz="1000" dirty="0">
                <a:latin typeface="Times New Roman" panose="02020603050405020304" pitchFamily="18" charset="0"/>
                <a:ea typeface="Calibri" panose="020F0502020204030204" pitchFamily="34" charset="0"/>
                <a:cs typeface="Times New Roman" panose="02020603050405020304" pitchFamily="18" charset="0"/>
              </a:rPr>
              <a:t>regression controlling for school fixed effects. Reference categories: boys, between 0 and 10 books, Luxembourgish as a first language</a:t>
            </a:r>
            <a:r>
              <a:rPr lang="lb-LU" sz="1000" dirty="0">
                <a:latin typeface="Times New Roman" panose="02020603050405020304" pitchFamily="18" charset="0"/>
                <a:ea typeface="Calibri" panose="020F0502020204030204" pitchFamily="34" charset="0"/>
                <a:cs typeface="Times New Roman" panose="02020603050405020304" pitchFamily="18" charset="0"/>
              </a:rPr>
              <a:t>. </a:t>
            </a:r>
            <a:endPar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spcBef>
                <a:spcPts val="1200"/>
              </a:spcBef>
            </a:pPr>
            <a:endParaRPr lang="lb-LU"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5289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4C1609-CEC2-4D66-BA87-A1E06C6875F4}"/>
              </a:ext>
            </a:extLst>
          </p:cNvPr>
          <p:cNvSpPr>
            <a:spLocks noGrp="1"/>
          </p:cNvSpPr>
          <p:nvPr>
            <p:ph type="body" sz="quarter" idx="13"/>
          </p:nvPr>
        </p:nvSpPr>
        <p:spPr/>
        <p:txBody>
          <a:bodyPr>
            <a:normAutofit/>
          </a:bodyPr>
          <a:lstStyle/>
          <a:p>
            <a:r>
              <a:rPr lang="en-US" sz="2100" dirty="0"/>
              <a:t>Determinants of various dimensions of school climate</a:t>
            </a:r>
            <a:endParaRPr lang="lb-LU" sz="2100" dirty="0"/>
          </a:p>
        </p:txBody>
      </p:sp>
      <p:sp>
        <p:nvSpPr>
          <p:cNvPr id="2" name="Slide Number Placeholder 1">
            <a:extLst>
              <a:ext uri="{FF2B5EF4-FFF2-40B4-BE49-F238E27FC236}">
                <a16:creationId xmlns:a16="http://schemas.microsoft.com/office/drawing/2014/main" id="{ED478634-8E02-4C93-988F-FA51C90E144A}"/>
              </a:ext>
            </a:extLst>
          </p:cNvPr>
          <p:cNvSpPr>
            <a:spLocks noGrp="1"/>
          </p:cNvSpPr>
          <p:nvPr>
            <p:ph type="sldNum" sz="quarter" idx="12"/>
          </p:nvPr>
        </p:nvSpPr>
        <p:spPr/>
        <p:txBody>
          <a:bodyPr/>
          <a:lstStyle/>
          <a:p>
            <a:fld id="{09EDE654-667E-9148-975B-2607518FC9E2}" type="slidenum">
              <a:rPr lang="fr-FR" smtClean="0"/>
              <a:t>14</a:t>
            </a:fld>
            <a:endParaRPr lang="fr-FR" dirty="0"/>
          </a:p>
        </p:txBody>
      </p:sp>
      <p:pic>
        <p:nvPicPr>
          <p:cNvPr id="9" name="Picture 8">
            <a:extLst>
              <a:ext uri="{FF2B5EF4-FFF2-40B4-BE49-F238E27FC236}">
                <a16:creationId xmlns:a16="http://schemas.microsoft.com/office/drawing/2014/main" id="{D93DB944-5FB2-48D2-9AE9-53411AE32C0D}"/>
              </a:ext>
            </a:extLst>
          </p:cNvPr>
          <p:cNvPicPr>
            <a:picLocks noChangeAspect="1"/>
          </p:cNvPicPr>
          <p:nvPr/>
        </p:nvPicPr>
        <p:blipFill>
          <a:blip r:embed="rId3"/>
          <a:stretch>
            <a:fillRect/>
          </a:stretch>
        </p:blipFill>
        <p:spPr>
          <a:xfrm>
            <a:off x="1489886" y="1178185"/>
            <a:ext cx="5762223" cy="3454012"/>
          </a:xfrm>
          <a:prstGeom prst="rect">
            <a:avLst/>
          </a:prstGeom>
        </p:spPr>
      </p:pic>
      <p:sp>
        <p:nvSpPr>
          <p:cNvPr id="6" name="Rectangle 5">
            <a:extLst>
              <a:ext uri="{FF2B5EF4-FFF2-40B4-BE49-F238E27FC236}">
                <a16:creationId xmlns:a16="http://schemas.microsoft.com/office/drawing/2014/main" id="{384F3332-6417-4812-9B5A-A9CA99D5B400}"/>
              </a:ext>
            </a:extLst>
          </p:cNvPr>
          <p:cNvSpPr/>
          <p:nvPr/>
        </p:nvSpPr>
        <p:spPr>
          <a:xfrm>
            <a:off x="1259402" y="4664081"/>
            <a:ext cx="7518399" cy="892552"/>
          </a:xfrm>
          <a:prstGeom prst="rect">
            <a:avLst/>
          </a:prstGeom>
        </p:spPr>
        <p:txBody>
          <a:bodyPr wrap="square">
            <a:spAutoFit/>
          </a:bodyPr>
          <a:lstStyle/>
          <a:p>
            <a:pPr>
              <a:spcBef>
                <a:spcPts val="1200"/>
              </a:spcBef>
            </a:pPr>
            <a:r>
              <a:rPr lang="lb-LU" sz="1000" dirty="0">
                <a:latin typeface="Times New Roman" panose="02020603050405020304" pitchFamily="18" charset="0"/>
                <a:ea typeface="Calibri" panose="020F0502020204030204" pitchFamily="34" charset="0"/>
                <a:cs typeface="Times New Roman" panose="02020603050405020304" pitchFamily="18" charset="0"/>
              </a:rPr>
              <a:t>Note: OLS </a:t>
            </a:r>
            <a:r>
              <a:rPr lang="en-AU" sz="1000" dirty="0">
                <a:latin typeface="Times New Roman" panose="02020603050405020304" pitchFamily="18" charset="0"/>
                <a:ea typeface="Calibri" panose="020F0502020204030204" pitchFamily="34" charset="0"/>
                <a:cs typeface="Times New Roman" panose="02020603050405020304" pitchFamily="18" charset="0"/>
              </a:rPr>
              <a:t>regression</a:t>
            </a:r>
            <a:r>
              <a:rPr lang="lb-LU" sz="1000" dirty="0">
                <a:latin typeface="Times New Roman" panose="02020603050405020304" pitchFamily="18" charset="0"/>
                <a:ea typeface="Calibri" panose="020F0502020204030204" pitchFamily="34" charset="0"/>
                <a:cs typeface="Times New Roman" panose="02020603050405020304" pitchFamily="18" charset="0"/>
              </a:rPr>
              <a:t> c</a:t>
            </a:r>
            <a:r>
              <a:rPr lang="en-AU" sz="1000" dirty="0" err="1">
                <a:latin typeface="Times New Roman" panose="02020603050405020304" pitchFamily="18" charset="0"/>
                <a:ea typeface="Calibri" panose="020F0502020204030204" pitchFamily="34" charset="0"/>
                <a:cs typeface="Times New Roman" panose="02020603050405020304" pitchFamily="18" charset="0"/>
              </a:rPr>
              <a:t>ontrolling</a:t>
            </a:r>
            <a:r>
              <a:rPr lang="en-AU" sz="1000" dirty="0">
                <a:latin typeface="Times New Roman" panose="02020603050405020304" pitchFamily="18" charset="0"/>
                <a:ea typeface="Calibri" panose="020F0502020204030204" pitchFamily="34" charset="0"/>
                <a:cs typeface="Times New Roman" panose="02020603050405020304" pitchFamily="18" charset="0"/>
              </a:rPr>
              <a:t> for school fixed effects. Reference categories: boys, between 0 and 10 books, Luxembourgish as a first language</a:t>
            </a:r>
            <a:r>
              <a:rPr lang="lb-LU" sz="1000" dirty="0">
                <a:latin typeface="Times New Roman" panose="02020603050405020304" pitchFamily="18" charset="0"/>
                <a:ea typeface="Calibri" panose="020F0502020204030204" pitchFamily="34" charset="0"/>
                <a:cs typeface="Times New Roman" panose="02020603050405020304" pitchFamily="18" charset="0"/>
              </a:rPr>
              <a:t>. </a:t>
            </a:r>
            <a:endParaRPr lang="fr-FR"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spcBef>
                <a:spcPts val="1200"/>
              </a:spcBef>
            </a:pPr>
            <a:endParaRPr lang="lb-LU"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9822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4C1609-CEC2-4D66-BA87-A1E06C6875F4}"/>
              </a:ext>
            </a:extLst>
          </p:cNvPr>
          <p:cNvSpPr>
            <a:spLocks noGrp="1"/>
          </p:cNvSpPr>
          <p:nvPr>
            <p:ph type="body" sz="quarter" idx="13"/>
          </p:nvPr>
        </p:nvSpPr>
        <p:spPr/>
        <p:txBody>
          <a:bodyPr>
            <a:normAutofit/>
          </a:bodyPr>
          <a:lstStyle/>
          <a:p>
            <a:r>
              <a:rPr lang="en-US" sz="2100" dirty="0"/>
              <a:t>Across-schools differences in school climate </a:t>
            </a:r>
            <a:endParaRPr lang="lb-LU" sz="2100" dirty="0"/>
          </a:p>
        </p:txBody>
      </p:sp>
      <p:sp>
        <p:nvSpPr>
          <p:cNvPr id="5" name="Rectangle 4">
            <a:extLst>
              <a:ext uri="{FF2B5EF4-FFF2-40B4-BE49-F238E27FC236}">
                <a16:creationId xmlns:a16="http://schemas.microsoft.com/office/drawing/2014/main" id="{7EA01E5D-F485-475D-AC13-07A8D224BD11}"/>
              </a:ext>
            </a:extLst>
          </p:cNvPr>
          <p:cNvSpPr/>
          <p:nvPr/>
        </p:nvSpPr>
        <p:spPr>
          <a:xfrm>
            <a:off x="1259402" y="4664081"/>
            <a:ext cx="7518399" cy="754053"/>
          </a:xfrm>
          <a:prstGeom prst="rect">
            <a:avLst/>
          </a:prstGeom>
        </p:spPr>
        <p:txBody>
          <a:bodyPr wrap="square">
            <a:spAutoFit/>
          </a:bodyPr>
          <a:lstStyle/>
          <a:p>
            <a:pPr>
              <a:spcBef>
                <a:spcPts val="1200"/>
              </a:spcBef>
            </a:pPr>
            <a:r>
              <a:rPr lang="lb-LU" sz="1100" dirty="0">
                <a:latin typeface="Times New Roman" panose="02020603050405020304" pitchFamily="18" charset="0"/>
                <a:ea typeface="Calibri" panose="020F0502020204030204" pitchFamily="34" charset="0"/>
                <a:cs typeface="Times New Roman" panose="02020603050405020304" pitchFamily="18" charset="0"/>
              </a:rPr>
              <a:t>Note: </a:t>
            </a:r>
            <a:r>
              <a:rPr lang="en-AU" sz="1100" dirty="0">
                <a:latin typeface="Times New Roman" panose="02020603050405020304" pitchFamily="18" charset="0"/>
                <a:ea typeface="Calibri" panose="020F0502020204030204" pitchFamily="34" charset="0"/>
                <a:cs typeface="Times New Roman" panose="02020603050405020304" pitchFamily="18" charset="0"/>
              </a:rPr>
              <a:t>Only schools with at least 5 responding students were retained </a:t>
            </a:r>
            <a:r>
              <a:rPr lang="lb-LU" sz="1100" dirty="0">
                <a:latin typeface="Times New Roman" panose="02020603050405020304" pitchFamily="18" charset="0"/>
                <a:ea typeface="Calibri" panose="020F0502020204030204" pitchFamily="34" charset="0"/>
                <a:cs typeface="Times New Roman" panose="02020603050405020304" pitchFamily="18" charset="0"/>
              </a:rPr>
              <a:t>(N=44). </a:t>
            </a:r>
            <a:endParaRPr lang="fr-FR"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spcBef>
                <a:spcPts val="1200"/>
              </a:spcBef>
            </a:pPr>
            <a:endParaRPr lang="lb-LU"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11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ED478634-8E02-4C93-988F-FA51C90E144A}"/>
              </a:ext>
            </a:extLst>
          </p:cNvPr>
          <p:cNvSpPr>
            <a:spLocks noGrp="1"/>
          </p:cNvSpPr>
          <p:nvPr>
            <p:ph type="sldNum" sz="quarter" idx="12"/>
          </p:nvPr>
        </p:nvSpPr>
        <p:spPr/>
        <p:txBody>
          <a:bodyPr/>
          <a:lstStyle/>
          <a:p>
            <a:fld id="{09EDE654-667E-9148-975B-2607518FC9E2}" type="slidenum">
              <a:rPr lang="fr-FR" smtClean="0"/>
              <a:t>15</a:t>
            </a:fld>
            <a:endParaRPr lang="fr-FR" dirty="0"/>
          </a:p>
        </p:txBody>
      </p:sp>
      <p:graphicFrame>
        <p:nvGraphicFramePr>
          <p:cNvPr id="6" name="Chart 5">
            <a:extLst>
              <a:ext uri="{FF2B5EF4-FFF2-40B4-BE49-F238E27FC236}">
                <a16:creationId xmlns:a16="http://schemas.microsoft.com/office/drawing/2014/main" id="{EB34050E-6C28-40F6-89C8-8F193913816C}"/>
              </a:ext>
            </a:extLst>
          </p:cNvPr>
          <p:cNvGraphicFramePr>
            <a:graphicFrameLocks/>
          </p:cNvGraphicFramePr>
          <p:nvPr>
            <p:extLst>
              <p:ext uri="{D42A27DB-BD31-4B8C-83A1-F6EECF244321}">
                <p14:modId xmlns:p14="http://schemas.microsoft.com/office/powerpoint/2010/main" val="2383330605"/>
              </p:ext>
            </p:extLst>
          </p:nvPr>
        </p:nvGraphicFramePr>
        <p:xfrm>
          <a:off x="1259402" y="1037967"/>
          <a:ext cx="6313874" cy="36261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2113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4C1609-CEC2-4D66-BA87-A1E06C6875F4}"/>
              </a:ext>
            </a:extLst>
          </p:cNvPr>
          <p:cNvSpPr>
            <a:spLocks noGrp="1"/>
          </p:cNvSpPr>
          <p:nvPr>
            <p:ph type="body" sz="quarter" idx="13"/>
          </p:nvPr>
        </p:nvSpPr>
        <p:spPr>
          <a:xfrm>
            <a:off x="1382613" y="424520"/>
            <a:ext cx="7132737" cy="753665"/>
          </a:xfrm>
        </p:spPr>
        <p:txBody>
          <a:bodyPr>
            <a:normAutofit/>
          </a:bodyPr>
          <a:lstStyle/>
          <a:p>
            <a:r>
              <a:rPr lang="en-US" sz="2100" dirty="0"/>
              <a:t>Feedback</a:t>
            </a:r>
            <a:endParaRPr lang="lb-LU" sz="2100" dirty="0"/>
          </a:p>
        </p:txBody>
      </p:sp>
      <p:sp>
        <p:nvSpPr>
          <p:cNvPr id="2" name="Slide Number Placeholder 1">
            <a:extLst>
              <a:ext uri="{FF2B5EF4-FFF2-40B4-BE49-F238E27FC236}">
                <a16:creationId xmlns:a16="http://schemas.microsoft.com/office/drawing/2014/main" id="{ED478634-8E02-4C93-988F-FA51C90E144A}"/>
              </a:ext>
            </a:extLst>
          </p:cNvPr>
          <p:cNvSpPr>
            <a:spLocks noGrp="1"/>
          </p:cNvSpPr>
          <p:nvPr>
            <p:ph type="sldNum" sz="quarter" idx="12"/>
          </p:nvPr>
        </p:nvSpPr>
        <p:spPr/>
        <p:txBody>
          <a:bodyPr/>
          <a:lstStyle/>
          <a:p>
            <a:fld id="{09EDE654-667E-9148-975B-2607518FC9E2}" type="slidenum">
              <a:rPr lang="fr-FR" smtClean="0"/>
              <a:t>16</a:t>
            </a:fld>
            <a:endParaRPr lang="fr-FR" dirty="0"/>
          </a:p>
        </p:txBody>
      </p:sp>
      <p:pic>
        <p:nvPicPr>
          <p:cNvPr id="5" name="Image 4">
            <a:extLst>
              <a:ext uri="{FF2B5EF4-FFF2-40B4-BE49-F238E27FC236}">
                <a16:creationId xmlns:a16="http://schemas.microsoft.com/office/drawing/2014/main" id="{16D81CF8-C174-81A0-73F3-707FC6725F62}"/>
              </a:ext>
            </a:extLst>
          </p:cNvPr>
          <p:cNvPicPr>
            <a:picLocks noChangeAspect="1"/>
          </p:cNvPicPr>
          <p:nvPr/>
        </p:nvPicPr>
        <p:blipFill>
          <a:blip r:embed="rId3"/>
          <a:stretch>
            <a:fillRect/>
          </a:stretch>
        </p:blipFill>
        <p:spPr>
          <a:xfrm>
            <a:off x="477865" y="1686849"/>
            <a:ext cx="1963494" cy="2571750"/>
          </a:xfrm>
          <a:prstGeom prst="rect">
            <a:avLst/>
          </a:prstGeom>
          <a:ln>
            <a:solidFill>
              <a:schemeClr val="bg1">
                <a:lumMod val="65000"/>
              </a:schemeClr>
            </a:solid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F25DF6E1-C045-9C1A-E7E1-8A2D07CFB325}"/>
              </a:ext>
            </a:extLst>
          </p:cNvPr>
          <p:cNvPicPr>
            <a:picLocks noChangeAspect="1"/>
          </p:cNvPicPr>
          <p:nvPr/>
        </p:nvPicPr>
        <p:blipFill>
          <a:blip r:embed="rId4"/>
          <a:stretch>
            <a:fillRect/>
          </a:stretch>
        </p:blipFill>
        <p:spPr>
          <a:xfrm>
            <a:off x="2794300" y="424520"/>
            <a:ext cx="6145514" cy="2788519"/>
          </a:xfrm>
          <a:prstGeom prst="rect">
            <a:avLst/>
          </a:prstGeom>
        </p:spPr>
      </p:pic>
      <p:pic>
        <p:nvPicPr>
          <p:cNvPr id="7" name="Image 6">
            <a:extLst>
              <a:ext uri="{FF2B5EF4-FFF2-40B4-BE49-F238E27FC236}">
                <a16:creationId xmlns:a16="http://schemas.microsoft.com/office/drawing/2014/main" id="{7ADE1DE1-DE28-4773-3348-3D80C8A92216}"/>
              </a:ext>
            </a:extLst>
          </p:cNvPr>
          <p:cNvPicPr>
            <a:picLocks noChangeAspect="1"/>
          </p:cNvPicPr>
          <p:nvPr/>
        </p:nvPicPr>
        <p:blipFill>
          <a:blip r:embed="rId5"/>
          <a:stretch>
            <a:fillRect/>
          </a:stretch>
        </p:blipFill>
        <p:spPr>
          <a:xfrm>
            <a:off x="3492334" y="1428121"/>
            <a:ext cx="5546799" cy="3476065"/>
          </a:xfrm>
          <a:prstGeom prst="rect">
            <a:avLst/>
          </a:prstGeom>
          <a:ln>
            <a:solidFill>
              <a:schemeClr val="tx1"/>
            </a:solidFill>
          </a:ln>
        </p:spPr>
      </p:pic>
    </p:spTree>
    <p:extLst>
      <p:ext uri="{BB962C8B-B14F-4D97-AF65-F5344CB8AC3E}">
        <p14:creationId xmlns:p14="http://schemas.microsoft.com/office/powerpoint/2010/main" val="1770559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4C1609-CEC2-4D66-BA87-A1E06C6875F4}"/>
              </a:ext>
            </a:extLst>
          </p:cNvPr>
          <p:cNvSpPr>
            <a:spLocks noGrp="1"/>
          </p:cNvSpPr>
          <p:nvPr>
            <p:ph type="body" sz="quarter" idx="13"/>
          </p:nvPr>
        </p:nvSpPr>
        <p:spPr>
          <a:xfrm>
            <a:off x="1382613" y="424520"/>
            <a:ext cx="7132737" cy="753665"/>
          </a:xfrm>
        </p:spPr>
        <p:txBody>
          <a:bodyPr>
            <a:normAutofit/>
          </a:bodyPr>
          <a:lstStyle/>
          <a:p>
            <a:r>
              <a:rPr lang="en-US" sz="2100" dirty="0"/>
              <a:t>From Data to Action</a:t>
            </a:r>
            <a:endParaRPr lang="lb-LU" sz="2100" dirty="0"/>
          </a:p>
        </p:txBody>
      </p:sp>
      <p:sp>
        <p:nvSpPr>
          <p:cNvPr id="2" name="Slide Number Placeholder 1">
            <a:extLst>
              <a:ext uri="{FF2B5EF4-FFF2-40B4-BE49-F238E27FC236}">
                <a16:creationId xmlns:a16="http://schemas.microsoft.com/office/drawing/2014/main" id="{ED478634-8E02-4C93-988F-FA51C90E144A}"/>
              </a:ext>
            </a:extLst>
          </p:cNvPr>
          <p:cNvSpPr>
            <a:spLocks noGrp="1"/>
          </p:cNvSpPr>
          <p:nvPr>
            <p:ph type="sldNum" sz="quarter" idx="12"/>
          </p:nvPr>
        </p:nvSpPr>
        <p:spPr/>
        <p:txBody>
          <a:bodyPr/>
          <a:lstStyle/>
          <a:p>
            <a:fld id="{09EDE654-667E-9148-975B-2607518FC9E2}" type="slidenum">
              <a:rPr lang="fr-FR" smtClean="0"/>
              <a:t>17</a:t>
            </a:fld>
            <a:endParaRPr lang="fr-FR" dirty="0"/>
          </a:p>
        </p:txBody>
      </p:sp>
      <p:pic>
        <p:nvPicPr>
          <p:cNvPr id="6" name="Image 5">
            <a:extLst>
              <a:ext uri="{FF2B5EF4-FFF2-40B4-BE49-F238E27FC236}">
                <a16:creationId xmlns:a16="http://schemas.microsoft.com/office/drawing/2014/main" id="{0FFF4736-BF97-B0A4-19B6-5F36096905F7}"/>
              </a:ext>
            </a:extLst>
          </p:cNvPr>
          <p:cNvPicPr>
            <a:picLocks noChangeAspect="1"/>
          </p:cNvPicPr>
          <p:nvPr/>
        </p:nvPicPr>
        <p:blipFill>
          <a:blip r:embed="rId3"/>
          <a:stretch>
            <a:fillRect/>
          </a:stretch>
        </p:blipFill>
        <p:spPr>
          <a:xfrm>
            <a:off x="1156316" y="1178185"/>
            <a:ext cx="2541299" cy="3621923"/>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545426E3-FAD4-0FBE-81B4-F7E06B9BA00A}"/>
              </a:ext>
            </a:extLst>
          </p:cNvPr>
          <p:cNvPicPr>
            <a:picLocks noChangeAspect="1"/>
          </p:cNvPicPr>
          <p:nvPr/>
        </p:nvPicPr>
        <p:blipFill>
          <a:blip r:embed="rId4"/>
          <a:stretch>
            <a:fillRect/>
          </a:stretch>
        </p:blipFill>
        <p:spPr>
          <a:xfrm>
            <a:off x="5345155" y="1261760"/>
            <a:ext cx="3170195" cy="35055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5" name="ZoneTexte 14">
            <a:extLst>
              <a:ext uri="{FF2B5EF4-FFF2-40B4-BE49-F238E27FC236}">
                <a16:creationId xmlns:a16="http://schemas.microsoft.com/office/drawing/2014/main" id="{65D76F6A-72F8-B389-6201-2C1960479A1B}"/>
              </a:ext>
            </a:extLst>
          </p:cNvPr>
          <p:cNvSpPr txBox="1"/>
          <p:nvPr/>
        </p:nvSpPr>
        <p:spPr>
          <a:xfrm>
            <a:off x="5530789" y="424520"/>
            <a:ext cx="2450236" cy="646331"/>
          </a:xfrm>
          <a:prstGeom prst="rect">
            <a:avLst/>
          </a:prstGeom>
          <a:noFill/>
        </p:spPr>
        <p:txBody>
          <a:bodyPr wrap="square" rtlCol="0">
            <a:spAutoFit/>
          </a:bodyPr>
          <a:lstStyle/>
          <a:p>
            <a:r>
              <a:rPr lang="en-US" dirty="0">
                <a:solidFill>
                  <a:schemeClr val="accent2"/>
                </a:solidFill>
              </a:rPr>
              <a:t>Guidelines for </a:t>
            </a:r>
          </a:p>
          <a:p>
            <a:r>
              <a:rPr lang="en-US" dirty="0">
                <a:solidFill>
                  <a:schemeClr val="accent2"/>
                </a:solidFill>
              </a:rPr>
              <a:t>the use of the report</a:t>
            </a:r>
            <a:endParaRPr lang="fr-FR" dirty="0">
              <a:solidFill>
                <a:schemeClr val="accent2"/>
              </a:solidFill>
            </a:endParaRPr>
          </a:p>
        </p:txBody>
      </p:sp>
    </p:spTree>
    <p:extLst>
      <p:ext uri="{BB962C8B-B14F-4D97-AF65-F5344CB8AC3E}">
        <p14:creationId xmlns:p14="http://schemas.microsoft.com/office/powerpoint/2010/main" val="1429431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5" name="Rectangle 4">
            <a:extLst>
              <a:ext uri="{FF2B5EF4-FFF2-40B4-BE49-F238E27FC236}">
                <a16:creationId xmlns:a16="http://schemas.microsoft.com/office/drawing/2014/main" id="{75057312-8552-DD96-96D2-8D68B2658794}"/>
              </a:ext>
            </a:extLst>
          </p:cNvPr>
          <p:cNvSpPr/>
          <p:nvPr/>
        </p:nvSpPr>
        <p:spPr>
          <a:xfrm>
            <a:off x="1276033" y="1960312"/>
            <a:ext cx="7940156" cy="2712024"/>
          </a:xfrm>
          <a:prstGeom prst="rect">
            <a:avLst/>
          </a:prstGeom>
        </p:spPr>
        <p:txBody>
          <a:bodyPr wrap="square">
            <a:spAutoFit/>
          </a:bodyPr>
          <a:lstStyle/>
          <a:p>
            <a:pPr marL="342900" indent="-342900" algn="just">
              <a:lnSpc>
                <a:spcPct val="120000"/>
              </a:lnSpc>
              <a:buFont typeface="Wingdings" panose="05000000000000000000" pitchFamily="2" charset="2"/>
              <a:buChar char="§"/>
            </a:pPr>
            <a:r>
              <a:rPr lang="en-US" sz="2000" dirty="0">
                <a:ea typeface="Aptos"/>
                <a:cs typeface="Aptos"/>
              </a:rPr>
              <a:t>Bring evidence into dialogue with the school committee</a:t>
            </a:r>
          </a:p>
          <a:p>
            <a:pPr marL="342900" indent="-342900" algn="just">
              <a:lnSpc>
                <a:spcPct val="120000"/>
              </a:lnSpc>
              <a:buFont typeface="Wingdings" panose="05000000000000000000" pitchFamily="2" charset="2"/>
              <a:buChar char="§"/>
            </a:pPr>
            <a:endParaRPr lang="en-US" sz="2000" dirty="0">
              <a:cs typeface="Times New Roman" panose="02020603050405020304" pitchFamily="18" charset="0"/>
            </a:endParaRPr>
          </a:p>
          <a:p>
            <a:pPr marL="342900" indent="-342900">
              <a:buFont typeface="Wingdings" panose="05000000000000000000" pitchFamily="2" charset="2"/>
              <a:buChar char="§"/>
              <a:defRPr sz="2175" b="0">
                <a:solidFill>
                  <a:srgbClr val="122E45"/>
                </a:solidFill>
                <a:latin typeface="Aptos"/>
                <a:ea typeface="Aptos"/>
                <a:cs typeface="Aptos"/>
              </a:defRPr>
            </a:pPr>
            <a:r>
              <a:rPr lang="en-US" sz="2000" dirty="0"/>
              <a:t>Compare it with local observations and school data</a:t>
            </a:r>
          </a:p>
          <a:p>
            <a:pPr marL="342900" indent="-342900" algn="just">
              <a:lnSpc>
                <a:spcPct val="120000"/>
              </a:lnSpc>
              <a:buFont typeface="Wingdings" panose="05000000000000000000" pitchFamily="2" charset="2"/>
              <a:buChar char="§"/>
            </a:pPr>
            <a:endParaRPr lang="en-US" sz="2000" dirty="0"/>
          </a:p>
          <a:p>
            <a:pPr marL="342900" indent="-342900">
              <a:buFont typeface="Wingdings" panose="05000000000000000000" pitchFamily="2" charset="2"/>
              <a:buChar char="§"/>
              <a:defRPr sz="2175" b="0">
                <a:solidFill>
                  <a:srgbClr val="122E45"/>
                </a:solidFill>
                <a:latin typeface="Aptos"/>
                <a:ea typeface="Aptos"/>
                <a:cs typeface="Aptos"/>
              </a:defRPr>
            </a:pPr>
            <a:r>
              <a:rPr lang="en-US" sz="2000" dirty="0"/>
              <a:t>Help choose a manageable development priority</a:t>
            </a:r>
          </a:p>
          <a:p>
            <a:pPr lvl="0" algn="just">
              <a:lnSpc>
                <a:spcPct val="120000"/>
              </a:lnSpc>
              <a:spcAft>
                <a:spcPts val="0"/>
              </a:spcAft>
            </a:pPr>
            <a:endParaRPr lang="fr-LU" dirty="0">
              <a:ea typeface="Times New Roman" panose="02020603050405020304" pitchFamily="18" charset="0"/>
              <a:cs typeface="Times New Roman" panose="02020603050405020304" pitchFamily="18" charset="0"/>
            </a:endParaRPr>
          </a:p>
          <a:p>
            <a:pPr indent="457200" algn="just">
              <a:lnSpc>
                <a:spcPct val="120000"/>
              </a:lnSpc>
              <a:spcAft>
                <a:spcPts val="0"/>
              </a:spcAft>
            </a:pPr>
            <a:r>
              <a:rPr lang="fr-LU" sz="1600" dirty="0">
                <a:ea typeface="Times New Roman" panose="02020603050405020304" pitchFamily="18" charset="0"/>
                <a:cs typeface="Times New Roman" panose="02020603050405020304" pitchFamily="18" charset="0"/>
              </a:rPr>
              <a:t> </a:t>
            </a:r>
            <a:endParaRPr lang="fr-FR" sz="1600" dirty="0">
              <a:ea typeface="Times New Roman" panose="02020603050405020304" pitchFamily="18" charset="0"/>
              <a:cs typeface="Times New Roman" panose="02020603050405020304" pitchFamily="18" charset="0"/>
            </a:endParaRPr>
          </a:p>
          <a:p>
            <a:pPr lvl="0" algn="just">
              <a:lnSpc>
                <a:spcPct val="120000"/>
              </a:lnSpc>
              <a:spcAft>
                <a:spcPts val="0"/>
              </a:spcAft>
            </a:pPr>
            <a:endParaRPr lang="fr-LU" sz="1600" u="sng" dirty="0">
              <a:solidFill>
                <a:srgbClr val="335B74"/>
              </a:solidFill>
              <a:ea typeface="Times New Roman" panose="02020603050405020304" pitchFamily="18" charset="0"/>
              <a:cs typeface="Times New Roman" panose="02020603050405020304" pitchFamily="18" charset="0"/>
            </a:endParaRPr>
          </a:p>
        </p:txBody>
      </p:sp>
      <p:sp>
        <p:nvSpPr>
          <p:cNvPr id="6" name="Text Placeholder 1">
            <a:extLst>
              <a:ext uri="{FF2B5EF4-FFF2-40B4-BE49-F238E27FC236}">
                <a16:creationId xmlns:a16="http://schemas.microsoft.com/office/drawing/2014/main" id="{7D36D8B9-4918-FB49-9052-3542B6366333}"/>
              </a:ext>
            </a:extLst>
          </p:cNvPr>
          <p:cNvSpPr txBox="1">
            <a:spLocks/>
          </p:cNvSpPr>
          <p:nvPr/>
        </p:nvSpPr>
        <p:spPr>
          <a:xfrm>
            <a:off x="2692078" y="315500"/>
            <a:ext cx="5762625"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800080"/>
                </a:solidFill>
              </a:rPr>
              <a:t>Our role in regional inspection</a:t>
            </a:r>
          </a:p>
        </p:txBody>
      </p:sp>
    </p:spTree>
    <p:extLst>
      <p:ext uri="{BB962C8B-B14F-4D97-AF65-F5344CB8AC3E}">
        <p14:creationId xmlns:p14="http://schemas.microsoft.com/office/powerpoint/2010/main" val="1079701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5" name="Rectangle 4">
            <a:extLst>
              <a:ext uri="{FF2B5EF4-FFF2-40B4-BE49-F238E27FC236}">
                <a16:creationId xmlns:a16="http://schemas.microsoft.com/office/drawing/2014/main" id="{75057312-8552-DD96-96D2-8D68B2658794}"/>
              </a:ext>
            </a:extLst>
          </p:cNvPr>
          <p:cNvSpPr/>
          <p:nvPr/>
        </p:nvSpPr>
        <p:spPr>
          <a:xfrm>
            <a:off x="1382565" y="2054420"/>
            <a:ext cx="7940156" cy="2773580"/>
          </a:xfrm>
          <a:prstGeom prst="rect">
            <a:avLst/>
          </a:prstGeom>
        </p:spPr>
        <p:txBody>
          <a:bodyPr wrap="square">
            <a:spAutoFit/>
          </a:bodyPr>
          <a:lstStyle/>
          <a:p>
            <a:pPr marL="342900" indent="-342900" algn="just">
              <a:lnSpc>
                <a:spcPct val="120000"/>
              </a:lnSpc>
              <a:buFont typeface="Wingdings" panose="05000000000000000000" pitchFamily="2" charset="2"/>
              <a:buChar char="§"/>
            </a:pPr>
            <a:r>
              <a:rPr lang="en-US" sz="2000" dirty="0">
                <a:ea typeface="Aptos"/>
                <a:cs typeface="Aptos"/>
              </a:rPr>
              <a:t>“What do our pupils experience?”</a:t>
            </a:r>
          </a:p>
          <a:p>
            <a:pPr marL="342900" indent="-342900" algn="just">
              <a:lnSpc>
                <a:spcPct val="120000"/>
              </a:lnSpc>
              <a:buFont typeface="Wingdings" panose="05000000000000000000" pitchFamily="2" charset="2"/>
              <a:buChar char="§"/>
            </a:pPr>
            <a:endParaRPr lang="en-US" sz="2000" dirty="0">
              <a:cs typeface="Times New Roman" panose="02020603050405020304" pitchFamily="18" charset="0"/>
            </a:endParaRPr>
          </a:p>
          <a:p>
            <a:pPr marL="342900" indent="-342900" algn="just">
              <a:lnSpc>
                <a:spcPct val="120000"/>
              </a:lnSpc>
              <a:buFont typeface="Wingdings" panose="05000000000000000000" pitchFamily="2" charset="2"/>
              <a:buChar char="§"/>
            </a:pPr>
            <a:r>
              <a:rPr lang="en-US" sz="2000" dirty="0">
                <a:cs typeface="Times New Roman" panose="02020603050405020304" pitchFamily="18" charset="0"/>
              </a:rPr>
              <a:t>“Where does that match or challenge our assumptions?”</a:t>
            </a:r>
          </a:p>
          <a:p>
            <a:pPr algn="just">
              <a:lnSpc>
                <a:spcPct val="120000"/>
              </a:lnSpc>
            </a:pPr>
            <a:endParaRPr lang="en-US" sz="2000" dirty="0"/>
          </a:p>
          <a:p>
            <a:pPr marL="342900" indent="-342900">
              <a:buFont typeface="Wingdings" panose="05000000000000000000" pitchFamily="2" charset="2"/>
              <a:buChar char="§"/>
              <a:defRPr sz="2175" b="0">
                <a:solidFill>
                  <a:srgbClr val="122E45"/>
                </a:solidFill>
                <a:latin typeface="Aptos"/>
                <a:ea typeface="Aptos"/>
                <a:cs typeface="Aptos"/>
              </a:defRPr>
            </a:pPr>
            <a:r>
              <a:rPr lang="en-US" sz="2000" dirty="0"/>
              <a:t>“What shall we change, and how will we know?”</a:t>
            </a:r>
          </a:p>
          <a:p>
            <a:pPr lvl="0" algn="just">
              <a:lnSpc>
                <a:spcPct val="120000"/>
              </a:lnSpc>
              <a:spcAft>
                <a:spcPts val="0"/>
              </a:spcAft>
            </a:pPr>
            <a:endParaRPr lang="fr-LU" dirty="0">
              <a:ea typeface="Times New Roman" panose="02020603050405020304" pitchFamily="18" charset="0"/>
              <a:cs typeface="Times New Roman" panose="02020603050405020304" pitchFamily="18" charset="0"/>
            </a:endParaRPr>
          </a:p>
          <a:p>
            <a:pPr indent="457200" algn="just">
              <a:lnSpc>
                <a:spcPct val="120000"/>
              </a:lnSpc>
              <a:spcAft>
                <a:spcPts val="0"/>
              </a:spcAft>
            </a:pPr>
            <a:r>
              <a:rPr lang="fr-LU" sz="1600" dirty="0">
                <a:ea typeface="Times New Roman" panose="02020603050405020304" pitchFamily="18" charset="0"/>
                <a:cs typeface="Times New Roman" panose="02020603050405020304" pitchFamily="18" charset="0"/>
              </a:rPr>
              <a:t> </a:t>
            </a:r>
            <a:endParaRPr lang="fr-FR" sz="1600" dirty="0">
              <a:ea typeface="Times New Roman" panose="02020603050405020304" pitchFamily="18" charset="0"/>
              <a:cs typeface="Times New Roman" panose="02020603050405020304" pitchFamily="18" charset="0"/>
            </a:endParaRPr>
          </a:p>
          <a:p>
            <a:pPr lvl="0" algn="just">
              <a:lnSpc>
                <a:spcPct val="120000"/>
              </a:lnSpc>
              <a:spcAft>
                <a:spcPts val="0"/>
              </a:spcAft>
            </a:pPr>
            <a:endParaRPr lang="fr-LU" sz="1600" u="sng" dirty="0">
              <a:solidFill>
                <a:srgbClr val="335B74"/>
              </a:solidFill>
              <a:ea typeface="Times New Roman" panose="02020603050405020304" pitchFamily="18" charset="0"/>
              <a:cs typeface="Times New Roman" panose="02020603050405020304" pitchFamily="18" charset="0"/>
            </a:endParaRPr>
          </a:p>
        </p:txBody>
      </p:sp>
      <p:sp>
        <p:nvSpPr>
          <p:cNvPr id="6" name="Text Placeholder 1">
            <a:extLst>
              <a:ext uri="{FF2B5EF4-FFF2-40B4-BE49-F238E27FC236}">
                <a16:creationId xmlns:a16="http://schemas.microsoft.com/office/drawing/2014/main" id="{7D36D8B9-4918-FB49-9052-3542B6366333}"/>
              </a:ext>
            </a:extLst>
          </p:cNvPr>
          <p:cNvSpPr txBox="1">
            <a:spLocks/>
          </p:cNvSpPr>
          <p:nvPr/>
        </p:nvSpPr>
        <p:spPr>
          <a:xfrm>
            <a:off x="2692078" y="315500"/>
            <a:ext cx="6316359"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800080"/>
                </a:solidFill>
              </a:rPr>
              <a:t>A school development conversation</a:t>
            </a:r>
          </a:p>
        </p:txBody>
      </p:sp>
    </p:spTree>
    <p:extLst>
      <p:ext uri="{BB962C8B-B14F-4D97-AF65-F5344CB8AC3E}">
        <p14:creationId xmlns:p14="http://schemas.microsoft.com/office/powerpoint/2010/main" val="3111304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5" name="Rectangle 4">
            <a:extLst>
              <a:ext uri="{FF2B5EF4-FFF2-40B4-BE49-F238E27FC236}">
                <a16:creationId xmlns:a16="http://schemas.microsoft.com/office/drawing/2014/main" id="{75057312-8552-DD96-96D2-8D68B2658794}"/>
              </a:ext>
            </a:extLst>
          </p:cNvPr>
          <p:cNvSpPr/>
          <p:nvPr/>
        </p:nvSpPr>
        <p:spPr>
          <a:xfrm>
            <a:off x="1880179" y="1543062"/>
            <a:ext cx="7940156" cy="2945935"/>
          </a:xfrm>
          <a:prstGeom prst="rect">
            <a:avLst/>
          </a:prstGeom>
        </p:spPr>
        <p:txBody>
          <a:bodyPr wrap="square">
            <a:spAutoFit/>
          </a:bodyPr>
          <a:lstStyle/>
          <a:p>
            <a:pPr marL="342900" indent="-342900" algn="just">
              <a:lnSpc>
                <a:spcPct val="120000"/>
              </a:lnSpc>
              <a:buFont typeface="Wingdings" panose="05000000000000000000" pitchFamily="2" charset="2"/>
              <a:buChar char="§"/>
            </a:pPr>
            <a:endParaRPr lang="en-US" sz="2000" dirty="0">
              <a:cs typeface="Times New Roman" panose="02020603050405020304" pitchFamily="18" charset="0"/>
            </a:endParaRPr>
          </a:p>
          <a:p>
            <a:pPr marL="342900" indent="-342900" algn="just">
              <a:lnSpc>
                <a:spcPct val="120000"/>
              </a:lnSpc>
              <a:buFont typeface="Wingdings" panose="05000000000000000000" pitchFamily="2" charset="2"/>
              <a:buChar char="§"/>
            </a:pPr>
            <a:r>
              <a:rPr lang="en-US" sz="2000" dirty="0">
                <a:cs typeface="Times New Roman" panose="02020603050405020304" pitchFamily="18" charset="0"/>
              </a:rPr>
              <a:t>Tell pupils what we heard</a:t>
            </a:r>
          </a:p>
          <a:p>
            <a:pPr algn="just">
              <a:lnSpc>
                <a:spcPct val="120000"/>
              </a:lnSpc>
            </a:pPr>
            <a:endParaRPr lang="en-US" sz="2000" dirty="0">
              <a:cs typeface="Times New Roman" panose="02020603050405020304" pitchFamily="18" charset="0"/>
            </a:endParaRPr>
          </a:p>
          <a:p>
            <a:pPr marL="342900" indent="-342900" algn="just">
              <a:lnSpc>
                <a:spcPct val="120000"/>
              </a:lnSpc>
              <a:buFont typeface="Wingdings" panose="05000000000000000000" pitchFamily="2" charset="2"/>
              <a:buChar char="§"/>
            </a:pPr>
            <a:r>
              <a:rPr lang="en-US" sz="2000" dirty="0">
                <a:solidFill>
                  <a:srgbClr val="122E45"/>
                </a:solidFill>
                <a:latin typeface="Aptos"/>
                <a:ea typeface="Aptos"/>
                <a:cs typeface="Aptos"/>
              </a:rPr>
              <a:t>Show which decision their views informed</a:t>
            </a:r>
          </a:p>
          <a:p>
            <a:pPr algn="just">
              <a:lnSpc>
                <a:spcPct val="120000"/>
              </a:lnSpc>
            </a:pPr>
            <a:endParaRPr lang="en-US" sz="2000" dirty="0">
              <a:solidFill>
                <a:srgbClr val="122E45"/>
              </a:solidFill>
              <a:latin typeface="Aptos"/>
              <a:ea typeface="Aptos"/>
              <a:cs typeface="Aptos"/>
            </a:endParaRPr>
          </a:p>
          <a:p>
            <a:pPr marL="342900" indent="-342900" algn="just">
              <a:lnSpc>
                <a:spcPct val="120000"/>
              </a:lnSpc>
              <a:buFont typeface="Wingdings" panose="05000000000000000000" pitchFamily="2" charset="2"/>
              <a:buChar char="§"/>
            </a:pPr>
            <a:r>
              <a:rPr lang="en-US" sz="2000" dirty="0">
                <a:solidFill>
                  <a:srgbClr val="122E45"/>
                </a:solidFill>
                <a:latin typeface="Aptos"/>
                <a:ea typeface="Aptos"/>
                <a:cs typeface="Aptos"/>
              </a:rPr>
              <a:t>Return to them to test whether it helped</a:t>
            </a:r>
          </a:p>
          <a:p>
            <a:pPr marL="342900" indent="-342900" algn="just">
              <a:lnSpc>
                <a:spcPct val="120000"/>
              </a:lnSpc>
              <a:buFont typeface="Wingdings" panose="05000000000000000000" pitchFamily="2" charset="2"/>
              <a:buChar char="§"/>
            </a:pPr>
            <a:endParaRPr lang="en-US" sz="2000" dirty="0">
              <a:solidFill>
                <a:srgbClr val="122E45"/>
              </a:solidFill>
              <a:latin typeface="Aptos"/>
              <a:ea typeface="Aptos"/>
              <a:cs typeface="Aptos"/>
            </a:endParaRPr>
          </a:p>
          <a:p>
            <a:pPr lvl="0" algn="just">
              <a:lnSpc>
                <a:spcPct val="120000"/>
              </a:lnSpc>
              <a:spcAft>
                <a:spcPts val="0"/>
              </a:spcAft>
            </a:pPr>
            <a:endParaRPr lang="fr-LU" sz="1600" u="sng" dirty="0">
              <a:solidFill>
                <a:srgbClr val="335B74"/>
              </a:solidFill>
              <a:ea typeface="Times New Roman" panose="02020603050405020304" pitchFamily="18" charset="0"/>
              <a:cs typeface="Times New Roman" panose="02020603050405020304" pitchFamily="18" charset="0"/>
            </a:endParaRPr>
          </a:p>
        </p:txBody>
      </p:sp>
      <p:sp>
        <p:nvSpPr>
          <p:cNvPr id="6" name="Text Placeholder 1">
            <a:extLst>
              <a:ext uri="{FF2B5EF4-FFF2-40B4-BE49-F238E27FC236}">
                <a16:creationId xmlns:a16="http://schemas.microsoft.com/office/drawing/2014/main" id="{7D36D8B9-4918-FB49-9052-3542B6366333}"/>
              </a:ext>
            </a:extLst>
          </p:cNvPr>
          <p:cNvSpPr txBox="1">
            <a:spLocks/>
          </p:cNvSpPr>
          <p:nvPr/>
        </p:nvSpPr>
        <p:spPr>
          <a:xfrm>
            <a:off x="2692078" y="315500"/>
            <a:ext cx="6316359"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800080"/>
                </a:solidFill>
              </a:rPr>
              <a:t>Closing the feedback loop</a:t>
            </a:r>
          </a:p>
        </p:txBody>
      </p:sp>
    </p:spTree>
    <p:extLst>
      <p:ext uri="{BB962C8B-B14F-4D97-AF65-F5344CB8AC3E}">
        <p14:creationId xmlns:p14="http://schemas.microsoft.com/office/powerpoint/2010/main" val="3074674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7EACA176-576F-5AD7-85F2-F3EB33B4F571}"/>
              </a:ext>
            </a:extLst>
          </p:cNvPr>
          <p:cNvPicPr>
            <a:picLocks noChangeAspect="1"/>
          </p:cNvPicPr>
          <p:nvPr/>
        </p:nvPicPr>
        <p:blipFill>
          <a:blip r:embed="rId3"/>
          <a:stretch>
            <a:fillRect/>
          </a:stretch>
        </p:blipFill>
        <p:spPr>
          <a:xfrm>
            <a:off x="135563" y="315500"/>
            <a:ext cx="1959898" cy="645732"/>
          </a:xfrm>
          <a:prstGeom prst="rect">
            <a:avLst/>
          </a:prstGeom>
        </p:spPr>
      </p:pic>
      <p:sp>
        <p:nvSpPr>
          <p:cNvPr id="5" name="Rectangle 4">
            <a:extLst>
              <a:ext uri="{FF2B5EF4-FFF2-40B4-BE49-F238E27FC236}">
                <a16:creationId xmlns:a16="http://schemas.microsoft.com/office/drawing/2014/main" id="{75057312-8552-DD96-96D2-8D68B2658794}"/>
              </a:ext>
            </a:extLst>
          </p:cNvPr>
          <p:cNvSpPr/>
          <p:nvPr/>
        </p:nvSpPr>
        <p:spPr>
          <a:xfrm>
            <a:off x="994299" y="1543062"/>
            <a:ext cx="7918882" cy="3315267"/>
          </a:xfrm>
          <a:prstGeom prst="rect">
            <a:avLst/>
          </a:prstGeom>
        </p:spPr>
        <p:txBody>
          <a:bodyPr wrap="square">
            <a:spAutoFit/>
          </a:bodyPr>
          <a:lstStyle/>
          <a:p>
            <a:pPr marL="342900" indent="-342900" algn="just">
              <a:lnSpc>
                <a:spcPct val="120000"/>
              </a:lnSpc>
              <a:buFont typeface="Arial" panose="020B0604020202020204" pitchFamily="34" charset="0"/>
              <a:buChar char="•"/>
            </a:pPr>
            <a:r>
              <a:rPr lang="en-US" sz="2000" dirty="0">
                <a:solidFill>
                  <a:srgbClr val="122E45"/>
                </a:solidFill>
                <a:latin typeface="Aptos"/>
                <a:ea typeface="Aptos"/>
                <a:cs typeface="Aptos"/>
              </a:rPr>
              <a:t>A lot of schools have put in place class- or school committees/parliaments. </a:t>
            </a:r>
          </a:p>
          <a:p>
            <a:pPr marL="1252538" indent="-355600" algn="just">
              <a:lnSpc>
                <a:spcPct val="120000"/>
              </a:lnSpc>
              <a:buFont typeface="Wingdings" panose="05000000000000000000" pitchFamily="2" charset="2"/>
              <a:buChar char="Ø"/>
            </a:pPr>
            <a:r>
              <a:rPr lang="en-US" sz="2000" dirty="0">
                <a:solidFill>
                  <a:srgbClr val="122E45"/>
                </a:solidFill>
                <a:latin typeface="Aptos"/>
                <a:ea typeface="Aptos"/>
                <a:cs typeface="Aptos"/>
              </a:rPr>
              <a:t>But what are they discussing?</a:t>
            </a:r>
          </a:p>
          <a:p>
            <a:pPr marL="342900" indent="-342900" algn="just">
              <a:lnSpc>
                <a:spcPct val="120000"/>
              </a:lnSpc>
              <a:buFont typeface="Arial" panose="020B0604020202020204" pitchFamily="34" charset="0"/>
              <a:buChar char="•"/>
            </a:pPr>
            <a:r>
              <a:rPr lang="en-US" sz="2000" dirty="0">
                <a:solidFill>
                  <a:srgbClr val="122E45"/>
                </a:solidFill>
                <a:latin typeface="Aptos"/>
                <a:ea typeface="Aptos"/>
                <a:cs typeface="Aptos"/>
              </a:rPr>
              <a:t>Teachers are not all ready for Feedback literacy</a:t>
            </a:r>
          </a:p>
          <a:p>
            <a:pPr marL="342900" indent="-342900" algn="just">
              <a:lnSpc>
                <a:spcPct val="120000"/>
              </a:lnSpc>
              <a:buFont typeface="Arial" panose="020B0604020202020204" pitchFamily="34" charset="0"/>
              <a:buChar char="•"/>
            </a:pPr>
            <a:r>
              <a:rPr lang="en-US" sz="2000" dirty="0">
                <a:solidFill>
                  <a:srgbClr val="122E45"/>
                </a:solidFill>
                <a:latin typeface="Aptos"/>
                <a:ea typeface="Aptos"/>
                <a:cs typeface="Aptos"/>
              </a:rPr>
              <a:t>Who turns that evidence into a school decision? </a:t>
            </a:r>
          </a:p>
          <a:p>
            <a:pPr marL="342900" indent="-342900" algn="just">
              <a:lnSpc>
                <a:spcPct val="120000"/>
              </a:lnSpc>
              <a:buFont typeface="Arial" panose="020B0604020202020204" pitchFamily="34" charset="0"/>
              <a:buChar char="•"/>
            </a:pPr>
            <a:r>
              <a:rPr lang="en-US" sz="2000" dirty="0">
                <a:solidFill>
                  <a:srgbClr val="122E45"/>
                </a:solidFill>
                <a:latin typeface="Aptos"/>
                <a:ea typeface="Aptos"/>
                <a:cs typeface="Aptos"/>
              </a:rPr>
              <a:t>Role of the inspection in the school </a:t>
            </a:r>
            <a:r>
              <a:rPr lang="en-US" sz="2000" dirty="0" err="1">
                <a:solidFill>
                  <a:srgbClr val="122E45"/>
                </a:solidFill>
                <a:latin typeface="Aptos"/>
                <a:ea typeface="Aptos"/>
                <a:cs typeface="Aptos"/>
              </a:rPr>
              <a:t>developpment</a:t>
            </a:r>
            <a:r>
              <a:rPr lang="en-US" sz="2000" dirty="0">
                <a:solidFill>
                  <a:srgbClr val="122E45"/>
                </a:solidFill>
                <a:latin typeface="Aptos"/>
                <a:ea typeface="Aptos"/>
                <a:cs typeface="Aptos"/>
              </a:rPr>
              <a:t> process</a:t>
            </a:r>
          </a:p>
          <a:p>
            <a:pPr marL="342900" indent="-342900" algn="just">
              <a:lnSpc>
                <a:spcPct val="120000"/>
              </a:lnSpc>
              <a:buFont typeface="Arial" panose="020B0604020202020204" pitchFamily="34" charset="0"/>
              <a:buChar char="•"/>
            </a:pPr>
            <a:r>
              <a:rPr lang="en-US" sz="2000" dirty="0">
                <a:solidFill>
                  <a:srgbClr val="122E45"/>
                </a:solidFill>
                <a:latin typeface="Aptos"/>
                <a:ea typeface="Aptos"/>
                <a:cs typeface="Aptos"/>
              </a:rPr>
              <a:t>Accept that the pupils can have a voice</a:t>
            </a:r>
          </a:p>
          <a:p>
            <a:pPr algn="just">
              <a:lnSpc>
                <a:spcPct val="120000"/>
              </a:lnSpc>
            </a:pPr>
            <a:endParaRPr lang="en-US" sz="2000" dirty="0">
              <a:solidFill>
                <a:srgbClr val="122E45"/>
              </a:solidFill>
              <a:latin typeface="Aptos"/>
              <a:ea typeface="Aptos"/>
              <a:cs typeface="Aptos"/>
            </a:endParaRPr>
          </a:p>
          <a:p>
            <a:pPr lvl="0" algn="just">
              <a:lnSpc>
                <a:spcPct val="120000"/>
              </a:lnSpc>
              <a:spcAft>
                <a:spcPts val="0"/>
              </a:spcAft>
            </a:pPr>
            <a:endParaRPr lang="fr-LU" sz="1600" u="sng" dirty="0">
              <a:solidFill>
                <a:srgbClr val="335B74"/>
              </a:solidFill>
              <a:ea typeface="Times New Roman" panose="02020603050405020304" pitchFamily="18" charset="0"/>
              <a:cs typeface="Times New Roman" panose="02020603050405020304" pitchFamily="18" charset="0"/>
            </a:endParaRPr>
          </a:p>
        </p:txBody>
      </p:sp>
      <p:sp>
        <p:nvSpPr>
          <p:cNvPr id="6" name="Text Placeholder 1">
            <a:extLst>
              <a:ext uri="{FF2B5EF4-FFF2-40B4-BE49-F238E27FC236}">
                <a16:creationId xmlns:a16="http://schemas.microsoft.com/office/drawing/2014/main" id="{7D36D8B9-4918-FB49-9052-3542B6366333}"/>
              </a:ext>
            </a:extLst>
          </p:cNvPr>
          <p:cNvSpPr txBox="1">
            <a:spLocks/>
          </p:cNvSpPr>
          <p:nvPr/>
        </p:nvSpPr>
        <p:spPr>
          <a:xfrm>
            <a:off x="2692078" y="315500"/>
            <a:ext cx="6316359" cy="6953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800080"/>
                </a:solidFill>
              </a:rPr>
              <a:t>Limits</a:t>
            </a:r>
          </a:p>
        </p:txBody>
      </p:sp>
    </p:spTree>
    <p:extLst>
      <p:ext uri="{BB962C8B-B14F-4D97-AF65-F5344CB8AC3E}">
        <p14:creationId xmlns:p14="http://schemas.microsoft.com/office/powerpoint/2010/main" val="4162765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6CDE-E310-45C2-9C8D-E8BED0F6E24F}"/>
              </a:ext>
            </a:extLst>
          </p:cNvPr>
          <p:cNvSpPr>
            <a:spLocks noGrp="1"/>
          </p:cNvSpPr>
          <p:nvPr>
            <p:ph type="ctrTitle"/>
          </p:nvPr>
        </p:nvSpPr>
        <p:spPr>
          <a:xfrm>
            <a:off x="1558802" y="4332127"/>
            <a:ext cx="6026395" cy="358378"/>
          </a:xfrm>
        </p:spPr>
        <p:txBody>
          <a:bodyPr/>
          <a:lstStyle/>
          <a:p>
            <a:pPr algn="ctr"/>
            <a:r>
              <a:rPr lang="lb-LU" dirty="0" err="1"/>
              <a:t>Thank</a:t>
            </a:r>
            <a:r>
              <a:rPr lang="lb-LU" dirty="0"/>
              <a:t> </a:t>
            </a:r>
            <a:r>
              <a:rPr lang="lb-LU" dirty="0" err="1"/>
              <a:t>you</a:t>
            </a:r>
            <a:r>
              <a:rPr lang="lb-LU" dirty="0"/>
              <a:t>!</a:t>
            </a:r>
            <a:endParaRPr lang="en-GB" dirty="0"/>
          </a:p>
        </p:txBody>
      </p:sp>
      <p:sp>
        <p:nvSpPr>
          <p:cNvPr id="3" name="Slide Number Placeholder 2">
            <a:extLst>
              <a:ext uri="{FF2B5EF4-FFF2-40B4-BE49-F238E27FC236}">
                <a16:creationId xmlns:a16="http://schemas.microsoft.com/office/drawing/2014/main" id="{072DC84B-BA90-425A-8B20-FAA82D8BABCE}"/>
              </a:ext>
            </a:extLst>
          </p:cNvPr>
          <p:cNvSpPr>
            <a:spLocks noGrp="1"/>
          </p:cNvSpPr>
          <p:nvPr>
            <p:ph type="sldNum" sz="quarter" idx="12"/>
          </p:nvPr>
        </p:nvSpPr>
        <p:spPr/>
        <p:txBody>
          <a:bodyPr/>
          <a:lstStyle/>
          <a:p>
            <a:fld id="{09EDE654-667E-9148-975B-2607518FC9E2}" type="slidenum">
              <a:rPr lang="fr-FR" smtClean="0"/>
              <a:t>22</a:t>
            </a:fld>
            <a:endParaRPr lang="fr-FR" dirty="0"/>
          </a:p>
        </p:txBody>
      </p:sp>
      <p:sp>
        <p:nvSpPr>
          <p:cNvPr id="4" name="ZoneTexte 3">
            <a:extLst>
              <a:ext uri="{FF2B5EF4-FFF2-40B4-BE49-F238E27FC236}">
                <a16:creationId xmlns:a16="http://schemas.microsoft.com/office/drawing/2014/main" id="{41693FE5-6F9D-6213-9C58-A45D7E6EF2C2}"/>
              </a:ext>
            </a:extLst>
          </p:cNvPr>
          <p:cNvSpPr txBox="1"/>
          <p:nvPr/>
        </p:nvSpPr>
        <p:spPr>
          <a:xfrm>
            <a:off x="628651" y="1882857"/>
            <a:ext cx="4697952" cy="1661993"/>
          </a:xfrm>
          <a:prstGeom prst="rect">
            <a:avLst/>
          </a:prstGeom>
          <a:solidFill>
            <a:schemeClr val="bg1"/>
          </a:solidFill>
        </p:spPr>
        <p:txBody>
          <a:bodyPr wrap="square" rtlCol="0">
            <a:spAutoFit/>
          </a:bodyPr>
          <a:lstStyle/>
          <a:p>
            <a:r>
              <a:rPr lang="en-US" sz="2800" dirty="0">
                <a:solidFill>
                  <a:srgbClr val="800080"/>
                </a:solidFill>
              </a:rPr>
              <a:t>Listening is only the first step — what matters is what we do with what we hear.</a:t>
            </a:r>
            <a:endParaRPr lang="en-US" dirty="0"/>
          </a:p>
          <a:p>
            <a:endParaRPr lang="fr-FR" dirty="0"/>
          </a:p>
        </p:txBody>
      </p:sp>
      <p:pic>
        <p:nvPicPr>
          <p:cNvPr id="5" name="Image 4">
            <a:extLst>
              <a:ext uri="{FF2B5EF4-FFF2-40B4-BE49-F238E27FC236}">
                <a16:creationId xmlns:a16="http://schemas.microsoft.com/office/drawing/2014/main" id="{F565F581-A9FE-56A9-893F-D246E31B6A53}"/>
              </a:ext>
            </a:extLst>
          </p:cNvPr>
          <p:cNvPicPr>
            <a:picLocks noChangeAspect="1"/>
          </p:cNvPicPr>
          <p:nvPr/>
        </p:nvPicPr>
        <p:blipFill>
          <a:blip r:embed="rId3"/>
          <a:stretch>
            <a:fillRect/>
          </a:stretch>
        </p:blipFill>
        <p:spPr>
          <a:xfrm>
            <a:off x="628651" y="370428"/>
            <a:ext cx="3025240" cy="996733"/>
          </a:xfrm>
          <a:prstGeom prst="rect">
            <a:avLst/>
          </a:prstGeom>
        </p:spPr>
      </p:pic>
    </p:spTree>
    <p:extLst>
      <p:ext uri="{BB962C8B-B14F-4D97-AF65-F5344CB8AC3E}">
        <p14:creationId xmlns:p14="http://schemas.microsoft.com/office/powerpoint/2010/main" val="1580540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2682</Words>
  <Application>Microsoft Office PowerPoint</Application>
  <PresentationFormat>Affichage à l'écran (16:9)</PresentationFormat>
  <Paragraphs>303</Paragraphs>
  <Slides>22</Slides>
  <Notes>22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22</vt:i4>
      </vt:variant>
    </vt:vector>
  </HeadingPairs>
  <TitlesOfParts>
    <vt:vector size="30" baseType="lpstr">
      <vt:lpstr>Aptos</vt:lpstr>
      <vt:lpstr>Arial</vt:lpstr>
      <vt:lpstr>Calibri</vt:lpstr>
      <vt:lpstr>Google Sans</vt:lpstr>
      <vt:lpstr>Google Sans Text</vt:lpstr>
      <vt:lpstr>Times New Roman</vt:lpstr>
      <vt:lpstr>Wingdings</vt:lpstr>
      <vt:lpstr>Thème Office</vt:lpstr>
      <vt:lpstr>Listening to Learners, Improving Schools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egedgdfdf</dc:title>
  <dc:creator>jean-philippe janus</dc:creator>
  <cp:lastModifiedBy>Somia Salah</cp:lastModifiedBy>
  <cp:revision>324</cp:revision>
  <cp:lastPrinted>2026-06-16T16:44:58Z</cp:lastPrinted>
  <dcterms:created xsi:type="dcterms:W3CDTF">2022-11-14T14:00:09Z</dcterms:created>
  <dcterms:modified xsi:type="dcterms:W3CDTF">2026-10-02T07:58:06Z</dcterms:modified>
</cp:coreProperties>
</file>