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471" r:id="rId6"/>
    <p:sldId id="259" r:id="rId7"/>
    <p:sldId id="299" r:id="rId8"/>
    <p:sldId id="447" r:id="rId9"/>
    <p:sldId id="480" r:id="rId10"/>
    <p:sldId id="300" r:id="rId11"/>
    <p:sldId id="433" r:id="rId12"/>
    <p:sldId id="454" r:id="rId13"/>
    <p:sldId id="426" r:id="rId14"/>
    <p:sldId id="465" r:id="rId15"/>
    <p:sldId id="483" r:id="rId16"/>
    <p:sldId id="484" r:id="rId17"/>
    <p:sldId id="481" r:id="rId18"/>
    <p:sldId id="415" r:id="rId19"/>
    <p:sldId id="456" r:id="rId20"/>
    <p:sldId id="421" r:id="rId21"/>
    <p:sldId id="420" r:id="rId22"/>
    <p:sldId id="301" r:id="rId23"/>
    <p:sldId id="423" r:id="rId24"/>
    <p:sldId id="485" r:id="rId25"/>
    <p:sldId id="298" r:id="rId26"/>
    <p:sldId id="346" r:id="rId27"/>
    <p:sldId id="472" r:id="rId28"/>
    <p:sldId id="348" r:id="rId29"/>
    <p:sldId id="482" r:id="rId30"/>
    <p:sldId id="349" r:id="rId31"/>
    <p:sldId id="350" r:id="rId32"/>
    <p:sldId id="351" r:id="rId33"/>
    <p:sldId id="394" r:id="rId34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Van Dijck, Debbie" initials="VDD" lastIdx="2" clrIdx="0">
    <p:extLst>
      <p:ext uri="{19B8F6BF-5375-455C-9EA6-DF929625EA0E}">
        <p15:presenceInfo xmlns:p15="http://schemas.microsoft.com/office/powerpoint/2012/main" userId="S-1-5-21-3662605696-431538287-2476864782-239690" providerId="AD"/>
      </p:ext>
    </p:extLst>
  </p:cmAuthor>
  <p:cmAuthor id="3" name="Van Impe Sylvia" initials="VIS" lastIdx="1" clrIdx="1">
    <p:extLst>
      <p:ext uri="{19B8F6BF-5375-455C-9EA6-DF929625EA0E}">
        <p15:presenceInfo xmlns:p15="http://schemas.microsoft.com/office/powerpoint/2012/main" userId="S::sylvia.vanimpe@ond.vlaanderen.be::0bfcd404-9a7a-416a-8945-dabe0364c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8DAF3-841C-4443-B749-1C5C4DF8F7C0}" v="11" dt="2024-11-21T09:02:56.9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 varScale="1">
        <p:scale>
          <a:sx n="79" d="100"/>
          <a:sy n="79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Van Impe" userId="377d9cc8-e53a-4865-9972-fe96a1c5a46b" providerId="ADAL" clId="{7CE8DAF3-841C-4443-B749-1C5C4DF8F7C0}"/>
    <pc:docChg chg="undo redo custSel addSld delSld modSld sldOrd">
      <pc:chgData name="Sylvia Van Impe" userId="377d9cc8-e53a-4865-9972-fe96a1c5a46b" providerId="ADAL" clId="{7CE8DAF3-841C-4443-B749-1C5C4DF8F7C0}" dt="2024-11-21T09:11:45.333" v="643" actId="1037"/>
      <pc:docMkLst>
        <pc:docMk/>
      </pc:docMkLst>
      <pc:sldChg chg="modSp mod">
        <pc:chgData name="Sylvia Van Impe" userId="377d9cc8-e53a-4865-9972-fe96a1c5a46b" providerId="ADAL" clId="{7CE8DAF3-841C-4443-B749-1C5C4DF8F7C0}" dt="2024-11-20T13:38:47.071" v="138" actId="20577"/>
        <pc:sldMkLst>
          <pc:docMk/>
          <pc:sldMk cId="3980045994" sldId="256"/>
        </pc:sldMkLst>
        <pc:spChg chg="mod">
          <ac:chgData name="Sylvia Van Impe" userId="377d9cc8-e53a-4865-9972-fe96a1c5a46b" providerId="ADAL" clId="{7CE8DAF3-841C-4443-B749-1C5C4DF8F7C0}" dt="2024-11-20T13:38:47.071" v="138" actId="20577"/>
          <ac:spMkLst>
            <pc:docMk/>
            <pc:sldMk cId="3980045994" sldId="256"/>
            <ac:spMk id="5" creationId="{00000000-0000-0000-0000-000000000000}"/>
          </ac:spMkLst>
        </pc:spChg>
      </pc:sldChg>
      <pc:sldChg chg="modSp del mod">
        <pc:chgData name="Sylvia Van Impe" userId="377d9cc8-e53a-4865-9972-fe96a1c5a46b" providerId="ADAL" clId="{7CE8DAF3-841C-4443-B749-1C5C4DF8F7C0}" dt="2024-11-21T09:07:02.967" v="627" actId="47"/>
        <pc:sldMkLst>
          <pc:docMk/>
          <pc:sldMk cId="1955817698" sldId="343"/>
        </pc:sldMkLst>
        <pc:spChg chg="mod">
          <ac:chgData name="Sylvia Van Impe" userId="377d9cc8-e53a-4865-9972-fe96a1c5a46b" providerId="ADAL" clId="{7CE8DAF3-841C-4443-B749-1C5C4DF8F7C0}" dt="2024-11-20T15:02:27.123" v="444" actId="207"/>
          <ac:spMkLst>
            <pc:docMk/>
            <pc:sldMk cId="1955817698" sldId="343"/>
            <ac:spMk id="4" creationId="{00000000-0000-0000-0000-000000000000}"/>
          </ac:spMkLst>
        </pc:spChg>
        <pc:graphicFrameChg chg="mod modGraphic">
          <ac:chgData name="Sylvia Van Impe" userId="377d9cc8-e53a-4865-9972-fe96a1c5a46b" providerId="ADAL" clId="{7CE8DAF3-841C-4443-B749-1C5C4DF8F7C0}" dt="2024-11-20T16:06:58.222" v="450" actId="14100"/>
          <ac:graphicFrameMkLst>
            <pc:docMk/>
            <pc:sldMk cId="1955817698" sldId="343"/>
            <ac:graphicFrameMk id="9" creationId="{AEFC3587-5146-490B-BA67-B406A8FBB2CE}"/>
          </ac:graphicFrameMkLst>
        </pc:graphicFrameChg>
      </pc:sldChg>
      <pc:sldChg chg="modSp mod">
        <pc:chgData name="Sylvia Van Impe" userId="377d9cc8-e53a-4865-9972-fe96a1c5a46b" providerId="ADAL" clId="{7CE8DAF3-841C-4443-B749-1C5C4DF8F7C0}" dt="2024-11-19T14:00:30.006" v="18" actId="207"/>
        <pc:sldMkLst>
          <pc:docMk/>
          <pc:sldMk cId="3417442300" sldId="346"/>
        </pc:sldMkLst>
        <pc:spChg chg="mod">
          <ac:chgData name="Sylvia Van Impe" userId="377d9cc8-e53a-4865-9972-fe96a1c5a46b" providerId="ADAL" clId="{7CE8DAF3-841C-4443-B749-1C5C4DF8F7C0}" dt="2024-11-19T14:00:30.006" v="18" actId="207"/>
          <ac:spMkLst>
            <pc:docMk/>
            <pc:sldMk cId="3417442300" sldId="346"/>
            <ac:spMk id="15" creationId="{37A360D8-C89D-4A4F-A262-2C5545AEF9D0}"/>
          </ac:spMkLst>
        </pc:spChg>
      </pc:sldChg>
      <pc:sldChg chg="addSp delSp modSp mod">
        <pc:chgData name="Sylvia Van Impe" userId="377d9cc8-e53a-4865-9972-fe96a1c5a46b" providerId="ADAL" clId="{7CE8DAF3-841C-4443-B749-1C5C4DF8F7C0}" dt="2024-11-20T16:36:43.055" v="589" actId="14100"/>
        <pc:sldMkLst>
          <pc:docMk/>
          <pc:sldMk cId="2294836284" sldId="350"/>
        </pc:sldMkLst>
        <pc:picChg chg="add del mod">
          <ac:chgData name="Sylvia Van Impe" userId="377d9cc8-e53a-4865-9972-fe96a1c5a46b" providerId="ADAL" clId="{7CE8DAF3-841C-4443-B749-1C5C4DF8F7C0}" dt="2024-11-20T16:36:31.814" v="585" actId="478"/>
          <ac:picMkLst>
            <pc:docMk/>
            <pc:sldMk cId="2294836284" sldId="350"/>
            <ac:picMk id="3" creationId="{7CFC2F4E-E57A-7ADB-96E9-8B1377CFE5D1}"/>
          </ac:picMkLst>
        </pc:picChg>
        <pc:picChg chg="del">
          <ac:chgData name="Sylvia Van Impe" userId="377d9cc8-e53a-4865-9972-fe96a1c5a46b" providerId="ADAL" clId="{7CE8DAF3-841C-4443-B749-1C5C4DF8F7C0}" dt="2024-11-20T16:36:05.992" v="581" actId="478"/>
          <ac:picMkLst>
            <pc:docMk/>
            <pc:sldMk cId="2294836284" sldId="350"/>
            <ac:picMk id="5" creationId="{090DB79A-36E4-2AC0-7CA9-D3E63711900D}"/>
          </ac:picMkLst>
        </pc:picChg>
        <pc:picChg chg="add mod">
          <ac:chgData name="Sylvia Van Impe" userId="377d9cc8-e53a-4865-9972-fe96a1c5a46b" providerId="ADAL" clId="{7CE8DAF3-841C-4443-B749-1C5C4DF8F7C0}" dt="2024-11-20T16:36:43.055" v="589" actId="14100"/>
          <ac:picMkLst>
            <pc:docMk/>
            <pc:sldMk cId="2294836284" sldId="350"/>
            <ac:picMk id="7" creationId="{A516A678-7A38-D293-F119-2868E647BB58}"/>
          </ac:picMkLst>
        </pc:picChg>
      </pc:sldChg>
      <pc:sldChg chg="modSp mod">
        <pc:chgData name="Sylvia Van Impe" userId="377d9cc8-e53a-4865-9972-fe96a1c5a46b" providerId="ADAL" clId="{7CE8DAF3-841C-4443-B749-1C5C4DF8F7C0}" dt="2024-11-20T14:48:58.169" v="220" actId="20577"/>
        <pc:sldMkLst>
          <pc:docMk/>
          <pc:sldMk cId="2664985752" sldId="421"/>
        </pc:sldMkLst>
        <pc:spChg chg="mod">
          <ac:chgData name="Sylvia Van Impe" userId="377d9cc8-e53a-4865-9972-fe96a1c5a46b" providerId="ADAL" clId="{7CE8DAF3-841C-4443-B749-1C5C4DF8F7C0}" dt="2024-11-20T14:48:58.169" v="220" actId="20577"/>
          <ac:spMkLst>
            <pc:docMk/>
            <pc:sldMk cId="2664985752" sldId="421"/>
            <ac:spMk id="7" creationId="{F8204370-425D-4C80-A7FC-215880C431D8}"/>
          </ac:spMkLst>
        </pc:spChg>
      </pc:sldChg>
      <pc:sldChg chg="modSp mod">
        <pc:chgData name="Sylvia Van Impe" userId="377d9cc8-e53a-4865-9972-fe96a1c5a46b" providerId="ADAL" clId="{7CE8DAF3-841C-4443-B749-1C5C4DF8F7C0}" dt="2024-11-20T14:59:46.985" v="420" actId="207"/>
        <pc:sldMkLst>
          <pc:docMk/>
          <pc:sldMk cId="2667209396" sldId="423"/>
        </pc:sldMkLst>
        <pc:spChg chg="mod">
          <ac:chgData name="Sylvia Van Impe" userId="377d9cc8-e53a-4865-9972-fe96a1c5a46b" providerId="ADAL" clId="{7CE8DAF3-841C-4443-B749-1C5C4DF8F7C0}" dt="2024-11-20T14:59:46.985" v="420" actId="207"/>
          <ac:spMkLst>
            <pc:docMk/>
            <pc:sldMk cId="2667209396" sldId="423"/>
            <ac:spMk id="4" creationId="{00000000-0000-0000-0000-000000000000}"/>
          </ac:spMkLst>
        </pc:spChg>
        <pc:spChg chg="mod">
          <ac:chgData name="Sylvia Van Impe" userId="377d9cc8-e53a-4865-9972-fe96a1c5a46b" providerId="ADAL" clId="{7CE8DAF3-841C-4443-B749-1C5C4DF8F7C0}" dt="2024-11-20T14:59:06.391" v="396" actId="20577"/>
          <ac:spMkLst>
            <pc:docMk/>
            <pc:sldMk cId="2667209396" sldId="423"/>
            <ac:spMk id="5" creationId="{C30C93A1-57C9-1FF3-F3B2-F2841EDBE308}"/>
          </ac:spMkLst>
        </pc:spChg>
      </pc:sldChg>
      <pc:sldChg chg="modSp mod">
        <pc:chgData name="Sylvia Van Impe" userId="377d9cc8-e53a-4865-9972-fe96a1c5a46b" providerId="ADAL" clId="{7CE8DAF3-841C-4443-B749-1C5C4DF8F7C0}" dt="2024-11-20T14:12:30.300" v="169" actId="20577"/>
        <pc:sldMkLst>
          <pc:docMk/>
          <pc:sldMk cId="909254209" sldId="426"/>
        </pc:sldMkLst>
        <pc:spChg chg="mod">
          <ac:chgData name="Sylvia Van Impe" userId="377d9cc8-e53a-4865-9972-fe96a1c5a46b" providerId="ADAL" clId="{7CE8DAF3-841C-4443-B749-1C5C4DF8F7C0}" dt="2024-11-20T14:12:30.300" v="169" actId="20577"/>
          <ac:spMkLst>
            <pc:docMk/>
            <pc:sldMk cId="909254209" sldId="426"/>
            <ac:spMk id="7" creationId="{E11A2545-65DA-44C3-B19A-C5AEB2D86EF3}"/>
          </ac:spMkLst>
        </pc:spChg>
      </pc:sldChg>
      <pc:sldChg chg="modSp mod">
        <pc:chgData name="Sylvia Van Impe" userId="377d9cc8-e53a-4865-9972-fe96a1c5a46b" providerId="ADAL" clId="{7CE8DAF3-841C-4443-B749-1C5C4DF8F7C0}" dt="2024-11-20T13:59:20.141" v="144" actId="20577"/>
        <pc:sldMkLst>
          <pc:docMk/>
          <pc:sldMk cId="1025542510" sldId="433"/>
        </pc:sldMkLst>
        <pc:spChg chg="mod">
          <ac:chgData name="Sylvia Van Impe" userId="377d9cc8-e53a-4865-9972-fe96a1c5a46b" providerId="ADAL" clId="{7CE8DAF3-841C-4443-B749-1C5C4DF8F7C0}" dt="2024-11-20T13:59:20.141" v="144" actId="20577"/>
          <ac:spMkLst>
            <pc:docMk/>
            <pc:sldMk cId="1025542510" sldId="433"/>
            <ac:spMk id="4" creationId="{00000000-0000-0000-0000-000000000000}"/>
          </ac:spMkLst>
        </pc:spChg>
      </pc:sldChg>
      <pc:sldChg chg="del">
        <pc:chgData name="Sylvia Van Impe" userId="377d9cc8-e53a-4865-9972-fe96a1c5a46b" providerId="ADAL" clId="{7CE8DAF3-841C-4443-B749-1C5C4DF8F7C0}" dt="2024-11-20T14:02:24.374" v="145" actId="47"/>
        <pc:sldMkLst>
          <pc:docMk/>
          <pc:sldMk cId="1303508605" sldId="452"/>
        </pc:sldMkLst>
      </pc:sldChg>
      <pc:sldChg chg="modSp del mod">
        <pc:chgData name="Sylvia Van Impe" userId="377d9cc8-e53a-4865-9972-fe96a1c5a46b" providerId="ADAL" clId="{7CE8DAF3-841C-4443-B749-1C5C4DF8F7C0}" dt="2024-11-20T14:03:51.607" v="149" actId="47"/>
        <pc:sldMkLst>
          <pc:docMk/>
          <pc:sldMk cId="4195055338" sldId="453"/>
        </pc:sldMkLst>
        <pc:picChg chg="mod">
          <ac:chgData name="Sylvia Van Impe" userId="377d9cc8-e53a-4865-9972-fe96a1c5a46b" providerId="ADAL" clId="{7CE8DAF3-841C-4443-B749-1C5C4DF8F7C0}" dt="2024-11-20T14:03:04.374" v="148" actId="14100"/>
          <ac:picMkLst>
            <pc:docMk/>
            <pc:sldMk cId="4195055338" sldId="453"/>
            <ac:picMk id="7" creationId="{EE80EB0A-1A94-3971-02EB-7301D7AEF80E}"/>
          </ac:picMkLst>
        </pc:picChg>
      </pc:sldChg>
      <pc:sldChg chg="modSp mod">
        <pc:chgData name="Sylvia Van Impe" userId="377d9cc8-e53a-4865-9972-fe96a1c5a46b" providerId="ADAL" clId="{7CE8DAF3-841C-4443-B749-1C5C4DF8F7C0}" dt="2024-11-20T14:08:26.416" v="151" actId="20577"/>
        <pc:sldMkLst>
          <pc:docMk/>
          <pc:sldMk cId="3662593934" sldId="454"/>
        </pc:sldMkLst>
        <pc:graphicFrameChg chg="modGraphic">
          <ac:chgData name="Sylvia Van Impe" userId="377d9cc8-e53a-4865-9972-fe96a1c5a46b" providerId="ADAL" clId="{7CE8DAF3-841C-4443-B749-1C5C4DF8F7C0}" dt="2024-11-20T14:08:26.416" v="151" actId="20577"/>
          <ac:graphicFrameMkLst>
            <pc:docMk/>
            <pc:sldMk cId="3662593934" sldId="454"/>
            <ac:graphicFrameMk id="2" creationId="{E89942F2-BA4B-3C89-F1B7-6EACE67F3BD9}"/>
          </ac:graphicFrameMkLst>
        </pc:graphicFrameChg>
      </pc:sldChg>
      <pc:sldChg chg="modSp mod">
        <pc:chgData name="Sylvia Van Impe" userId="377d9cc8-e53a-4865-9972-fe96a1c5a46b" providerId="ADAL" clId="{7CE8DAF3-841C-4443-B749-1C5C4DF8F7C0}" dt="2024-11-20T14:47:50.382" v="200" actId="20577"/>
        <pc:sldMkLst>
          <pc:docMk/>
          <pc:sldMk cId="925808720" sldId="456"/>
        </pc:sldMkLst>
        <pc:spChg chg="mod">
          <ac:chgData name="Sylvia Van Impe" userId="377d9cc8-e53a-4865-9972-fe96a1c5a46b" providerId="ADAL" clId="{7CE8DAF3-841C-4443-B749-1C5C4DF8F7C0}" dt="2024-11-20T14:47:50.382" v="200" actId="20577"/>
          <ac:spMkLst>
            <pc:docMk/>
            <pc:sldMk cId="925808720" sldId="456"/>
            <ac:spMk id="7" creationId="{F8204370-425D-4C80-A7FC-215880C431D8}"/>
          </ac:spMkLst>
        </pc:spChg>
      </pc:sldChg>
      <pc:sldChg chg="addSp delSp modSp mod">
        <pc:chgData name="Sylvia Van Impe" userId="377d9cc8-e53a-4865-9972-fe96a1c5a46b" providerId="ADAL" clId="{7CE8DAF3-841C-4443-B749-1C5C4DF8F7C0}" dt="2024-11-21T09:03:12.287" v="626" actId="1076"/>
        <pc:sldMkLst>
          <pc:docMk/>
          <pc:sldMk cId="1635662706" sldId="471"/>
        </pc:sldMkLst>
        <pc:spChg chg="mod">
          <ac:chgData name="Sylvia Van Impe" userId="377d9cc8-e53a-4865-9972-fe96a1c5a46b" providerId="ADAL" clId="{7CE8DAF3-841C-4443-B749-1C5C4DF8F7C0}" dt="2024-11-21T09:03:12.287" v="626" actId="1076"/>
          <ac:spMkLst>
            <pc:docMk/>
            <pc:sldMk cId="1635662706" sldId="471"/>
            <ac:spMk id="6" creationId="{00000000-0000-0000-0000-000000000000}"/>
          </ac:spMkLst>
        </pc:spChg>
        <pc:picChg chg="add mod">
          <ac:chgData name="Sylvia Van Impe" userId="377d9cc8-e53a-4865-9972-fe96a1c5a46b" providerId="ADAL" clId="{7CE8DAF3-841C-4443-B749-1C5C4DF8F7C0}" dt="2024-11-21T09:02:51.917" v="619" actId="14100"/>
          <ac:picMkLst>
            <pc:docMk/>
            <pc:sldMk cId="1635662706" sldId="471"/>
            <ac:picMk id="2" creationId="{EBDAD392-5234-1CA1-17BA-FD350E685E79}"/>
          </ac:picMkLst>
        </pc:picChg>
        <pc:picChg chg="add mod">
          <ac:chgData name="Sylvia Van Impe" userId="377d9cc8-e53a-4865-9972-fe96a1c5a46b" providerId="ADAL" clId="{7CE8DAF3-841C-4443-B749-1C5C4DF8F7C0}" dt="2024-11-21T09:03:06.703" v="625" actId="1076"/>
          <ac:picMkLst>
            <pc:docMk/>
            <pc:sldMk cId="1635662706" sldId="471"/>
            <ac:picMk id="3" creationId="{6C1176C5-73E3-4E94-234A-182E58618AB9}"/>
          </ac:picMkLst>
        </pc:picChg>
        <pc:picChg chg="add del mod">
          <ac:chgData name="Sylvia Van Impe" userId="377d9cc8-e53a-4865-9972-fe96a1c5a46b" providerId="ADAL" clId="{7CE8DAF3-841C-4443-B749-1C5C4DF8F7C0}" dt="2024-11-21T09:02:55.042" v="621" actId="478"/>
          <ac:picMkLst>
            <pc:docMk/>
            <pc:sldMk cId="1635662706" sldId="471"/>
            <ac:picMk id="7" creationId="{00000000-0000-0000-0000-000000000000}"/>
          </ac:picMkLst>
        </pc:picChg>
      </pc:sldChg>
      <pc:sldChg chg="modSp mod">
        <pc:chgData name="Sylvia Van Impe" userId="377d9cc8-e53a-4865-9972-fe96a1c5a46b" providerId="ADAL" clId="{7CE8DAF3-841C-4443-B749-1C5C4DF8F7C0}" dt="2024-11-20T13:42:44.393" v="142" actId="1038"/>
        <pc:sldMkLst>
          <pc:docMk/>
          <pc:sldMk cId="2302715083" sldId="480"/>
        </pc:sldMkLst>
        <pc:picChg chg="mod">
          <ac:chgData name="Sylvia Van Impe" userId="377d9cc8-e53a-4865-9972-fe96a1c5a46b" providerId="ADAL" clId="{7CE8DAF3-841C-4443-B749-1C5C4DF8F7C0}" dt="2024-11-20T13:42:44.393" v="142" actId="1038"/>
          <ac:picMkLst>
            <pc:docMk/>
            <pc:sldMk cId="2302715083" sldId="480"/>
            <ac:picMk id="4" creationId="{61FC44AB-1C40-C240-FA8A-1342DA2779FE}"/>
          </ac:picMkLst>
        </pc:picChg>
      </pc:sldChg>
      <pc:sldChg chg="addSp delSp modSp mod ord">
        <pc:chgData name="Sylvia Van Impe" userId="377d9cc8-e53a-4865-9972-fe96a1c5a46b" providerId="ADAL" clId="{7CE8DAF3-841C-4443-B749-1C5C4DF8F7C0}" dt="2024-11-21T09:02:11.692" v="609" actId="5793"/>
        <pc:sldMkLst>
          <pc:docMk/>
          <pc:sldMk cId="15640484" sldId="481"/>
        </pc:sldMkLst>
        <pc:spChg chg="mod">
          <ac:chgData name="Sylvia Van Impe" userId="377d9cc8-e53a-4865-9972-fe96a1c5a46b" providerId="ADAL" clId="{7CE8DAF3-841C-4443-B749-1C5C4DF8F7C0}" dt="2024-11-21T09:02:11.692" v="609" actId="5793"/>
          <ac:spMkLst>
            <pc:docMk/>
            <pc:sldMk cId="15640484" sldId="481"/>
            <ac:spMk id="5" creationId="{ADC39B89-006D-978D-375D-0BFFD5DD9D1E}"/>
          </ac:spMkLst>
        </pc:spChg>
        <pc:picChg chg="add del">
          <ac:chgData name="Sylvia Van Impe" userId="377d9cc8-e53a-4865-9972-fe96a1c5a46b" providerId="ADAL" clId="{7CE8DAF3-841C-4443-B749-1C5C4DF8F7C0}" dt="2024-11-21T09:00:30.779" v="596" actId="478"/>
          <ac:picMkLst>
            <pc:docMk/>
            <pc:sldMk cId="15640484" sldId="481"/>
            <ac:picMk id="3" creationId="{CEF4F107-E8B4-C75A-127F-47AC763D7A95}"/>
          </ac:picMkLst>
        </pc:picChg>
      </pc:sldChg>
      <pc:sldChg chg="modSp mod">
        <pc:chgData name="Sylvia Van Impe" userId="377d9cc8-e53a-4865-9972-fe96a1c5a46b" providerId="ADAL" clId="{7CE8DAF3-841C-4443-B749-1C5C4DF8F7C0}" dt="2024-11-19T13:55:38.373" v="1" actId="20577"/>
        <pc:sldMkLst>
          <pc:docMk/>
          <pc:sldMk cId="1866688657" sldId="482"/>
        </pc:sldMkLst>
        <pc:graphicFrameChg chg="modGraphic">
          <ac:chgData name="Sylvia Van Impe" userId="377d9cc8-e53a-4865-9972-fe96a1c5a46b" providerId="ADAL" clId="{7CE8DAF3-841C-4443-B749-1C5C4DF8F7C0}" dt="2024-11-19T13:55:38.373" v="1" actId="20577"/>
          <ac:graphicFrameMkLst>
            <pc:docMk/>
            <pc:sldMk cId="1866688657" sldId="482"/>
            <ac:graphicFrameMk id="2" creationId="{01EBF6D4-814B-0FA7-A016-3256610795AE}"/>
          </ac:graphicFrameMkLst>
        </pc:graphicFrameChg>
      </pc:sldChg>
      <pc:sldChg chg="addSp delSp modSp mod">
        <pc:chgData name="Sylvia Van Impe" userId="377d9cc8-e53a-4865-9972-fe96a1c5a46b" providerId="ADAL" clId="{7CE8DAF3-841C-4443-B749-1C5C4DF8F7C0}" dt="2024-11-21T09:11:45.333" v="643" actId="1037"/>
        <pc:sldMkLst>
          <pc:docMk/>
          <pc:sldMk cId="3957236455" sldId="483"/>
        </pc:sldMkLst>
        <pc:picChg chg="del">
          <ac:chgData name="Sylvia Van Impe" userId="377d9cc8-e53a-4865-9972-fe96a1c5a46b" providerId="ADAL" clId="{7CE8DAF3-841C-4443-B749-1C5C4DF8F7C0}" dt="2024-11-21T09:11:27.991" v="628" actId="478"/>
          <ac:picMkLst>
            <pc:docMk/>
            <pc:sldMk cId="3957236455" sldId="483"/>
            <ac:picMk id="3" creationId="{D20A84FE-88E3-FC1E-8C25-92D58FDA137C}"/>
          </ac:picMkLst>
        </pc:picChg>
        <pc:picChg chg="add mod">
          <ac:chgData name="Sylvia Van Impe" userId="377d9cc8-e53a-4865-9972-fe96a1c5a46b" providerId="ADAL" clId="{7CE8DAF3-841C-4443-B749-1C5C4DF8F7C0}" dt="2024-11-21T09:11:45.333" v="643" actId="1037"/>
          <ac:picMkLst>
            <pc:docMk/>
            <pc:sldMk cId="3957236455" sldId="483"/>
            <ac:picMk id="6" creationId="{380742C6-4855-C667-BCCA-5DC1C0A0AFC4}"/>
          </ac:picMkLst>
        </pc:picChg>
      </pc:sldChg>
      <pc:sldChg chg="add">
        <pc:chgData name="Sylvia Van Impe" userId="377d9cc8-e53a-4865-9972-fe96a1c5a46b" providerId="ADAL" clId="{7CE8DAF3-841C-4443-B749-1C5C4DF8F7C0}" dt="2024-11-20T14:45:35.647" v="173"/>
        <pc:sldMkLst>
          <pc:docMk/>
          <pc:sldMk cId="3272238902" sldId="484"/>
        </pc:sldMkLst>
      </pc:sldChg>
      <pc:sldChg chg="addSp modSp add mod">
        <pc:chgData name="Sylvia Van Impe" userId="377d9cc8-e53a-4865-9972-fe96a1c5a46b" providerId="ADAL" clId="{7CE8DAF3-841C-4443-B749-1C5C4DF8F7C0}" dt="2024-11-20T16:11:19.692" v="580" actId="1076"/>
        <pc:sldMkLst>
          <pc:docMk/>
          <pc:sldMk cId="2764529274" sldId="485"/>
        </pc:sldMkLst>
        <pc:graphicFrameChg chg="add mod modGraphic">
          <ac:chgData name="Sylvia Van Impe" userId="377d9cc8-e53a-4865-9972-fe96a1c5a46b" providerId="ADAL" clId="{7CE8DAF3-841C-4443-B749-1C5C4DF8F7C0}" dt="2024-11-20T16:10:07.605" v="548" actId="20577"/>
          <ac:graphicFrameMkLst>
            <pc:docMk/>
            <pc:sldMk cId="2764529274" sldId="485"/>
            <ac:graphicFrameMk id="2" creationId="{2FBFD219-1C10-A216-8660-B6A97002A3F0}"/>
          </ac:graphicFrameMkLst>
        </pc:graphicFrameChg>
        <pc:graphicFrameChg chg="add mod modGraphic">
          <ac:chgData name="Sylvia Van Impe" userId="377d9cc8-e53a-4865-9972-fe96a1c5a46b" providerId="ADAL" clId="{7CE8DAF3-841C-4443-B749-1C5C4DF8F7C0}" dt="2024-11-20T16:11:19.692" v="580" actId="1076"/>
          <ac:graphicFrameMkLst>
            <pc:docMk/>
            <pc:sldMk cId="2764529274" sldId="485"/>
            <ac:graphicFrameMk id="3" creationId="{328F7B6E-04AB-FCBA-13A2-90003F405BBE}"/>
          </ac:graphicFrameMkLst>
        </pc:graphicFrameChg>
        <pc:graphicFrameChg chg="mod modGraphic">
          <ac:chgData name="Sylvia Van Impe" userId="377d9cc8-e53a-4865-9972-fe96a1c5a46b" providerId="ADAL" clId="{7CE8DAF3-841C-4443-B749-1C5C4DF8F7C0}" dt="2024-11-20T16:08:47.689" v="502" actId="21"/>
          <ac:graphicFrameMkLst>
            <pc:docMk/>
            <pc:sldMk cId="2764529274" sldId="485"/>
            <ac:graphicFrameMk id="9" creationId="{AEFC3587-5146-490B-BA67-B406A8FBB2C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BBF2F1-3F24-40CF-AF48-4DA6691F35F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2D62C2B-44DE-4E09-95CA-0ADCC6AF0370}">
      <dgm:prSet phldrT="[Tekst]"/>
      <dgm:spPr/>
      <dgm:t>
        <a:bodyPr/>
        <a:lstStyle/>
        <a:p>
          <a:r>
            <a:rPr lang="nl-NL" dirty="0"/>
            <a:t>SICI budget 2018</a:t>
          </a:r>
        </a:p>
      </dgm:t>
    </dgm:pt>
    <dgm:pt modelId="{979DB169-CC7E-4F7D-88AA-E5870AF0532A}" type="parTrans" cxnId="{6AD053C0-AA16-43AE-8262-EE11FF10F281}">
      <dgm:prSet/>
      <dgm:spPr/>
      <dgm:t>
        <a:bodyPr/>
        <a:lstStyle/>
        <a:p>
          <a:endParaRPr lang="nl-NL"/>
        </a:p>
      </dgm:t>
    </dgm:pt>
    <dgm:pt modelId="{52B4B64B-BB53-4CD3-BD5C-E6BE8E8DC609}" type="sibTrans" cxnId="{6AD053C0-AA16-43AE-8262-EE11FF10F281}">
      <dgm:prSet/>
      <dgm:spPr/>
      <dgm:t>
        <a:bodyPr/>
        <a:lstStyle/>
        <a:p>
          <a:endParaRPr lang="nl-NL"/>
        </a:p>
      </dgm:t>
    </dgm:pt>
    <dgm:pt modelId="{3D5129E5-2A85-4EF9-BEE3-9C797FE27D7A}">
      <dgm:prSet phldrT="[Tekst]"/>
      <dgm:spPr/>
      <dgm:t>
        <a:bodyPr/>
        <a:lstStyle/>
        <a:p>
          <a:r>
            <a:rPr lang="nl-NL" dirty="0" err="1"/>
            <a:t>Fixed</a:t>
          </a:r>
          <a:r>
            <a:rPr lang="nl-NL" dirty="0"/>
            <a:t> </a:t>
          </a:r>
          <a:r>
            <a:rPr lang="nl-NL" dirty="0" err="1"/>
            <a:t>costs</a:t>
          </a:r>
          <a:r>
            <a:rPr lang="nl-NL" dirty="0"/>
            <a:t> – managing SICI</a:t>
          </a:r>
        </a:p>
      </dgm:t>
    </dgm:pt>
    <dgm:pt modelId="{74179755-755F-4963-B274-88843806C03B}" type="parTrans" cxnId="{3B0430EF-CA57-4CD2-9743-8E4170F4E6C7}">
      <dgm:prSet/>
      <dgm:spPr/>
      <dgm:t>
        <a:bodyPr/>
        <a:lstStyle/>
        <a:p>
          <a:endParaRPr lang="nl-NL"/>
        </a:p>
      </dgm:t>
    </dgm:pt>
    <dgm:pt modelId="{E76004A4-2591-485E-824C-8270150693A1}" type="sibTrans" cxnId="{3B0430EF-CA57-4CD2-9743-8E4170F4E6C7}">
      <dgm:prSet/>
      <dgm:spPr/>
      <dgm:t>
        <a:bodyPr/>
        <a:lstStyle/>
        <a:p>
          <a:endParaRPr lang="nl-NL"/>
        </a:p>
      </dgm:t>
    </dgm:pt>
    <dgm:pt modelId="{E06A7781-D59B-447C-89E2-C902D0372E5D}">
      <dgm:prSet phldrT="[Tekst]"/>
      <dgm:spPr/>
      <dgm:t>
        <a:bodyPr/>
        <a:lstStyle/>
        <a:p>
          <a:r>
            <a:rPr lang="nl-NL" dirty="0" err="1"/>
            <a:t>Variable</a:t>
          </a:r>
          <a:r>
            <a:rPr lang="nl-NL" dirty="0"/>
            <a:t> </a:t>
          </a:r>
          <a:r>
            <a:rPr lang="nl-NL" dirty="0" err="1"/>
            <a:t>costs</a:t>
          </a:r>
          <a:r>
            <a:rPr lang="nl-NL" dirty="0"/>
            <a:t> – </a:t>
          </a:r>
          <a:r>
            <a:rPr lang="nl-NL" dirty="0" err="1"/>
            <a:t>implementing</a:t>
          </a:r>
          <a:r>
            <a:rPr lang="nl-NL" dirty="0"/>
            <a:t> SICI </a:t>
          </a:r>
          <a:r>
            <a:rPr lang="nl-NL" dirty="0" err="1"/>
            <a:t>priorities</a:t>
          </a:r>
          <a:endParaRPr lang="nl-NL" dirty="0"/>
        </a:p>
      </dgm:t>
    </dgm:pt>
    <dgm:pt modelId="{52AECFE8-7C1C-46D4-89B5-C9BADFE304A1}" type="parTrans" cxnId="{C5FA63C2-917B-4D08-BF81-2AA94DF74AF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nl-NL"/>
        </a:p>
      </dgm:t>
    </dgm:pt>
    <dgm:pt modelId="{318ABEB6-C502-44EA-8D16-60D090FF9779}" type="sibTrans" cxnId="{C5FA63C2-917B-4D08-BF81-2AA94DF74AF5}">
      <dgm:prSet/>
      <dgm:spPr/>
      <dgm:t>
        <a:bodyPr/>
        <a:lstStyle/>
        <a:p>
          <a:endParaRPr lang="nl-NL"/>
        </a:p>
      </dgm:t>
    </dgm:pt>
    <dgm:pt modelId="{A89083CF-9242-417A-971F-AA69B913DBBF}">
      <dgm:prSet phldrT="[Tekst]"/>
      <dgm:spPr/>
      <dgm:t>
        <a:bodyPr/>
        <a:lstStyle/>
        <a:p>
          <a:r>
            <a:rPr lang="nl-NL" dirty="0" err="1"/>
            <a:t>Salaries</a:t>
          </a:r>
          <a:r>
            <a:rPr lang="nl-NL" dirty="0"/>
            <a:t> </a:t>
          </a:r>
          <a:r>
            <a:rPr lang="nl-NL" dirty="0" err="1"/>
            <a:t>secretariat</a:t>
          </a:r>
          <a:endParaRPr lang="nl-NL" dirty="0"/>
        </a:p>
      </dgm:t>
    </dgm:pt>
    <dgm:pt modelId="{BBE04D70-6504-42BF-95C7-90FB93D2BF22}" type="parTrans" cxnId="{6C458EC4-8422-40C8-9811-E1FB0695E247}">
      <dgm:prSet/>
      <dgm:spPr/>
      <dgm:t>
        <a:bodyPr/>
        <a:lstStyle/>
        <a:p>
          <a:endParaRPr lang="nl-NL"/>
        </a:p>
      </dgm:t>
    </dgm:pt>
    <dgm:pt modelId="{1F5582C6-FA19-438C-ACC1-133ACDE17040}" type="sibTrans" cxnId="{6C458EC4-8422-40C8-9811-E1FB0695E247}">
      <dgm:prSet/>
      <dgm:spPr/>
      <dgm:t>
        <a:bodyPr/>
        <a:lstStyle/>
        <a:p>
          <a:endParaRPr lang="nl-NL"/>
        </a:p>
      </dgm:t>
    </dgm:pt>
    <dgm:pt modelId="{399D37C8-AB5F-415A-972F-435CCD9F8EE2}">
      <dgm:prSet phldrT="[Tekst]"/>
      <dgm:spPr/>
      <dgm:t>
        <a:bodyPr/>
        <a:lstStyle/>
        <a:p>
          <a:r>
            <a:rPr lang="nl-NL" dirty="0" err="1"/>
            <a:t>Liability</a:t>
          </a:r>
          <a:r>
            <a:rPr lang="nl-NL" dirty="0"/>
            <a:t> </a:t>
          </a:r>
          <a:r>
            <a:rPr lang="nl-NL" dirty="0" err="1"/>
            <a:t>insurance</a:t>
          </a:r>
          <a:r>
            <a:rPr lang="nl-NL" dirty="0"/>
            <a:t> AIG Europe</a:t>
          </a:r>
        </a:p>
      </dgm:t>
    </dgm:pt>
    <dgm:pt modelId="{4409A34A-C84C-478C-9617-683A8192649D}" type="parTrans" cxnId="{2AECD096-DD40-4E97-8A2E-2C90FF636352}">
      <dgm:prSet/>
      <dgm:spPr/>
      <dgm:t>
        <a:bodyPr/>
        <a:lstStyle/>
        <a:p>
          <a:endParaRPr lang="nl-NL"/>
        </a:p>
      </dgm:t>
    </dgm:pt>
    <dgm:pt modelId="{00BD6D0E-1A53-43DE-AB5C-DBA395ADD1CE}" type="sibTrans" cxnId="{2AECD096-DD40-4E97-8A2E-2C90FF636352}">
      <dgm:prSet/>
      <dgm:spPr/>
      <dgm:t>
        <a:bodyPr/>
        <a:lstStyle/>
        <a:p>
          <a:endParaRPr lang="nl-NL"/>
        </a:p>
      </dgm:t>
    </dgm:pt>
    <dgm:pt modelId="{3948ADCD-6180-4D8F-BF6F-5614FB0BA56E}">
      <dgm:prSet phldrT="[Tekst]"/>
      <dgm:spPr/>
      <dgm:t>
        <a:bodyPr/>
        <a:lstStyle/>
        <a:p>
          <a:r>
            <a:rPr lang="nl-NL" dirty="0" err="1"/>
            <a:t>Bookkeeping</a:t>
          </a:r>
          <a:r>
            <a:rPr lang="nl-NL" dirty="0"/>
            <a:t> </a:t>
          </a:r>
        </a:p>
      </dgm:t>
    </dgm:pt>
    <dgm:pt modelId="{B535FD6B-EABA-4D08-ABF8-B2A5237D6DAC}" type="parTrans" cxnId="{160F772B-0E39-490F-8DB2-C381BA7B33D2}">
      <dgm:prSet/>
      <dgm:spPr/>
      <dgm:t>
        <a:bodyPr/>
        <a:lstStyle/>
        <a:p>
          <a:endParaRPr lang="nl-NL"/>
        </a:p>
      </dgm:t>
    </dgm:pt>
    <dgm:pt modelId="{10A4EE3B-C922-4F45-95CC-6AE339763B4F}" type="sibTrans" cxnId="{160F772B-0E39-490F-8DB2-C381BA7B33D2}">
      <dgm:prSet/>
      <dgm:spPr/>
      <dgm:t>
        <a:bodyPr/>
        <a:lstStyle/>
        <a:p>
          <a:endParaRPr lang="nl-NL"/>
        </a:p>
      </dgm:t>
    </dgm:pt>
    <dgm:pt modelId="{E29256CC-A510-438E-B426-EC2B89AD64D2}">
      <dgm:prSet phldrT="[Tekst]"/>
      <dgm:spPr/>
      <dgm:t>
        <a:bodyPr/>
        <a:lstStyle/>
        <a:p>
          <a:r>
            <a:rPr lang="nl-NL" dirty="0"/>
            <a:t>Cooperation  - </a:t>
          </a:r>
          <a:r>
            <a:rPr lang="nl-NL" dirty="0" err="1"/>
            <a:t>projects</a:t>
          </a:r>
          <a:r>
            <a:rPr lang="nl-NL" dirty="0"/>
            <a:t> of members</a:t>
          </a:r>
        </a:p>
      </dgm:t>
    </dgm:pt>
    <dgm:pt modelId="{714A87BF-1FAB-45EA-95E0-360E2891A8DB}" type="parTrans" cxnId="{6D078DCB-58F3-4D5C-B909-06CFD68910F6}">
      <dgm:prSet/>
      <dgm:spPr/>
      <dgm:t>
        <a:bodyPr/>
        <a:lstStyle/>
        <a:p>
          <a:endParaRPr lang="nl-NL"/>
        </a:p>
      </dgm:t>
    </dgm:pt>
    <dgm:pt modelId="{0DA3EB00-A9E4-44A1-8877-CD7FF0F727A4}" type="sibTrans" cxnId="{6D078DCB-58F3-4D5C-B909-06CFD68910F6}">
      <dgm:prSet/>
      <dgm:spPr/>
      <dgm:t>
        <a:bodyPr/>
        <a:lstStyle/>
        <a:p>
          <a:endParaRPr lang="nl-NL"/>
        </a:p>
      </dgm:t>
    </dgm:pt>
    <dgm:pt modelId="{CB2F3CC3-4D60-4849-9E1E-C4BD3B219631}">
      <dgm:prSet phldrT="[Tekst]"/>
      <dgm:spPr/>
      <dgm:t>
        <a:bodyPr/>
        <a:lstStyle/>
        <a:p>
          <a:r>
            <a:rPr lang="nl-NL" dirty="0"/>
            <a:t>SICI </a:t>
          </a:r>
          <a:r>
            <a:rPr lang="nl-NL" dirty="0" err="1"/>
            <a:t>refunds</a:t>
          </a:r>
          <a:endParaRPr lang="nl-NL" dirty="0"/>
        </a:p>
      </dgm:t>
    </dgm:pt>
    <dgm:pt modelId="{303816A8-6DF1-495D-B167-AFA886DF3102}" type="parTrans" cxnId="{A507466D-DE2A-4BB1-A823-0749D1CE2819}">
      <dgm:prSet/>
      <dgm:spPr/>
      <dgm:t>
        <a:bodyPr/>
        <a:lstStyle/>
        <a:p>
          <a:endParaRPr lang="nl-NL"/>
        </a:p>
      </dgm:t>
    </dgm:pt>
    <dgm:pt modelId="{E327B383-D22F-40F9-9ABB-C39E218FF4B3}" type="sibTrans" cxnId="{A507466D-DE2A-4BB1-A823-0749D1CE2819}">
      <dgm:prSet/>
      <dgm:spPr/>
      <dgm:t>
        <a:bodyPr/>
        <a:lstStyle/>
        <a:p>
          <a:endParaRPr lang="nl-NL"/>
        </a:p>
      </dgm:t>
    </dgm:pt>
    <dgm:pt modelId="{59011957-CE05-4FB0-A6E9-289EE9E7B2D3}">
      <dgm:prSet phldrT="[Tekst]"/>
      <dgm:spPr/>
      <dgm:t>
        <a:bodyPr/>
        <a:lstStyle/>
        <a:p>
          <a:r>
            <a:rPr lang="nl-NL" dirty="0"/>
            <a:t>General Assembly</a:t>
          </a:r>
        </a:p>
      </dgm:t>
    </dgm:pt>
    <dgm:pt modelId="{EBEA2D69-AE12-425A-A59C-3DBCBD2F0545}" type="parTrans" cxnId="{27C0D104-02BB-4EA7-B400-25FDBA2D99C6}">
      <dgm:prSet/>
      <dgm:spPr/>
      <dgm:t>
        <a:bodyPr/>
        <a:lstStyle/>
        <a:p>
          <a:endParaRPr lang="nl-NL"/>
        </a:p>
      </dgm:t>
    </dgm:pt>
    <dgm:pt modelId="{6459DC53-EDCE-40D4-A8DA-2D59D75556ED}" type="sibTrans" cxnId="{27C0D104-02BB-4EA7-B400-25FDBA2D99C6}">
      <dgm:prSet/>
      <dgm:spPr/>
      <dgm:t>
        <a:bodyPr/>
        <a:lstStyle/>
        <a:p>
          <a:endParaRPr lang="nl-NL"/>
        </a:p>
      </dgm:t>
    </dgm:pt>
    <dgm:pt modelId="{E3E5A6F8-FC34-475C-8D06-E0A26111DB2F}">
      <dgm:prSet phldrT="[Tekst]"/>
      <dgm:spPr/>
      <dgm:t>
        <a:bodyPr/>
        <a:lstStyle/>
        <a:p>
          <a:r>
            <a:rPr lang="nl-NL" dirty="0"/>
            <a:t>Website</a:t>
          </a:r>
        </a:p>
      </dgm:t>
    </dgm:pt>
    <dgm:pt modelId="{97BA07DC-37CE-486D-82EB-21EDEDD97F19}" type="parTrans" cxnId="{4C494C87-B07E-4359-BC52-B63FA8FF012B}">
      <dgm:prSet/>
      <dgm:spPr/>
      <dgm:t>
        <a:bodyPr/>
        <a:lstStyle/>
        <a:p>
          <a:endParaRPr lang="nl-NL"/>
        </a:p>
      </dgm:t>
    </dgm:pt>
    <dgm:pt modelId="{FC1111AF-ED19-46D8-88CE-18DFD9DEDD29}" type="sibTrans" cxnId="{4C494C87-B07E-4359-BC52-B63FA8FF012B}">
      <dgm:prSet/>
      <dgm:spPr/>
      <dgm:t>
        <a:bodyPr/>
        <a:lstStyle/>
        <a:p>
          <a:endParaRPr lang="nl-NL"/>
        </a:p>
      </dgm:t>
    </dgm:pt>
    <dgm:pt modelId="{F78027AB-938E-4D76-B961-4255783891FE}">
      <dgm:prSet phldrT="[Tekst]"/>
      <dgm:spPr/>
      <dgm:t>
        <a:bodyPr/>
        <a:lstStyle/>
        <a:p>
          <a:r>
            <a:rPr lang="nl-NL" dirty="0" err="1"/>
            <a:t>Operational</a:t>
          </a:r>
          <a:r>
            <a:rPr lang="nl-NL" dirty="0"/>
            <a:t> </a:t>
          </a:r>
          <a:r>
            <a:rPr lang="nl-NL" dirty="0" err="1"/>
            <a:t>costs</a:t>
          </a:r>
          <a:r>
            <a:rPr lang="nl-NL" dirty="0"/>
            <a:t> EC</a:t>
          </a:r>
        </a:p>
      </dgm:t>
    </dgm:pt>
    <dgm:pt modelId="{BD8231BE-4C32-46B3-B6D8-B4AD7F03B7BA}" type="parTrans" cxnId="{0935C7DD-2EFB-4AFD-943B-6B9A07F63180}">
      <dgm:prSet/>
      <dgm:spPr/>
      <dgm:t>
        <a:bodyPr/>
        <a:lstStyle/>
        <a:p>
          <a:endParaRPr lang="nl-NL"/>
        </a:p>
      </dgm:t>
    </dgm:pt>
    <dgm:pt modelId="{E9E61DD0-E71E-414A-BECE-916EB76C0670}" type="sibTrans" cxnId="{0935C7DD-2EFB-4AFD-943B-6B9A07F63180}">
      <dgm:prSet/>
      <dgm:spPr/>
      <dgm:t>
        <a:bodyPr/>
        <a:lstStyle/>
        <a:p>
          <a:endParaRPr lang="nl-NL"/>
        </a:p>
      </dgm:t>
    </dgm:pt>
    <dgm:pt modelId="{9AFE7CB0-CF3B-4E1A-B2A5-EBB8D3F7E9BD}">
      <dgm:prSet phldrT="[Tekst]"/>
      <dgm:spPr/>
      <dgm:t>
        <a:bodyPr/>
        <a:lstStyle/>
        <a:p>
          <a:r>
            <a:rPr lang="nl-NL" dirty="0"/>
            <a:t>Development </a:t>
          </a:r>
          <a:r>
            <a:rPr lang="nl-NL" dirty="0" err="1"/>
            <a:t>officer</a:t>
          </a:r>
          <a:endParaRPr lang="nl-NL" dirty="0"/>
        </a:p>
      </dgm:t>
    </dgm:pt>
    <dgm:pt modelId="{DC5104A7-BB22-4B3B-8CCC-A04A33B4D722}" type="parTrans" cxnId="{FF0021FD-F786-497E-AE5C-339A63A9313F}">
      <dgm:prSet/>
      <dgm:spPr/>
      <dgm:t>
        <a:bodyPr/>
        <a:lstStyle/>
        <a:p>
          <a:endParaRPr lang="nl-NL"/>
        </a:p>
      </dgm:t>
    </dgm:pt>
    <dgm:pt modelId="{F43D1CD8-E2D0-4233-A908-5EC65E5D0BCB}" type="sibTrans" cxnId="{FF0021FD-F786-497E-AE5C-339A63A9313F}">
      <dgm:prSet/>
      <dgm:spPr/>
      <dgm:t>
        <a:bodyPr/>
        <a:lstStyle/>
        <a:p>
          <a:endParaRPr lang="nl-NL"/>
        </a:p>
      </dgm:t>
    </dgm:pt>
    <dgm:pt modelId="{10E3E652-EAEA-4D0A-9490-4F032747D2F7}">
      <dgm:prSet phldrT="[Tekst]"/>
      <dgm:spPr/>
      <dgm:t>
        <a:bodyPr/>
        <a:lstStyle/>
        <a:p>
          <a:r>
            <a:rPr lang="nl-NL" dirty="0" err="1"/>
            <a:t>Miscellaneous</a:t>
          </a:r>
          <a:r>
            <a:rPr lang="nl-NL" dirty="0"/>
            <a:t> </a:t>
          </a:r>
          <a:r>
            <a:rPr lang="nl-NL" dirty="0" err="1"/>
            <a:t>costs</a:t>
          </a:r>
          <a:endParaRPr lang="nl-NL" dirty="0"/>
        </a:p>
      </dgm:t>
    </dgm:pt>
    <dgm:pt modelId="{C76674E2-01ED-4CAA-BE27-B8A0A67F46DB}" type="parTrans" cxnId="{9D533A2E-13F3-4EE6-997F-E00556D05FEF}">
      <dgm:prSet/>
      <dgm:spPr/>
      <dgm:t>
        <a:bodyPr/>
        <a:lstStyle/>
        <a:p>
          <a:endParaRPr lang="nl-NL"/>
        </a:p>
      </dgm:t>
    </dgm:pt>
    <dgm:pt modelId="{831F765C-E5B8-4752-82DB-A788DD2E644C}" type="sibTrans" cxnId="{9D533A2E-13F3-4EE6-997F-E00556D05FEF}">
      <dgm:prSet/>
      <dgm:spPr/>
      <dgm:t>
        <a:bodyPr/>
        <a:lstStyle/>
        <a:p>
          <a:endParaRPr lang="nl-NL"/>
        </a:p>
      </dgm:t>
    </dgm:pt>
    <dgm:pt modelId="{4144340D-9B52-432C-B88F-51094BBED799}">
      <dgm:prSet phldrT="[Tekst]"/>
      <dgm:spPr/>
      <dgm:t>
        <a:bodyPr/>
        <a:lstStyle/>
        <a:p>
          <a:r>
            <a:rPr lang="nl-NL" dirty="0"/>
            <a:t>National </a:t>
          </a:r>
          <a:r>
            <a:rPr lang="nl-NL" dirty="0" err="1"/>
            <a:t>coordinators</a:t>
          </a:r>
          <a:endParaRPr lang="nl-NL" dirty="0"/>
        </a:p>
      </dgm:t>
    </dgm:pt>
    <dgm:pt modelId="{32D49ADF-C5AD-429F-B8DC-E921562D1A4E}" type="parTrans" cxnId="{5CB9C96E-F76E-4C28-A8B9-8A189AD3428D}">
      <dgm:prSet/>
      <dgm:spPr/>
      <dgm:t>
        <a:bodyPr/>
        <a:lstStyle/>
        <a:p>
          <a:endParaRPr lang="nl-NL"/>
        </a:p>
      </dgm:t>
    </dgm:pt>
    <dgm:pt modelId="{EA567521-63C4-427D-A911-0E1780748329}" type="sibTrans" cxnId="{5CB9C96E-F76E-4C28-A8B9-8A189AD3428D}">
      <dgm:prSet/>
      <dgm:spPr/>
      <dgm:t>
        <a:bodyPr/>
        <a:lstStyle/>
        <a:p>
          <a:endParaRPr lang="nl-NL"/>
        </a:p>
      </dgm:t>
    </dgm:pt>
    <dgm:pt modelId="{050A8CB1-B563-4415-AC74-4D5A9579C78D}">
      <dgm:prSet phldrT="[Tekst]"/>
      <dgm:spPr/>
      <dgm:t>
        <a:bodyPr/>
        <a:lstStyle/>
        <a:p>
          <a:r>
            <a:rPr lang="nl-NL"/>
            <a:t>Organisation Workshops</a:t>
          </a:r>
          <a:endParaRPr lang="nl-NL" dirty="0"/>
        </a:p>
      </dgm:t>
    </dgm:pt>
    <dgm:pt modelId="{9F51D9FF-3243-4779-BD8F-37E7F718E5F0}" type="parTrans" cxnId="{E2652FD5-A6C6-4CCF-BDCD-0CECC63650AB}">
      <dgm:prSet/>
      <dgm:spPr/>
      <dgm:t>
        <a:bodyPr/>
        <a:lstStyle/>
        <a:p>
          <a:endParaRPr lang="nl-NL"/>
        </a:p>
      </dgm:t>
    </dgm:pt>
    <dgm:pt modelId="{86EBC71F-4045-4540-A4DE-748FCBE29B4A}" type="sibTrans" cxnId="{E2652FD5-A6C6-4CCF-BDCD-0CECC63650AB}">
      <dgm:prSet/>
      <dgm:spPr/>
      <dgm:t>
        <a:bodyPr/>
        <a:lstStyle/>
        <a:p>
          <a:endParaRPr lang="nl-NL"/>
        </a:p>
      </dgm:t>
    </dgm:pt>
    <dgm:pt modelId="{3839CA25-5963-4F46-A4B0-404425851AAA}" type="pres">
      <dgm:prSet presAssocID="{5DBBF2F1-3F24-40CF-AF48-4DA6691F35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DBDE0D-E8BC-477A-B78B-FAE5D50C3CFE}" type="pres">
      <dgm:prSet presAssocID="{E2D62C2B-44DE-4E09-95CA-0ADCC6AF0370}" presName="hierRoot1" presStyleCnt="0"/>
      <dgm:spPr/>
    </dgm:pt>
    <dgm:pt modelId="{E4BD16C5-F021-447D-9837-2634CC15BE9E}" type="pres">
      <dgm:prSet presAssocID="{E2D62C2B-44DE-4E09-95CA-0ADCC6AF0370}" presName="composite" presStyleCnt="0"/>
      <dgm:spPr/>
    </dgm:pt>
    <dgm:pt modelId="{C807F0DD-332E-4B18-BDC9-CE781AA75E13}" type="pres">
      <dgm:prSet presAssocID="{E2D62C2B-44DE-4E09-95CA-0ADCC6AF0370}" presName="background" presStyleLbl="node0" presStyleIdx="0" presStyleCn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0B446289-1CA3-4857-BE61-84E09BFBB140}" type="pres">
      <dgm:prSet presAssocID="{E2D62C2B-44DE-4E09-95CA-0ADCC6AF0370}" presName="text" presStyleLbl="fgAcc0" presStyleIdx="0" presStyleCnt="1" custLinFactX="-13305" custLinFactNeighborX="-100000" custLinFactNeighborY="-92347">
        <dgm:presLayoutVars>
          <dgm:chPref val="3"/>
        </dgm:presLayoutVars>
      </dgm:prSet>
      <dgm:spPr/>
    </dgm:pt>
    <dgm:pt modelId="{2E1148D8-A3DC-48A5-8054-F015ED20003A}" type="pres">
      <dgm:prSet presAssocID="{E2D62C2B-44DE-4E09-95CA-0ADCC6AF0370}" presName="hierChild2" presStyleCnt="0"/>
      <dgm:spPr/>
    </dgm:pt>
    <dgm:pt modelId="{FA676CB5-41A5-4C43-8442-A8217D1205AE}" type="pres">
      <dgm:prSet presAssocID="{74179755-755F-4963-B274-88843806C03B}" presName="Name10" presStyleLbl="parChTrans1D2" presStyleIdx="0" presStyleCnt="2"/>
      <dgm:spPr/>
    </dgm:pt>
    <dgm:pt modelId="{2D0C6C1F-FCF1-49BF-BDDB-4CB17AB76308}" type="pres">
      <dgm:prSet presAssocID="{3D5129E5-2A85-4EF9-BEE3-9C797FE27D7A}" presName="hierRoot2" presStyleCnt="0"/>
      <dgm:spPr/>
    </dgm:pt>
    <dgm:pt modelId="{1E173E1D-5323-4F57-B420-AA2D5FA95E3A}" type="pres">
      <dgm:prSet presAssocID="{3D5129E5-2A85-4EF9-BEE3-9C797FE27D7A}" presName="composite2" presStyleCnt="0"/>
      <dgm:spPr/>
    </dgm:pt>
    <dgm:pt modelId="{9EE17CC0-3BB9-4AF8-9A3A-8A50CC2FCABE}" type="pres">
      <dgm:prSet presAssocID="{3D5129E5-2A85-4EF9-BEE3-9C797FE27D7A}" presName="background2" presStyleLbl="node2" presStyleIdx="0" presStyleCnt="2"/>
      <dgm:spPr/>
    </dgm:pt>
    <dgm:pt modelId="{A745E9AA-B8BD-4408-95E9-66505732E6C9}" type="pres">
      <dgm:prSet presAssocID="{3D5129E5-2A85-4EF9-BEE3-9C797FE27D7A}" presName="text2" presStyleLbl="fgAcc2" presStyleIdx="0" presStyleCnt="2" custScaleX="114770" custLinFactY="-23519" custLinFactNeighborX="64025" custLinFactNeighborY="-100000">
        <dgm:presLayoutVars>
          <dgm:chPref val="3"/>
        </dgm:presLayoutVars>
      </dgm:prSet>
      <dgm:spPr/>
    </dgm:pt>
    <dgm:pt modelId="{C5DA6D51-F4AD-4C0B-96FC-90BAD37E4583}" type="pres">
      <dgm:prSet presAssocID="{3D5129E5-2A85-4EF9-BEE3-9C797FE27D7A}" presName="hierChild3" presStyleCnt="0"/>
      <dgm:spPr/>
    </dgm:pt>
    <dgm:pt modelId="{30425F04-6F26-4E07-876D-058C07BCCD66}" type="pres">
      <dgm:prSet presAssocID="{BBE04D70-6504-42BF-95C7-90FB93D2BF22}" presName="Name17" presStyleLbl="parChTrans1D3" presStyleIdx="0" presStyleCnt="12"/>
      <dgm:spPr/>
    </dgm:pt>
    <dgm:pt modelId="{A01F046C-7149-496F-BCCC-6E33805B8D8A}" type="pres">
      <dgm:prSet presAssocID="{A89083CF-9242-417A-971F-AA69B913DBBF}" presName="hierRoot3" presStyleCnt="0"/>
      <dgm:spPr/>
    </dgm:pt>
    <dgm:pt modelId="{73C645DD-E1A6-46B3-87A5-160D903494A2}" type="pres">
      <dgm:prSet presAssocID="{A89083CF-9242-417A-971F-AA69B913DBBF}" presName="composite3" presStyleCnt="0"/>
      <dgm:spPr/>
    </dgm:pt>
    <dgm:pt modelId="{127CD314-76F7-46A8-9336-5DDB397A28DA}" type="pres">
      <dgm:prSet presAssocID="{A89083CF-9242-417A-971F-AA69B913DBBF}" presName="background3" presStyleLbl="node3" presStyleIdx="0" presStyleCnt="12"/>
      <dgm:spPr/>
    </dgm:pt>
    <dgm:pt modelId="{D0855F54-36F0-4D91-A634-9EDCACF67A9C}" type="pres">
      <dgm:prSet presAssocID="{A89083CF-9242-417A-971F-AA69B913DBBF}" presName="text3" presStyleLbl="fgAcc3" presStyleIdx="0" presStyleCnt="12" custLinFactNeighborX="66664" custLinFactNeighborY="14962">
        <dgm:presLayoutVars>
          <dgm:chPref val="3"/>
        </dgm:presLayoutVars>
      </dgm:prSet>
      <dgm:spPr/>
    </dgm:pt>
    <dgm:pt modelId="{2ADF44EA-6DF4-49AE-B841-D380BA678308}" type="pres">
      <dgm:prSet presAssocID="{A89083CF-9242-417A-971F-AA69B913DBBF}" presName="hierChild4" presStyleCnt="0"/>
      <dgm:spPr/>
    </dgm:pt>
    <dgm:pt modelId="{C6ADED14-1952-40AA-9F20-34D1243C1CC0}" type="pres">
      <dgm:prSet presAssocID="{4409A34A-C84C-478C-9617-683A8192649D}" presName="Name17" presStyleLbl="parChTrans1D3" presStyleIdx="1" presStyleCnt="12"/>
      <dgm:spPr/>
    </dgm:pt>
    <dgm:pt modelId="{026B6D1A-6AAA-458C-A39F-6F08FF82FB7E}" type="pres">
      <dgm:prSet presAssocID="{399D37C8-AB5F-415A-972F-435CCD9F8EE2}" presName="hierRoot3" presStyleCnt="0"/>
      <dgm:spPr/>
    </dgm:pt>
    <dgm:pt modelId="{BD458A50-6952-4282-96C7-6D0F0B4D9647}" type="pres">
      <dgm:prSet presAssocID="{399D37C8-AB5F-415A-972F-435CCD9F8EE2}" presName="composite3" presStyleCnt="0"/>
      <dgm:spPr/>
    </dgm:pt>
    <dgm:pt modelId="{D4A86105-62E3-489F-917B-053FD262532A}" type="pres">
      <dgm:prSet presAssocID="{399D37C8-AB5F-415A-972F-435CCD9F8EE2}" presName="background3" presStyleLbl="node3" presStyleIdx="1" presStyleCnt="12"/>
      <dgm:spPr/>
    </dgm:pt>
    <dgm:pt modelId="{F5515F53-ECB5-417F-9538-C66EB7105EA2}" type="pres">
      <dgm:prSet presAssocID="{399D37C8-AB5F-415A-972F-435CCD9F8EE2}" presName="text3" presStyleLbl="fgAcc3" presStyleIdx="1" presStyleCnt="12" custLinFactNeighborX="61553" custLinFactNeighborY="14963">
        <dgm:presLayoutVars>
          <dgm:chPref val="3"/>
        </dgm:presLayoutVars>
      </dgm:prSet>
      <dgm:spPr/>
    </dgm:pt>
    <dgm:pt modelId="{043EF84D-F7E0-45EF-9A38-61E29719CCD2}" type="pres">
      <dgm:prSet presAssocID="{399D37C8-AB5F-415A-972F-435CCD9F8EE2}" presName="hierChild4" presStyleCnt="0"/>
      <dgm:spPr/>
    </dgm:pt>
    <dgm:pt modelId="{36E79950-7FB8-48FB-A0EE-D03300D59BD8}" type="pres">
      <dgm:prSet presAssocID="{B535FD6B-EABA-4D08-ABF8-B2A5237D6DAC}" presName="Name17" presStyleLbl="parChTrans1D3" presStyleIdx="2" presStyleCnt="12"/>
      <dgm:spPr/>
    </dgm:pt>
    <dgm:pt modelId="{98230FEE-3EAF-4B81-8335-E87E60388A02}" type="pres">
      <dgm:prSet presAssocID="{3948ADCD-6180-4D8F-BF6F-5614FB0BA56E}" presName="hierRoot3" presStyleCnt="0"/>
      <dgm:spPr/>
    </dgm:pt>
    <dgm:pt modelId="{0A57951A-A450-45FA-8F23-43AD5D21DDA2}" type="pres">
      <dgm:prSet presAssocID="{3948ADCD-6180-4D8F-BF6F-5614FB0BA56E}" presName="composite3" presStyleCnt="0"/>
      <dgm:spPr/>
    </dgm:pt>
    <dgm:pt modelId="{7198B22A-A423-4A83-8B3E-FD8CD840A5C6}" type="pres">
      <dgm:prSet presAssocID="{3948ADCD-6180-4D8F-BF6F-5614FB0BA56E}" presName="background3" presStyleLbl="node3" presStyleIdx="2" presStyleCnt="12"/>
      <dgm:spPr/>
    </dgm:pt>
    <dgm:pt modelId="{9C1657FD-1E24-4E54-8A14-87EC61BD127A}" type="pres">
      <dgm:prSet presAssocID="{3948ADCD-6180-4D8F-BF6F-5614FB0BA56E}" presName="text3" presStyleLbl="fgAcc3" presStyleIdx="2" presStyleCnt="12" custLinFactNeighborX="49934" custLinFactNeighborY="14963">
        <dgm:presLayoutVars>
          <dgm:chPref val="3"/>
        </dgm:presLayoutVars>
      </dgm:prSet>
      <dgm:spPr/>
    </dgm:pt>
    <dgm:pt modelId="{15E139CF-E569-40C6-859A-4E7F37105CFF}" type="pres">
      <dgm:prSet presAssocID="{3948ADCD-6180-4D8F-BF6F-5614FB0BA56E}" presName="hierChild4" presStyleCnt="0"/>
      <dgm:spPr/>
    </dgm:pt>
    <dgm:pt modelId="{1829FBC7-E95C-4627-8F25-B176B8E0E41A}" type="pres">
      <dgm:prSet presAssocID="{EBEA2D69-AE12-425A-A59C-3DBCBD2F0545}" presName="Name17" presStyleLbl="parChTrans1D3" presStyleIdx="3" presStyleCnt="12"/>
      <dgm:spPr/>
    </dgm:pt>
    <dgm:pt modelId="{79F4A4B8-BCA3-44BA-B5F9-D16445BD2313}" type="pres">
      <dgm:prSet presAssocID="{59011957-CE05-4FB0-A6E9-289EE9E7B2D3}" presName="hierRoot3" presStyleCnt="0"/>
      <dgm:spPr/>
    </dgm:pt>
    <dgm:pt modelId="{9C8729B3-208E-4CDB-B5B0-96943370B020}" type="pres">
      <dgm:prSet presAssocID="{59011957-CE05-4FB0-A6E9-289EE9E7B2D3}" presName="composite3" presStyleCnt="0"/>
      <dgm:spPr/>
    </dgm:pt>
    <dgm:pt modelId="{50877D1E-1ACB-4950-9470-E62040E42CD1}" type="pres">
      <dgm:prSet presAssocID="{59011957-CE05-4FB0-A6E9-289EE9E7B2D3}" presName="background3" presStyleLbl="node3" presStyleIdx="3" presStyleCnt="12"/>
      <dgm:spPr/>
    </dgm:pt>
    <dgm:pt modelId="{878CA122-6BF6-4442-88F5-B2FAF40E37E3}" type="pres">
      <dgm:prSet presAssocID="{59011957-CE05-4FB0-A6E9-289EE9E7B2D3}" presName="text3" presStyleLbl="fgAcc3" presStyleIdx="3" presStyleCnt="12" custLinFactNeighborX="48935" custLinFactNeighborY="9436">
        <dgm:presLayoutVars>
          <dgm:chPref val="3"/>
        </dgm:presLayoutVars>
      </dgm:prSet>
      <dgm:spPr/>
    </dgm:pt>
    <dgm:pt modelId="{4B428708-E53B-44EF-AB7D-9D63886174F8}" type="pres">
      <dgm:prSet presAssocID="{59011957-CE05-4FB0-A6E9-289EE9E7B2D3}" presName="hierChild4" presStyleCnt="0"/>
      <dgm:spPr/>
    </dgm:pt>
    <dgm:pt modelId="{DAFB4845-A7C0-44DF-8D50-FCEFE985C217}" type="pres">
      <dgm:prSet presAssocID="{97BA07DC-37CE-486D-82EB-21EDEDD97F19}" presName="Name17" presStyleLbl="parChTrans1D3" presStyleIdx="4" presStyleCnt="12"/>
      <dgm:spPr/>
    </dgm:pt>
    <dgm:pt modelId="{E816255B-A3F9-4D17-8567-9DB10656F9A7}" type="pres">
      <dgm:prSet presAssocID="{E3E5A6F8-FC34-475C-8D06-E0A26111DB2F}" presName="hierRoot3" presStyleCnt="0"/>
      <dgm:spPr/>
    </dgm:pt>
    <dgm:pt modelId="{CB7908AD-5406-41DB-9F8A-714C3F466299}" type="pres">
      <dgm:prSet presAssocID="{E3E5A6F8-FC34-475C-8D06-E0A26111DB2F}" presName="composite3" presStyleCnt="0"/>
      <dgm:spPr/>
    </dgm:pt>
    <dgm:pt modelId="{58DD9CAB-E2C4-434E-983F-83F68E0BBF5D}" type="pres">
      <dgm:prSet presAssocID="{E3E5A6F8-FC34-475C-8D06-E0A26111DB2F}" presName="background3" presStyleLbl="node3" presStyleIdx="4" presStyleCnt="12"/>
      <dgm:spPr/>
    </dgm:pt>
    <dgm:pt modelId="{4F98D0C3-811C-416C-A651-0D992299B4F1}" type="pres">
      <dgm:prSet presAssocID="{E3E5A6F8-FC34-475C-8D06-E0A26111DB2F}" presName="text3" presStyleLbl="fgAcc3" presStyleIdx="4" presStyleCnt="12" custLinFactNeighborX="55926" custLinFactNeighborY="14963">
        <dgm:presLayoutVars>
          <dgm:chPref val="3"/>
        </dgm:presLayoutVars>
      </dgm:prSet>
      <dgm:spPr/>
    </dgm:pt>
    <dgm:pt modelId="{201019EE-A57C-436D-A05F-457CC3D13034}" type="pres">
      <dgm:prSet presAssocID="{E3E5A6F8-FC34-475C-8D06-E0A26111DB2F}" presName="hierChild4" presStyleCnt="0"/>
      <dgm:spPr/>
    </dgm:pt>
    <dgm:pt modelId="{B622CA3C-088A-4D0B-A904-83CBA73253F0}" type="pres">
      <dgm:prSet presAssocID="{BD8231BE-4C32-46B3-B6D8-B4AD7F03B7BA}" presName="Name17" presStyleLbl="parChTrans1D3" presStyleIdx="5" presStyleCnt="12"/>
      <dgm:spPr/>
    </dgm:pt>
    <dgm:pt modelId="{A5D37F52-D049-4B94-AB45-98FECE5FAFEF}" type="pres">
      <dgm:prSet presAssocID="{F78027AB-938E-4D76-B961-4255783891FE}" presName="hierRoot3" presStyleCnt="0"/>
      <dgm:spPr/>
    </dgm:pt>
    <dgm:pt modelId="{015722FE-923E-438E-A007-9A51DD2191E7}" type="pres">
      <dgm:prSet presAssocID="{F78027AB-938E-4D76-B961-4255783891FE}" presName="composite3" presStyleCnt="0"/>
      <dgm:spPr/>
    </dgm:pt>
    <dgm:pt modelId="{B15A9761-28B3-4B62-B129-EB5AD4BEB687}" type="pres">
      <dgm:prSet presAssocID="{F78027AB-938E-4D76-B961-4255783891FE}" presName="background3" presStyleLbl="node3" presStyleIdx="5" presStyleCnt="12"/>
      <dgm:spPr/>
    </dgm:pt>
    <dgm:pt modelId="{D12C8915-6CD6-456C-A1EA-0CA3542FC8B6}" type="pres">
      <dgm:prSet presAssocID="{F78027AB-938E-4D76-B961-4255783891FE}" presName="text3" presStyleLbl="fgAcc3" presStyleIdx="5" presStyleCnt="12" custLinFactNeighborX="60577" custLinFactNeighborY="14962">
        <dgm:presLayoutVars>
          <dgm:chPref val="3"/>
        </dgm:presLayoutVars>
      </dgm:prSet>
      <dgm:spPr/>
    </dgm:pt>
    <dgm:pt modelId="{67B7E879-50EB-41C0-A601-98D080860533}" type="pres">
      <dgm:prSet presAssocID="{F78027AB-938E-4D76-B961-4255783891FE}" presName="hierChild4" presStyleCnt="0"/>
      <dgm:spPr/>
    </dgm:pt>
    <dgm:pt modelId="{F881F412-931C-4554-A91A-4461AEBF5738}" type="pres">
      <dgm:prSet presAssocID="{C76674E2-01ED-4CAA-BE27-B8A0A67F46DB}" presName="Name17" presStyleLbl="parChTrans1D3" presStyleIdx="6" presStyleCnt="12"/>
      <dgm:spPr/>
    </dgm:pt>
    <dgm:pt modelId="{8FF6D71A-C88F-4F40-A54D-63105E82A782}" type="pres">
      <dgm:prSet presAssocID="{10E3E652-EAEA-4D0A-9490-4F032747D2F7}" presName="hierRoot3" presStyleCnt="0"/>
      <dgm:spPr/>
    </dgm:pt>
    <dgm:pt modelId="{FCC12226-EED1-4556-80C1-32D6A6F25E6E}" type="pres">
      <dgm:prSet presAssocID="{10E3E652-EAEA-4D0A-9490-4F032747D2F7}" presName="composite3" presStyleCnt="0"/>
      <dgm:spPr/>
    </dgm:pt>
    <dgm:pt modelId="{FA2F9ECC-6DCB-4DAC-9720-74201B10BBD1}" type="pres">
      <dgm:prSet presAssocID="{10E3E652-EAEA-4D0A-9490-4F032747D2F7}" presName="background3" presStyleLbl="node3" presStyleIdx="6" presStyleCnt="12"/>
      <dgm:spPr/>
    </dgm:pt>
    <dgm:pt modelId="{5AC1F292-B4ED-490F-9116-9F7BF4FD2184}" type="pres">
      <dgm:prSet presAssocID="{10E3E652-EAEA-4D0A-9490-4F032747D2F7}" presName="text3" presStyleLbl="fgAcc3" presStyleIdx="6" presStyleCnt="12" custLinFactNeighborX="63482" custLinFactNeighborY="2191">
        <dgm:presLayoutVars>
          <dgm:chPref val="3"/>
        </dgm:presLayoutVars>
      </dgm:prSet>
      <dgm:spPr/>
    </dgm:pt>
    <dgm:pt modelId="{08AA67F4-2394-415E-8CCA-673A68F06986}" type="pres">
      <dgm:prSet presAssocID="{10E3E652-EAEA-4D0A-9490-4F032747D2F7}" presName="hierChild4" presStyleCnt="0"/>
      <dgm:spPr/>
    </dgm:pt>
    <dgm:pt modelId="{BEE5F46B-2DBD-44E9-B1A8-40A0D2EC5C46}" type="pres">
      <dgm:prSet presAssocID="{52AECFE8-7C1C-46D4-89B5-C9BADFE304A1}" presName="Name10" presStyleLbl="parChTrans1D2" presStyleIdx="1" presStyleCnt="2"/>
      <dgm:spPr/>
    </dgm:pt>
    <dgm:pt modelId="{B94F862F-6CAA-4ABC-AA6A-33A29B45B2CA}" type="pres">
      <dgm:prSet presAssocID="{E06A7781-D59B-447C-89E2-C902D0372E5D}" presName="hierRoot2" presStyleCnt="0"/>
      <dgm:spPr/>
    </dgm:pt>
    <dgm:pt modelId="{5A380780-1613-4B86-9073-F3C42B7C8250}" type="pres">
      <dgm:prSet presAssocID="{E06A7781-D59B-447C-89E2-C902D0372E5D}" presName="composite2" presStyleCnt="0"/>
      <dgm:spPr/>
    </dgm:pt>
    <dgm:pt modelId="{F1BC4903-5FE6-4D4D-8D15-423383A22421}" type="pres">
      <dgm:prSet presAssocID="{E06A7781-D59B-447C-89E2-C902D0372E5D}" presName="background2" presStyleLbl="node2" presStyleIdx="1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A0F9B572-3628-415B-AD29-0EAA01EA4A1E}" type="pres">
      <dgm:prSet presAssocID="{E06A7781-D59B-447C-89E2-C902D0372E5D}" presName="text2" presStyleLbl="fgAcc2" presStyleIdx="1" presStyleCnt="2" custLinFactX="-100000" custLinFactNeighborX="-142191" custLinFactNeighborY="-58719">
        <dgm:presLayoutVars>
          <dgm:chPref val="3"/>
        </dgm:presLayoutVars>
      </dgm:prSet>
      <dgm:spPr/>
    </dgm:pt>
    <dgm:pt modelId="{1BC219B1-04F8-430B-B8CA-8C2E3930FF7E}" type="pres">
      <dgm:prSet presAssocID="{E06A7781-D59B-447C-89E2-C902D0372E5D}" presName="hierChild3" presStyleCnt="0"/>
      <dgm:spPr/>
    </dgm:pt>
    <dgm:pt modelId="{F8A177DC-09F0-4BBB-8FDB-A10EA66607E5}" type="pres">
      <dgm:prSet presAssocID="{32D49ADF-C5AD-429F-B8DC-E921562D1A4E}" presName="Name17" presStyleLbl="parChTrans1D3" presStyleIdx="7" presStyleCnt="12"/>
      <dgm:spPr/>
    </dgm:pt>
    <dgm:pt modelId="{687C3A47-E131-480A-A6DB-E1FC5ABDB718}" type="pres">
      <dgm:prSet presAssocID="{4144340D-9B52-432C-B88F-51094BBED799}" presName="hierRoot3" presStyleCnt="0"/>
      <dgm:spPr/>
    </dgm:pt>
    <dgm:pt modelId="{A50AF849-11A1-453B-91EC-9F7D2EF9FD1F}" type="pres">
      <dgm:prSet presAssocID="{4144340D-9B52-432C-B88F-51094BBED799}" presName="composite3" presStyleCnt="0"/>
      <dgm:spPr/>
    </dgm:pt>
    <dgm:pt modelId="{20A62CF8-C03C-42A4-A0D9-F935450A5510}" type="pres">
      <dgm:prSet presAssocID="{4144340D-9B52-432C-B88F-51094BBED799}" presName="background3" presStyleLbl="node3" presStyleIdx="7" presStyleCnt="1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7510E385-F366-4BEB-8D65-0B716CDE6D74}" type="pres">
      <dgm:prSet presAssocID="{4144340D-9B52-432C-B88F-51094BBED799}" presName="text3" presStyleLbl="fgAcc3" presStyleIdx="7" presStyleCnt="12" custLinFactX="-100000" custLinFactY="96225" custLinFactNeighborX="-177083" custLinFactNeighborY="100000">
        <dgm:presLayoutVars>
          <dgm:chPref val="3"/>
        </dgm:presLayoutVars>
      </dgm:prSet>
      <dgm:spPr/>
    </dgm:pt>
    <dgm:pt modelId="{3EEBFB67-FC50-4ECA-A25E-5399F3D8F82F}" type="pres">
      <dgm:prSet presAssocID="{4144340D-9B52-432C-B88F-51094BBED799}" presName="hierChild4" presStyleCnt="0"/>
      <dgm:spPr/>
    </dgm:pt>
    <dgm:pt modelId="{B73DDF7B-F117-4B11-BBE1-376F8F911285}" type="pres">
      <dgm:prSet presAssocID="{9F51D9FF-3243-4779-BD8F-37E7F718E5F0}" presName="Name17" presStyleLbl="parChTrans1D3" presStyleIdx="8" presStyleCnt="12"/>
      <dgm:spPr/>
    </dgm:pt>
    <dgm:pt modelId="{D2677A4B-39DE-4BBE-A622-C45A50CA8A02}" type="pres">
      <dgm:prSet presAssocID="{050A8CB1-B563-4415-AC74-4D5A9579C78D}" presName="hierRoot3" presStyleCnt="0"/>
      <dgm:spPr/>
    </dgm:pt>
    <dgm:pt modelId="{87F7EAEB-426D-410E-8AB4-E17AE0DDB98E}" type="pres">
      <dgm:prSet presAssocID="{050A8CB1-B563-4415-AC74-4D5A9579C78D}" presName="composite3" presStyleCnt="0"/>
      <dgm:spPr/>
    </dgm:pt>
    <dgm:pt modelId="{25F6EDDF-41C3-42D2-B6E7-418D6A32B58D}" type="pres">
      <dgm:prSet presAssocID="{050A8CB1-B563-4415-AC74-4D5A9579C78D}" presName="background3" presStyleLbl="node3" presStyleIdx="8" presStyleCnt="1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E428DA6F-7A88-4350-B615-255133B12A47}" type="pres">
      <dgm:prSet presAssocID="{050A8CB1-B563-4415-AC74-4D5A9579C78D}" presName="text3" presStyleLbl="fgAcc3" presStyleIdx="8" presStyleCnt="12" custLinFactX="-100000" custLinFactY="94400" custLinFactNeighborX="-177137" custLinFactNeighborY="100000">
        <dgm:presLayoutVars>
          <dgm:chPref val="3"/>
        </dgm:presLayoutVars>
      </dgm:prSet>
      <dgm:spPr/>
    </dgm:pt>
    <dgm:pt modelId="{69456A11-5501-4861-BAB1-AD252B6819AB}" type="pres">
      <dgm:prSet presAssocID="{050A8CB1-B563-4415-AC74-4D5A9579C78D}" presName="hierChild4" presStyleCnt="0"/>
      <dgm:spPr/>
    </dgm:pt>
    <dgm:pt modelId="{30CBD488-B341-40CA-B407-B64E68A6E61E}" type="pres">
      <dgm:prSet presAssocID="{303816A8-6DF1-495D-B167-AFA886DF3102}" presName="Name17" presStyleLbl="parChTrans1D3" presStyleIdx="9" presStyleCnt="12"/>
      <dgm:spPr/>
    </dgm:pt>
    <dgm:pt modelId="{AB91DDF2-C85F-46DB-A664-325D246DA32E}" type="pres">
      <dgm:prSet presAssocID="{CB2F3CC3-4D60-4849-9E1E-C4BD3B219631}" presName="hierRoot3" presStyleCnt="0"/>
      <dgm:spPr/>
    </dgm:pt>
    <dgm:pt modelId="{CDA23758-84C3-4597-9FC9-4866E6946FA8}" type="pres">
      <dgm:prSet presAssocID="{CB2F3CC3-4D60-4849-9E1E-C4BD3B219631}" presName="composite3" presStyleCnt="0"/>
      <dgm:spPr/>
    </dgm:pt>
    <dgm:pt modelId="{31C10EE2-FB3C-4A55-A953-447BCF235BAB}" type="pres">
      <dgm:prSet presAssocID="{CB2F3CC3-4D60-4849-9E1E-C4BD3B219631}" presName="background3" presStyleLbl="node3" presStyleIdx="9" presStyleCnt="1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ED9AE0FA-53AC-4A1B-98F4-D4B9C82B8870}" type="pres">
      <dgm:prSet presAssocID="{CB2F3CC3-4D60-4849-9E1E-C4BD3B219631}" presName="text3" presStyleLbl="fgAcc3" presStyleIdx="9" presStyleCnt="12" custLinFactX="-100000" custLinFactY="94361" custLinFactNeighborX="-179934" custLinFactNeighborY="100000">
        <dgm:presLayoutVars>
          <dgm:chPref val="3"/>
        </dgm:presLayoutVars>
      </dgm:prSet>
      <dgm:spPr/>
    </dgm:pt>
    <dgm:pt modelId="{E91C1BB9-033A-45B4-8A55-93128381F76A}" type="pres">
      <dgm:prSet presAssocID="{CB2F3CC3-4D60-4849-9E1E-C4BD3B219631}" presName="hierChild4" presStyleCnt="0"/>
      <dgm:spPr/>
    </dgm:pt>
    <dgm:pt modelId="{6961EBCE-379E-469E-BF9D-C8A79D1AEE88}" type="pres">
      <dgm:prSet presAssocID="{714A87BF-1FAB-45EA-95E0-360E2891A8DB}" presName="Name17" presStyleLbl="parChTrans1D3" presStyleIdx="10" presStyleCnt="12"/>
      <dgm:spPr/>
    </dgm:pt>
    <dgm:pt modelId="{7307BE94-EA2A-4440-8A26-C0BCE73726B3}" type="pres">
      <dgm:prSet presAssocID="{E29256CC-A510-438E-B426-EC2B89AD64D2}" presName="hierRoot3" presStyleCnt="0"/>
      <dgm:spPr/>
    </dgm:pt>
    <dgm:pt modelId="{4EFD89D2-0900-4235-B1A4-154CC9B8FAF7}" type="pres">
      <dgm:prSet presAssocID="{E29256CC-A510-438E-B426-EC2B89AD64D2}" presName="composite3" presStyleCnt="0"/>
      <dgm:spPr/>
    </dgm:pt>
    <dgm:pt modelId="{04EA486A-4860-44A4-994A-2EA12B3A5D5D}" type="pres">
      <dgm:prSet presAssocID="{E29256CC-A510-438E-B426-EC2B89AD64D2}" presName="background3" presStyleLbl="node3" presStyleIdx="10" presStyleCnt="1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BB20650D-AFE5-4A8C-B7DF-68DAE6673F47}" type="pres">
      <dgm:prSet presAssocID="{E29256CC-A510-438E-B426-EC2B89AD64D2}" presName="text3" presStyleLbl="fgAcc3" presStyleIdx="10" presStyleCnt="12" custLinFactX="-100000" custLinFactY="94361" custLinFactNeighborX="-183704" custLinFactNeighborY="100000">
        <dgm:presLayoutVars>
          <dgm:chPref val="3"/>
        </dgm:presLayoutVars>
      </dgm:prSet>
      <dgm:spPr/>
    </dgm:pt>
    <dgm:pt modelId="{57698E83-4056-4DD6-B353-E20C19902D6C}" type="pres">
      <dgm:prSet presAssocID="{E29256CC-A510-438E-B426-EC2B89AD64D2}" presName="hierChild4" presStyleCnt="0"/>
      <dgm:spPr/>
    </dgm:pt>
    <dgm:pt modelId="{85ABCB21-F763-4C23-BF96-88902290C670}" type="pres">
      <dgm:prSet presAssocID="{DC5104A7-BB22-4B3B-8CCC-A04A33B4D722}" presName="Name17" presStyleLbl="parChTrans1D3" presStyleIdx="11" presStyleCnt="12"/>
      <dgm:spPr/>
    </dgm:pt>
    <dgm:pt modelId="{006C9800-41CB-47F3-AEAB-CEC319559D2E}" type="pres">
      <dgm:prSet presAssocID="{9AFE7CB0-CF3B-4E1A-B2A5-EBB8D3F7E9BD}" presName="hierRoot3" presStyleCnt="0"/>
      <dgm:spPr/>
    </dgm:pt>
    <dgm:pt modelId="{D2C6C0F1-AA07-4C78-AE0D-5695B74A3884}" type="pres">
      <dgm:prSet presAssocID="{9AFE7CB0-CF3B-4E1A-B2A5-EBB8D3F7E9BD}" presName="composite3" presStyleCnt="0"/>
      <dgm:spPr/>
    </dgm:pt>
    <dgm:pt modelId="{B8B9AB6D-6A90-4665-B0FA-10D892E4C237}" type="pres">
      <dgm:prSet presAssocID="{9AFE7CB0-CF3B-4E1A-B2A5-EBB8D3F7E9BD}" presName="background3" presStyleLbl="node3" presStyleIdx="11" presStyleCnt="1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881113FA-2C8C-40E3-9523-10D093A81B28}" type="pres">
      <dgm:prSet presAssocID="{9AFE7CB0-CF3B-4E1A-B2A5-EBB8D3F7E9BD}" presName="text3" presStyleLbl="fgAcc3" presStyleIdx="11" presStyleCnt="12" custScaleX="93481" custScaleY="110046" custLinFactX="-100000" custLinFactY="90955" custLinFactNeighborX="-174921" custLinFactNeighborY="100000">
        <dgm:presLayoutVars>
          <dgm:chPref val="3"/>
        </dgm:presLayoutVars>
      </dgm:prSet>
      <dgm:spPr/>
    </dgm:pt>
    <dgm:pt modelId="{9188B013-16C6-4E9E-8456-4CB68BCEC673}" type="pres">
      <dgm:prSet presAssocID="{9AFE7CB0-CF3B-4E1A-B2A5-EBB8D3F7E9BD}" presName="hierChild4" presStyleCnt="0"/>
      <dgm:spPr/>
    </dgm:pt>
  </dgm:ptLst>
  <dgm:cxnLst>
    <dgm:cxn modelId="{27C0D104-02BB-4EA7-B400-25FDBA2D99C6}" srcId="{3D5129E5-2A85-4EF9-BEE3-9C797FE27D7A}" destId="{59011957-CE05-4FB0-A6E9-289EE9E7B2D3}" srcOrd="3" destOrd="0" parTransId="{EBEA2D69-AE12-425A-A59C-3DBCBD2F0545}" sibTransId="{6459DC53-EDCE-40D4-A8DA-2D59D75556ED}"/>
    <dgm:cxn modelId="{40E4C308-A66A-4554-B18A-924BD8296668}" type="presOf" srcId="{399D37C8-AB5F-415A-972F-435CCD9F8EE2}" destId="{F5515F53-ECB5-417F-9538-C66EB7105EA2}" srcOrd="0" destOrd="0" presId="urn:microsoft.com/office/officeart/2005/8/layout/hierarchy1"/>
    <dgm:cxn modelId="{C211FE20-C78C-4972-8012-DF44C07BD018}" type="presOf" srcId="{4409A34A-C84C-478C-9617-683A8192649D}" destId="{C6ADED14-1952-40AA-9F20-34D1243C1CC0}" srcOrd="0" destOrd="0" presId="urn:microsoft.com/office/officeart/2005/8/layout/hierarchy1"/>
    <dgm:cxn modelId="{160F772B-0E39-490F-8DB2-C381BA7B33D2}" srcId="{3D5129E5-2A85-4EF9-BEE3-9C797FE27D7A}" destId="{3948ADCD-6180-4D8F-BF6F-5614FB0BA56E}" srcOrd="2" destOrd="0" parTransId="{B535FD6B-EABA-4D08-ABF8-B2A5237D6DAC}" sibTransId="{10A4EE3B-C922-4F45-95CC-6AE339763B4F}"/>
    <dgm:cxn modelId="{9D533A2E-13F3-4EE6-997F-E00556D05FEF}" srcId="{3D5129E5-2A85-4EF9-BEE3-9C797FE27D7A}" destId="{10E3E652-EAEA-4D0A-9490-4F032747D2F7}" srcOrd="6" destOrd="0" parTransId="{C76674E2-01ED-4CAA-BE27-B8A0A67F46DB}" sibTransId="{831F765C-E5B8-4752-82DB-A788DD2E644C}"/>
    <dgm:cxn modelId="{5480DA30-0D21-4AB0-B424-CF4D511EEF94}" type="presOf" srcId="{3948ADCD-6180-4D8F-BF6F-5614FB0BA56E}" destId="{9C1657FD-1E24-4E54-8A14-87EC61BD127A}" srcOrd="0" destOrd="0" presId="urn:microsoft.com/office/officeart/2005/8/layout/hierarchy1"/>
    <dgm:cxn modelId="{DBA8A333-7C21-4CB2-B19D-78408DCE8F52}" type="presOf" srcId="{F78027AB-938E-4D76-B961-4255783891FE}" destId="{D12C8915-6CD6-456C-A1EA-0CA3542FC8B6}" srcOrd="0" destOrd="0" presId="urn:microsoft.com/office/officeart/2005/8/layout/hierarchy1"/>
    <dgm:cxn modelId="{0094AE3D-D04C-4436-8FB1-3680BD972666}" type="presOf" srcId="{97BA07DC-37CE-486D-82EB-21EDEDD97F19}" destId="{DAFB4845-A7C0-44DF-8D50-FCEFE985C217}" srcOrd="0" destOrd="0" presId="urn:microsoft.com/office/officeart/2005/8/layout/hierarchy1"/>
    <dgm:cxn modelId="{74EF9267-24AA-4346-9D67-10DC8551334F}" type="presOf" srcId="{BBE04D70-6504-42BF-95C7-90FB93D2BF22}" destId="{30425F04-6F26-4E07-876D-058C07BCCD66}" srcOrd="0" destOrd="0" presId="urn:microsoft.com/office/officeart/2005/8/layout/hierarchy1"/>
    <dgm:cxn modelId="{A507466D-DE2A-4BB1-A823-0749D1CE2819}" srcId="{E06A7781-D59B-447C-89E2-C902D0372E5D}" destId="{CB2F3CC3-4D60-4849-9E1E-C4BD3B219631}" srcOrd="2" destOrd="0" parTransId="{303816A8-6DF1-495D-B167-AFA886DF3102}" sibTransId="{E327B383-D22F-40F9-9ABB-C39E218FF4B3}"/>
    <dgm:cxn modelId="{93D1676D-9155-45C4-9790-4DF0FAA55631}" type="presOf" srcId="{303816A8-6DF1-495D-B167-AFA886DF3102}" destId="{30CBD488-B341-40CA-B407-B64E68A6E61E}" srcOrd="0" destOrd="0" presId="urn:microsoft.com/office/officeart/2005/8/layout/hierarchy1"/>
    <dgm:cxn modelId="{5CB9C96E-F76E-4C28-A8B9-8A189AD3428D}" srcId="{E06A7781-D59B-447C-89E2-C902D0372E5D}" destId="{4144340D-9B52-432C-B88F-51094BBED799}" srcOrd="0" destOrd="0" parTransId="{32D49ADF-C5AD-429F-B8DC-E921562D1A4E}" sibTransId="{EA567521-63C4-427D-A911-0E1780748329}"/>
    <dgm:cxn modelId="{ADAA8C59-A71E-4CF4-BB42-DBC617341BE2}" type="presOf" srcId="{5DBBF2F1-3F24-40CF-AF48-4DA6691F35FF}" destId="{3839CA25-5963-4F46-A4B0-404425851AAA}" srcOrd="0" destOrd="0" presId="urn:microsoft.com/office/officeart/2005/8/layout/hierarchy1"/>
    <dgm:cxn modelId="{7519C059-6657-46B1-9E0F-C63CD9620466}" type="presOf" srcId="{59011957-CE05-4FB0-A6E9-289EE9E7B2D3}" destId="{878CA122-6BF6-4442-88F5-B2FAF40E37E3}" srcOrd="0" destOrd="0" presId="urn:microsoft.com/office/officeart/2005/8/layout/hierarchy1"/>
    <dgm:cxn modelId="{F13DF579-91E0-43CF-98F4-5870511BBBB3}" type="presOf" srcId="{CB2F3CC3-4D60-4849-9E1E-C4BD3B219631}" destId="{ED9AE0FA-53AC-4A1B-98F4-D4B9C82B8870}" srcOrd="0" destOrd="0" presId="urn:microsoft.com/office/officeart/2005/8/layout/hierarchy1"/>
    <dgm:cxn modelId="{D765BB5A-ACA1-4011-9851-100C8F83CE91}" type="presOf" srcId="{714A87BF-1FAB-45EA-95E0-360E2891A8DB}" destId="{6961EBCE-379E-469E-BF9D-C8A79D1AEE88}" srcOrd="0" destOrd="0" presId="urn:microsoft.com/office/officeart/2005/8/layout/hierarchy1"/>
    <dgm:cxn modelId="{4C494C87-B07E-4359-BC52-B63FA8FF012B}" srcId="{3D5129E5-2A85-4EF9-BEE3-9C797FE27D7A}" destId="{E3E5A6F8-FC34-475C-8D06-E0A26111DB2F}" srcOrd="4" destOrd="0" parTransId="{97BA07DC-37CE-486D-82EB-21EDEDD97F19}" sibTransId="{FC1111AF-ED19-46D8-88CE-18DFD9DEDD29}"/>
    <dgm:cxn modelId="{F6A62088-5614-48E2-9ABB-0087B448E66D}" type="presOf" srcId="{52AECFE8-7C1C-46D4-89B5-C9BADFE304A1}" destId="{BEE5F46B-2DBD-44E9-B1A8-40A0D2EC5C46}" srcOrd="0" destOrd="0" presId="urn:microsoft.com/office/officeart/2005/8/layout/hierarchy1"/>
    <dgm:cxn modelId="{D68D798C-003B-4332-896B-5503764DDE4B}" type="presOf" srcId="{050A8CB1-B563-4415-AC74-4D5A9579C78D}" destId="{E428DA6F-7A88-4350-B615-255133B12A47}" srcOrd="0" destOrd="0" presId="urn:microsoft.com/office/officeart/2005/8/layout/hierarchy1"/>
    <dgm:cxn modelId="{08F2878F-72C9-453B-B4C8-816C85860306}" type="presOf" srcId="{3D5129E5-2A85-4EF9-BEE3-9C797FE27D7A}" destId="{A745E9AA-B8BD-4408-95E9-66505732E6C9}" srcOrd="0" destOrd="0" presId="urn:microsoft.com/office/officeart/2005/8/layout/hierarchy1"/>
    <dgm:cxn modelId="{DD7FBD96-14F9-40AA-8793-8AABDCE44CD8}" type="presOf" srcId="{32D49ADF-C5AD-429F-B8DC-E921562D1A4E}" destId="{F8A177DC-09F0-4BBB-8FDB-A10EA66607E5}" srcOrd="0" destOrd="0" presId="urn:microsoft.com/office/officeart/2005/8/layout/hierarchy1"/>
    <dgm:cxn modelId="{2AECD096-DD40-4E97-8A2E-2C90FF636352}" srcId="{3D5129E5-2A85-4EF9-BEE3-9C797FE27D7A}" destId="{399D37C8-AB5F-415A-972F-435CCD9F8EE2}" srcOrd="1" destOrd="0" parTransId="{4409A34A-C84C-478C-9617-683A8192649D}" sibTransId="{00BD6D0E-1A53-43DE-AB5C-DBA395ADD1CE}"/>
    <dgm:cxn modelId="{E976AF9A-087D-47C9-92D2-E7C153436B01}" type="presOf" srcId="{BD8231BE-4C32-46B3-B6D8-B4AD7F03B7BA}" destId="{B622CA3C-088A-4D0B-A904-83CBA73253F0}" srcOrd="0" destOrd="0" presId="urn:microsoft.com/office/officeart/2005/8/layout/hierarchy1"/>
    <dgm:cxn modelId="{20FFCCB4-499E-4BFA-A3EF-5BA3C3EA8F4A}" type="presOf" srcId="{C76674E2-01ED-4CAA-BE27-B8A0A67F46DB}" destId="{F881F412-931C-4554-A91A-4461AEBF5738}" srcOrd="0" destOrd="0" presId="urn:microsoft.com/office/officeart/2005/8/layout/hierarchy1"/>
    <dgm:cxn modelId="{406EBCBA-5C54-4BE4-A655-BB60EC2E3654}" type="presOf" srcId="{9AFE7CB0-CF3B-4E1A-B2A5-EBB8D3F7E9BD}" destId="{881113FA-2C8C-40E3-9523-10D093A81B28}" srcOrd="0" destOrd="0" presId="urn:microsoft.com/office/officeart/2005/8/layout/hierarchy1"/>
    <dgm:cxn modelId="{6AD053C0-AA16-43AE-8262-EE11FF10F281}" srcId="{5DBBF2F1-3F24-40CF-AF48-4DA6691F35FF}" destId="{E2D62C2B-44DE-4E09-95CA-0ADCC6AF0370}" srcOrd="0" destOrd="0" parTransId="{979DB169-CC7E-4F7D-88AA-E5870AF0532A}" sibTransId="{52B4B64B-BB53-4CD3-BD5C-E6BE8E8DC609}"/>
    <dgm:cxn modelId="{C5FA63C2-917B-4D08-BF81-2AA94DF74AF5}" srcId="{E2D62C2B-44DE-4E09-95CA-0ADCC6AF0370}" destId="{E06A7781-D59B-447C-89E2-C902D0372E5D}" srcOrd="1" destOrd="0" parTransId="{52AECFE8-7C1C-46D4-89B5-C9BADFE304A1}" sibTransId="{318ABEB6-C502-44EA-8D16-60D090FF9779}"/>
    <dgm:cxn modelId="{6C458EC4-8422-40C8-9811-E1FB0695E247}" srcId="{3D5129E5-2A85-4EF9-BEE3-9C797FE27D7A}" destId="{A89083CF-9242-417A-971F-AA69B913DBBF}" srcOrd="0" destOrd="0" parTransId="{BBE04D70-6504-42BF-95C7-90FB93D2BF22}" sibTransId="{1F5582C6-FA19-438C-ACC1-133ACDE17040}"/>
    <dgm:cxn modelId="{698BF6C8-C566-4C62-9B66-BEC9F2EE3B4C}" type="presOf" srcId="{74179755-755F-4963-B274-88843806C03B}" destId="{FA676CB5-41A5-4C43-8442-A8217D1205AE}" srcOrd="0" destOrd="0" presId="urn:microsoft.com/office/officeart/2005/8/layout/hierarchy1"/>
    <dgm:cxn modelId="{6D078DCB-58F3-4D5C-B909-06CFD68910F6}" srcId="{E06A7781-D59B-447C-89E2-C902D0372E5D}" destId="{E29256CC-A510-438E-B426-EC2B89AD64D2}" srcOrd="3" destOrd="0" parTransId="{714A87BF-1FAB-45EA-95E0-360E2891A8DB}" sibTransId="{0DA3EB00-A9E4-44A1-8877-CD7FF0F727A4}"/>
    <dgm:cxn modelId="{BD1DE3CC-14B7-4A64-B531-6D8F33BC2F1A}" type="presOf" srcId="{B535FD6B-EABA-4D08-ABF8-B2A5237D6DAC}" destId="{36E79950-7FB8-48FB-A0EE-D03300D59BD8}" srcOrd="0" destOrd="0" presId="urn:microsoft.com/office/officeart/2005/8/layout/hierarchy1"/>
    <dgm:cxn modelId="{64A04DCE-0E14-4C8C-AE63-AE49FF6FAE6D}" type="presOf" srcId="{E29256CC-A510-438E-B426-EC2B89AD64D2}" destId="{BB20650D-AFE5-4A8C-B7DF-68DAE6673F47}" srcOrd="0" destOrd="0" presId="urn:microsoft.com/office/officeart/2005/8/layout/hierarchy1"/>
    <dgm:cxn modelId="{E2652FD5-A6C6-4CCF-BDCD-0CECC63650AB}" srcId="{E06A7781-D59B-447C-89E2-C902D0372E5D}" destId="{050A8CB1-B563-4415-AC74-4D5A9579C78D}" srcOrd="1" destOrd="0" parTransId="{9F51D9FF-3243-4779-BD8F-37E7F718E5F0}" sibTransId="{86EBC71F-4045-4540-A4DE-748FCBE29B4A}"/>
    <dgm:cxn modelId="{74447ADB-8253-4234-B497-128626AE7020}" type="presOf" srcId="{E3E5A6F8-FC34-475C-8D06-E0A26111DB2F}" destId="{4F98D0C3-811C-416C-A651-0D992299B4F1}" srcOrd="0" destOrd="0" presId="urn:microsoft.com/office/officeart/2005/8/layout/hierarchy1"/>
    <dgm:cxn modelId="{C248D8DC-B303-4903-B83C-B25733AFBC4F}" type="presOf" srcId="{DC5104A7-BB22-4B3B-8CCC-A04A33B4D722}" destId="{85ABCB21-F763-4C23-BF96-88902290C670}" srcOrd="0" destOrd="0" presId="urn:microsoft.com/office/officeart/2005/8/layout/hierarchy1"/>
    <dgm:cxn modelId="{0935C7DD-2EFB-4AFD-943B-6B9A07F63180}" srcId="{3D5129E5-2A85-4EF9-BEE3-9C797FE27D7A}" destId="{F78027AB-938E-4D76-B961-4255783891FE}" srcOrd="5" destOrd="0" parTransId="{BD8231BE-4C32-46B3-B6D8-B4AD7F03B7BA}" sibTransId="{E9E61DD0-E71E-414A-BECE-916EB76C0670}"/>
    <dgm:cxn modelId="{CC151CDE-9A88-4A0C-8D9C-32EEE45A085F}" type="presOf" srcId="{EBEA2D69-AE12-425A-A59C-3DBCBD2F0545}" destId="{1829FBC7-E95C-4627-8F25-B176B8E0E41A}" srcOrd="0" destOrd="0" presId="urn:microsoft.com/office/officeart/2005/8/layout/hierarchy1"/>
    <dgm:cxn modelId="{DB182BDF-9C99-431A-B1F8-5BFC7C0FAAE2}" type="presOf" srcId="{A89083CF-9242-417A-971F-AA69B913DBBF}" destId="{D0855F54-36F0-4D91-A634-9EDCACF67A9C}" srcOrd="0" destOrd="0" presId="urn:microsoft.com/office/officeart/2005/8/layout/hierarchy1"/>
    <dgm:cxn modelId="{F6742CE8-A543-44B9-A415-EC2907FD9CB5}" type="presOf" srcId="{4144340D-9B52-432C-B88F-51094BBED799}" destId="{7510E385-F366-4BEB-8D65-0B716CDE6D74}" srcOrd="0" destOrd="0" presId="urn:microsoft.com/office/officeart/2005/8/layout/hierarchy1"/>
    <dgm:cxn modelId="{3B0430EF-CA57-4CD2-9743-8E4170F4E6C7}" srcId="{E2D62C2B-44DE-4E09-95CA-0ADCC6AF0370}" destId="{3D5129E5-2A85-4EF9-BEE3-9C797FE27D7A}" srcOrd="0" destOrd="0" parTransId="{74179755-755F-4963-B274-88843806C03B}" sibTransId="{E76004A4-2591-485E-824C-8270150693A1}"/>
    <dgm:cxn modelId="{62544DEF-5372-4BA7-AFB7-C7DBFE1E81CB}" type="presOf" srcId="{E06A7781-D59B-447C-89E2-C902D0372E5D}" destId="{A0F9B572-3628-415B-AD29-0EAA01EA4A1E}" srcOrd="0" destOrd="0" presId="urn:microsoft.com/office/officeart/2005/8/layout/hierarchy1"/>
    <dgm:cxn modelId="{86EB97F0-3191-4EF2-9809-28FEC28CEBED}" type="presOf" srcId="{10E3E652-EAEA-4D0A-9490-4F032747D2F7}" destId="{5AC1F292-B4ED-490F-9116-9F7BF4FD2184}" srcOrd="0" destOrd="0" presId="urn:microsoft.com/office/officeart/2005/8/layout/hierarchy1"/>
    <dgm:cxn modelId="{583B68F3-F29A-4702-AE8F-227355E41738}" type="presOf" srcId="{9F51D9FF-3243-4779-BD8F-37E7F718E5F0}" destId="{B73DDF7B-F117-4B11-BBE1-376F8F911285}" srcOrd="0" destOrd="0" presId="urn:microsoft.com/office/officeart/2005/8/layout/hierarchy1"/>
    <dgm:cxn modelId="{91E435FC-B2FC-4A84-A40A-F555EDC5E417}" type="presOf" srcId="{E2D62C2B-44DE-4E09-95CA-0ADCC6AF0370}" destId="{0B446289-1CA3-4857-BE61-84E09BFBB140}" srcOrd="0" destOrd="0" presId="urn:microsoft.com/office/officeart/2005/8/layout/hierarchy1"/>
    <dgm:cxn modelId="{FF0021FD-F786-497E-AE5C-339A63A9313F}" srcId="{E06A7781-D59B-447C-89E2-C902D0372E5D}" destId="{9AFE7CB0-CF3B-4E1A-B2A5-EBB8D3F7E9BD}" srcOrd="4" destOrd="0" parTransId="{DC5104A7-BB22-4B3B-8CCC-A04A33B4D722}" sibTransId="{F43D1CD8-E2D0-4233-A908-5EC65E5D0BCB}"/>
    <dgm:cxn modelId="{56324546-5AC6-4BF7-BA08-E042162C361C}" type="presParOf" srcId="{3839CA25-5963-4F46-A4B0-404425851AAA}" destId="{F4DBDE0D-E8BC-477A-B78B-FAE5D50C3CFE}" srcOrd="0" destOrd="0" presId="urn:microsoft.com/office/officeart/2005/8/layout/hierarchy1"/>
    <dgm:cxn modelId="{B77BCC72-E6DB-4A70-8BC3-C8509F88A44A}" type="presParOf" srcId="{F4DBDE0D-E8BC-477A-B78B-FAE5D50C3CFE}" destId="{E4BD16C5-F021-447D-9837-2634CC15BE9E}" srcOrd="0" destOrd="0" presId="urn:microsoft.com/office/officeart/2005/8/layout/hierarchy1"/>
    <dgm:cxn modelId="{29701C78-A7D7-4BDE-AF6E-4B26A1F01B4F}" type="presParOf" srcId="{E4BD16C5-F021-447D-9837-2634CC15BE9E}" destId="{C807F0DD-332E-4B18-BDC9-CE781AA75E13}" srcOrd="0" destOrd="0" presId="urn:microsoft.com/office/officeart/2005/8/layout/hierarchy1"/>
    <dgm:cxn modelId="{BCD4FD19-7CE7-4F0C-B90F-C898137C8687}" type="presParOf" srcId="{E4BD16C5-F021-447D-9837-2634CC15BE9E}" destId="{0B446289-1CA3-4857-BE61-84E09BFBB140}" srcOrd="1" destOrd="0" presId="urn:microsoft.com/office/officeart/2005/8/layout/hierarchy1"/>
    <dgm:cxn modelId="{9A7F57D4-93D8-4489-B5D5-1590C9971165}" type="presParOf" srcId="{F4DBDE0D-E8BC-477A-B78B-FAE5D50C3CFE}" destId="{2E1148D8-A3DC-48A5-8054-F015ED20003A}" srcOrd="1" destOrd="0" presId="urn:microsoft.com/office/officeart/2005/8/layout/hierarchy1"/>
    <dgm:cxn modelId="{C8AA7CFD-920A-46C3-B45F-7AE00262FEC9}" type="presParOf" srcId="{2E1148D8-A3DC-48A5-8054-F015ED20003A}" destId="{FA676CB5-41A5-4C43-8442-A8217D1205AE}" srcOrd="0" destOrd="0" presId="urn:microsoft.com/office/officeart/2005/8/layout/hierarchy1"/>
    <dgm:cxn modelId="{201BA1C9-5588-4154-9694-8FF039BC9708}" type="presParOf" srcId="{2E1148D8-A3DC-48A5-8054-F015ED20003A}" destId="{2D0C6C1F-FCF1-49BF-BDDB-4CB17AB76308}" srcOrd="1" destOrd="0" presId="urn:microsoft.com/office/officeart/2005/8/layout/hierarchy1"/>
    <dgm:cxn modelId="{839FB446-D163-4D21-8E26-005BD25B723F}" type="presParOf" srcId="{2D0C6C1F-FCF1-49BF-BDDB-4CB17AB76308}" destId="{1E173E1D-5323-4F57-B420-AA2D5FA95E3A}" srcOrd="0" destOrd="0" presId="urn:microsoft.com/office/officeart/2005/8/layout/hierarchy1"/>
    <dgm:cxn modelId="{9D75F728-9986-41C1-9C49-D55838AFCFEB}" type="presParOf" srcId="{1E173E1D-5323-4F57-B420-AA2D5FA95E3A}" destId="{9EE17CC0-3BB9-4AF8-9A3A-8A50CC2FCABE}" srcOrd="0" destOrd="0" presId="urn:microsoft.com/office/officeart/2005/8/layout/hierarchy1"/>
    <dgm:cxn modelId="{14F85075-B87E-430E-B834-CE0FF028F8E0}" type="presParOf" srcId="{1E173E1D-5323-4F57-B420-AA2D5FA95E3A}" destId="{A745E9AA-B8BD-4408-95E9-66505732E6C9}" srcOrd="1" destOrd="0" presId="urn:microsoft.com/office/officeart/2005/8/layout/hierarchy1"/>
    <dgm:cxn modelId="{27BBE6C4-8A2E-42AF-AF45-64F910C4BB7F}" type="presParOf" srcId="{2D0C6C1F-FCF1-49BF-BDDB-4CB17AB76308}" destId="{C5DA6D51-F4AD-4C0B-96FC-90BAD37E4583}" srcOrd="1" destOrd="0" presId="urn:microsoft.com/office/officeart/2005/8/layout/hierarchy1"/>
    <dgm:cxn modelId="{54CA0E21-D8E5-4EC1-A228-FE3AB6737C3E}" type="presParOf" srcId="{C5DA6D51-F4AD-4C0B-96FC-90BAD37E4583}" destId="{30425F04-6F26-4E07-876D-058C07BCCD66}" srcOrd="0" destOrd="0" presId="urn:microsoft.com/office/officeart/2005/8/layout/hierarchy1"/>
    <dgm:cxn modelId="{AC21B4BD-A665-4699-A72F-AF2BAAA8C1A8}" type="presParOf" srcId="{C5DA6D51-F4AD-4C0B-96FC-90BAD37E4583}" destId="{A01F046C-7149-496F-BCCC-6E33805B8D8A}" srcOrd="1" destOrd="0" presId="urn:microsoft.com/office/officeart/2005/8/layout/hierarchy1"/>
    <dgm:cxn modelId="{D0981ACB-2A81-4ADF-B626-B2FC4E9A8BF3}" type="presParOf" srcId="{A01F046C-7149-496F-BCCC-6E33805B8D8A}" destId="{73C645DD-E1A6-46B3-87A5-160D903494A2}" srcOrd="0" destOrd="0" presId="urn:microsoft.com/office/officeart/2005/8/layout/hierarchy1"/>
    <dgm:cxn modelId="{DC1906CE-A6BD-4E2D-8FED-1FF4F2995423}" type="presParOf" srcId="{73C645DD-E1A6-46B3-87A5-160D903494A2}" destId="{127CD314-76F7-46A8-9336-5DDB397A28DA}" srcOrd="0" destOrd="0" presId="urn:microsoft.com/office/officeart/2005/8/layout/hierarchy1"/>
    <dgm:cxn modelId="{A47EEA2D-70B6-429D-9447-87E1D7ABBC1E}" type="presParOf" srcId="{73C645DD-E1A6-46B3-87A5-160D903494A2}" destId="{D0855F54-36F0-4D91-A634-9EDCACF67A9C}" srcOrd="1" destOrd="0" presId="urn:microsoft.com/office/officeart/2005/8/layout/hierarchy1"/>
    <dgm:cxn modelId="{02DEC598-26C1-44BD-B457-740E2B0FE7A9}" type="presParOf" srcId="{A01F046C-7149-496F-BCCC-6E33805B8D8A}" destId="{2ADF44EA-6DF4-49AE-B841-D380BA678308}" srcOrd="1" destOrd="0" presId="urn:microsoft.com/office/officeart/2005/8/layout/hierarchy1"/>
    <dgm:cxn modelId="{1B589FDE-0557-4CB7-B977-85A38C234C66}" type="presParOf" srcId="{C5DA6D51-F4AD-4C0B-96FC-90BAD37E4583}" destId="{C6ADED14-1952-40AA-9F20-34D1243C1CC0}" srcOrd="2" destOrd="0" presId="urn:microsoft.com/office/officeart/2005/8/layout/hierarchy1"/>
    <dgm:cxn modelId="{A3E711AA-BF04-4330-BE6A-73D5B3D00773}" type="presParOf" srcId="{C5DA6D51-F4AD-4C0B-96FC-90BAD37E4583}" destId="{026B6D1A-6AAA-458C-A39F-6F08FF82FB7E}" srcOrd="3" destOrd="0" presId="urn:microsoft.com/office/officeart/2005/8/layout/hierarchy1"/>
    <dgm:cxn modelId="{5BAF0E20-9A4A-447D-B987-2A605FCDF5E1}" type="presParOf" srcId="{026B6D1A-6AAA-458C-A39F-6F08FF82FB7E}" destId="{BD458A50-6952-4282-96C7-6D0F0B4D9647}" srcOrd="0" destOrd="0" presId="urn:microsoft.com/office/officeart/2005/8/layout/hierarchy1"/>
    <dgm:cxn modelId="{9A554635-3C09-4530-888D-F0ABEE957464}" type="presParOf" srcId="{BD458A50-6952-4282-96C7-6D0F0B4D9647}" destId="{D4A86105-62E3-489F-917B-053FD262532A}" srcOrd="0" destOrd="0" presId="urn:microsoft.com/office/officeart/2005/8/layout/hierarchy1"/>
    <dgm:cxn modelId="{AB0E8C37-02F4-4861-9376-35087D9F5005}" type="presParOf" srcId="{BD458A50-6952-4282-96C7-6D0F0B4D9647}" destId="{F5515F53-ECB5-417F-9538-C66EB7105EA2}" srcOrd="1" destOrd="0" presId="urn:microsoft.com/office/officeart/2005/8/layout/hierarchy1"/>
    <dgm:cxn modelId="{9D998CAA-9BAD-42A9-B6A6-E7647E0FB30B}" type="presParOf" srcId="{026B6D1A-6AAA-458C-A39F-6F08FF82FB7E}" destId="{043EF84D-F7E0-45EF-9A38-61E29719CCD2}" srcOrd="1" destOrd="0" presId="urn:microsoft.com/office/officeart/2005/8/layout/hierarchy1"/>
    <dgm:cxn modelId="{7FAA520B-E43A-4CAA-AFD8-75A82DEC5C9E}" type="presParOf" srcId="{C5DA6D51-F4AD-4C0B-96FC-90BAD37E4583}" destId="{36E79950-7FB8-48FB-A0EE-D03300D59BD8}" srcOrd="4" destOrd="0" presId="urn:microsoft.com/office/officeart/2005/8/layout/hierarchy1"/>
    <dgm:cxn modelId="{B48B71D1-B3FF-495B-8107-E6CB5D8EF653}" type="presParOf" srcId="{C5DA6D51-F4AD-4C0B-96FC-90BAD37E4583}" destId="{98230FEE-3EAF-4B81-8335-E87E60388A02}" srcOrd="5" destOrd="0" presId="urn:microsoft.com/office/officeart/2005/8/layout/hierarchy1"/>
    <dgm:cxn modelId="{F3B270AE-AD79-4C48-82CB-EDEB2A224937}" type="presParOf" srcId="{98230FEE-3EAF-4B81-8335-E87E60388A02}" destId="{0A57951A-A450-45FA-8F23-43AD5D21DDA2}" srcOrd="0" destOrd="0" presId="urn:microsoft.com/office/officeart/2005/8/layout/hierarchy1"/>
    <dgm:cxn modelId="{C91F6FF7-7D7C-4CC6-9195-1323227DFACF}" type="presParOf" srcId="{0A57951A-A450-45FA-8F23-43AD5D21DDA2}" destId="{7198B22A-A423-4A83-8B3E-FD8CD840A5C6}" srcOrd="0" destOrd="0" presId="urn:microsoft.com/office/officeart/2005/8/layout/hierarchy1"/>
    <dgm:cxn modelId="{61CA8598-568D-4CC7-BD8A-7CD3F6A9D9D5}" type="presParOf" srcId="{0A57951A-A450-45FA-8F23-43AD5D21DDA2}" destId="{9C1657FD-1E24-4E54-8A14-87EC61BD127A}" srcOrd="1" destOrd="0" presId="urn:microsoft.com/office/officeart/2005/8/layout/hierarchy1"/>
    <dgm:cxn modelId="{6A9694C9-21A5-4E18-9E3B-29E554BFA91C}" type="presParOf" srcId="{98230FEE-3EAF-4B81-8335-E87E60388A02}" destId="{15E139CF-E569-40C6-859A-4E7F37105CFF}" srcOrd="1" destOrd="0" presId="urn:microsoft.com/office/officeart/2005/8/layout/hierarchy1"/>
    <dgm:cxn modelId="{4396C294-393A-42C9-B12E-4C0ABCD34AD7}" type="presParOf" srcId="{C5DA6D51-F4AD-4C0B-96FC-90BAD37E4583}" destId="{1829FBC7-E95C-4627-8F25-B176B8E0E41A}" srcOrd="6" destOrd="0" presId="urn:microsoft.com/office/officeart/2005/8/layout/hierarchy1"/>
    <dgm:cxn modelId="{9094EB72-7975-4A51-BD62-642EF8AAB0EC}" type="presParOf" srcId="{C5DA6D51-F4AD-4C0B-96FC-90BAD37E4583}" destId="{79F4A4B8-BCA3-44BA-B5F9-D16445BD2313}" srcOrd="7" destOrd="0" presId="urn:microsoft.com/office/officeart/2005/8/layout/hierarchy1"/>
    <dgm:cxn modelId="{4144DF27-439A-49C1-91C1-7ED9D1169216}" type="presParOf" srcId="{79F4A4B8-BCA3-44BA-B5F9-D16445BD2313}" destId="{9C8729B3-208E-4CDB-B5B0-96943370B020}" srcOrd="0" destOrd="0" presId="urn:microsoft.com/office/officeart/2005/8/layout/hierarchy1"/>
    <dgm:cxn modelId="{15012956-8EB2-4DCA-88DC-CDADEFA927F4}" type="presParOf" srcId="{9C8729B3-208E-4CDB-B5B0-96943370B020}" destId="{50877D1E-1ACB-4950-9470-E62040E42CD1}" srcOrd="0" destOrd="0" presId="urn:microsoft.com/office/officeart/2005/8/layout/hierarchy1"/>
    <dgm:cxn modelId="{D1A0D117-2B8C-4217-82F6-811F7AF7E262}" type="presParOf" srcId="{9C8729B3-208E-4CDB-B5B0-96943370B020}" destId="{878CA122-6BF6-4442-88F5-B2FAF40E37E3}" srcOrd="1" destOrd="0" presId="urn:microsoft.com/office/officeart/2005/8/layout/hierarchy1"/>
    <dgm:cxn modelId="{13670B58-0680-4709-9EAB-B3FF87FE3D57}" type="presParOf" srcId="{79F4A4B8-BCA3-44BA-B5F9-D16445BD2313}" destId="{4B428708-E53B-44EF-AB7D-9D63886174F8}" srcOrd="1" destOrd="0" presId="urn:microsoft.com/office/officeart/2005/8/layout/hierarchy1"/>
    <dgm:cxn modelId="{A4277C73-0742-4DD8-A748-094FBE01A622}" type="presParOf" srcId="{C5DA6D51-F4AD-4C0B-96FC-90BAD37E4583}" destId="{DAFB4845-A7C0-44DF-8D50-FCEFE985C217}" srcOrd="8" destOrd="0" presId="urn:microsoft.com/office/officeart/2005/8/layout/hierarchy1"/>
    <dgm:cxn modelId="{C8792E1F-BDA6-4D3B-A39C-951B1601B8C4}" type="presParOf" srcId="{C5DA6D51-F4AD-4C0B-96FC-90BAD37E4583}" destId="{E816255B-A3F9-4D17-8567-9DB10656F9A7}" srcOrd="9" destOrd="0" presId="urn:microsoft.com/office/officeart/2005/8/layout/hierarchy1"/>
    <dgm:cxn modelId="{0619B96E-1B15-4A3B-AF76-76ABA900FAD4}" type="presParOf" srcId="{E816255B-A3F9-4D17-8567-9DB10656F9A7}" destId="{CB7908AD-5406-41DB-9F8A-714C3F466299}" srcOrd="0" destOrd="0" presId="urn:microsoft.com/office/officeart/2005/8/layout/hierarchy1"/>
    <dgm:cxn modelId="{B030B869-A597-4D6E-85F5-391BF0769D55}" type="presParOf" srcId="{CB7908AD-5406-41DB-9F8A-714C3F466299}" destId="{58DD9CAB-E2C4-434E-983F-83F68E0BBF5D}" srcOrd="0" destOrd="0" presId="urn:microsoft.com/office/officeart/2005/8/layout/hierarchy1"/>
    <dgm:cxn modelId="{E028FCC4-7C7A-4195-A2C8-2C3650207440}" type="presParOf" srcId="{CB7908AD-5406-41DB-9F8A-714C3F466299}" destId="{4F98D0C3-811C-416C-A651-0D992299B4F1}" srcOrd="1" destOrd="0" presId="urn:microsoft.com/office/officeart/2005/8/layout/hierarchy1"/>
    <dgm:cxn modelId="{C1C50245-9734-4B33-8624-306C57534054}" type="presParOf" srcId="{E816255B-A3F9-4D17-8567-9DB10656F9A7}" destId="{201019EE-A57C-436D-A05F-457CC3D13034}" srcOrd="1" destOrd="0" presId="urn:microsoft.com/office/officeart/2005/8/layout/hierarchy1"/>
    <dgm:cxn modelId="{CFD8E33B-7D7E-4FFA-8DF3-F4E87DDABB3F}" type="presParOf" srcId="{C5DA6D51-F4AD-4C0B-96FC-90BAD37E4583}" destId="{B622CA3C-088A-4D0B-A904-83CBA73253F0}" srcOrd="10" destOrd="0" presId="urn:microsoft.com/office/officeart/2005/8/layout/hierarchy1"/>
    <dgm:cxn modelId="{B05A8004-CA07-45AA-BB4F-C91E059BC06A}" type="presParOf" srcId="{C5DA6D51-F4AD-4C0B-96FC-90BAD37E4583}" destId="{A5D37F52-D049-4B94-AB45-98FECE5FAFEF}" srcOrd="11" destOrd="0" presId="urn:microsoft.com/office/officeart/2005/8/layout/hierarchy1"/>
    <dgm:cxn modelId="{0DD93769-9F14-4C0D-B463-FE55FAC0B4D6}" type="presParOf" srcId="{A5D37F52-D049-4B94-AB45-98FECE5FAFEF}" destId="{015722FE-923E-438E-A007-9A51DD2191E7}" srcOrd="0" destOrd="0" presId="urn:microsoft.com/office/officeart/2005/8/layout/hierarchy1"/>
    <dgm:cxn modelId="{70DEE213-4558-4DEC-86CB-D5113A14DBF7}" type="presParOf" srcId="{015722FE-923E-438E-A007-9A51DD2191E7}" destId="{B15A9761-28B3-4B62-B129-EB5AD4BEB687}" srcOrd="0" destOrd="0" presId="urn:microsoft.com/office/officeart/2005/8/layout/hierarchy1"/>
    <dgm:cxn modelId="{5BF96E56-29F8-4973-A6ED-53EC723A02AC}" type="presParOf" srcId="{015722FE-923E-438E-A007-9A51DD2191E7}" destId="{D12C8915-6CD6-456C-A1EA-0CA3542FC8B6}" srcOrd="1" destOrd="0" presId="urn:microsoft.com/office/officeart/2005/8/layout/hierarchy1"/>
    <dgm:cxn modelId="{398E4F58-352D-45E4-9228-77ED679AF0C0}" type="presParOf" srcId="{A5D37F52-D049-4B94-AB45-98FECE5FAFEF}" destId="{67B7E879-50EB-41C0-A601-98D080860533}" srcOrd="1" destOrd="0" presId="urn:microsoft.com/office/officeart/2005/8/layout/hierarchy1"/>
    <dgm:cxn modelId="{0A0000E6-6600-4E11-986F-5126DC57BC46}" type="presParOf" srcId="{C5DA6D51-F4AD-4C0B-96FC-90BAD37E4583}" destId="{F881F412-931C-4554-A91A-4461AEBF5738}" srcOrd="12" destOrd="0" presId="urn:microsoft.com/office/officeart/2005/8/layout/hierarchy1"/>
    <dgm:cxn modelId="{D093534A-F86B-4E88-8B80-60B6751A824E}" type="presParOf" srcId="{C5DA6D51-F4AD-4C0B-96FC-90BAD37E4583}" destId="{8FF6D71A-C88F-4F40-A54D-63105E82A782}" srcOrd="13" destOrd="0" presId="urn:microsoft.com/office/officeart/2005/8/layout/hierarchy1"/>
    <dgm:cxn modelId="{7AB6AC88-552C-4DB8-9BD7-CBA94124B987}" type="presParOf" srcId="{8FF6D71A-C88F-4F40-A54D-63105E82A782}" destId="{FCC12226-EED1-4556-80C1-32D6A6F25E6E}" srcOrd="0" destOrd="0" presId="urn:microsoft.com/office/officeart/2005/8/layout/hierarchy1"/>
    <dgm:cxn modelId="{0B39FCD4-FEA0-4201-92E2-5DA02C41B8C1}" type="presParOf" srcId="{FCC12226-EED1-4556-80C1-32D6A6F25E6E}" destId="{FA2F9ECC-6DCB-4DAC-9720-74201B10BBD1}" srcOrd="0" destOrd="0" presId="urn:microsoft.com/office/officeart/2005/8/layout/hierarchy1"/>
    <dgm:cxn modelId="{0620B9B7-D51B-4947-9060-E13D9B1520FC}" type="presParOf" srcId="{FCC12226-EED1-4556-80C1-32D6A6F25E6E}" destId="{5AC1F292-B4ED-490F-9116-9F7BF4FD2184}" srcOrd="1" destOrd="0" presId="urn:microsoft.com/office/officeart/2005/8/layout/hierarchy1"/>
    <dgm:cxn modelId="{D5683251-5D12-4CF8-BF8E-59638575F81F}" type="presParOf" srcId="{8FF6D71A-C88F-4F40-A54D-63105E82A782}" destId="{08AA67F4-2394-415E-8CCA-673A68F06986}" srcOrd="1" destOrd="0" presId="urn:microsoft.com/office/officeart/2005/8/layout/hierarchy1"/>
    <dgm:cxn modelId="{5F3EF321-D47A-4F41-A8F4-112BD9B18F78}" type="presParOf" srcId="{2E1148D8-A3DC-48A5-8054-F015ED20003A}" destId="{BEE5F46B-2DBD-44E9-B1A8-40A0D2EC5C46}" srcOrd="2" destOrd="0" presId="urn:microsoft.com/office/officeart/2005/8/layout/hierarchy1"/>
    <dgm:cxn modelId="{C1F5CAE6-F3CC-40EA-B148-F437E46ED8AC}" type="presParOf" srcId="{2E1148D8-A3DC-48A5-8054-F015ED20003A}" destId="{B94F862F-6CAA-4ABC-AA6A-33A29B45B2CA}" srcOrd="3" destOrd="0" presId="urn:microsoft.com/office/officeart/2005/8/layout/hierarchy1"/>
    <dgm:cxn modelId="{A78110DD-9FBB-449C-A7E1-9F0CFCAA06C9}" type="presParOf" srcId="{B94F862F-6CAA-4ABC-AA6A-33A29B45B2CA}" destId="{5A380780-1613-4B86-9073-F3C42B7C8250}" srcOrd="0" destOrd="0" presId="urn:microsoft.com/office/officeart/2005/8/layout/hierarchy1"/>
    <dgm:cxn modelId="{D4BDC375-B6F9-4BF6-B00B-C8B9A736C575}" type="presParOf" srcId="{5A380780-1613-4B86-9073-F3C42B7C8250}" destId="{F1BC4903-5FE6-4D4D-8D15-423383A22421}" srcOrd="0" destOrd="0" presId="urn:microsoft.com/office/officeart/2005/8/layout/hierarchy1"/>
    <dgm:cxn modelId="{9E5DC986-01A0-4077-8939-D954C4BD73FD}" type="presParOf" srcId="{5A380780-1613-4B86-9073-F3C42B7C8250}" destId="{A0F9B572-3628-415B-AD29-0EAA01EA4A1E}" srcOrd="1" destOrd="0" presId="urn:microsoft.com/office/officeart/2005/8/layout/hierarchy1"/>
    <dgm:cxn modelId="{1D4D206E-F58B-4E89-8A0C-595D9101DAF0}" type="presParOf" srcId="{B94F862F-6CAA-4ABC-AA6A-33A29B45B2CA}" destId="{1BC219B1-04F8-430B-B8CA-8C2E3930FF7E}" srcOrd="1" destOrd="0" presId="urn:microsoft.com/office/officeart/2005/8/layout/hierarchy1"/>
    <dgm:cxn modelId="{658A2358-A8B7-4C33-A52F-7C1898504475}" type="presParOf" srcId="{1BC219B1-04F8-430B-B8CA-8C2E3930FF7E}" destId="{F8A177DC-09F0-4BBB-8FDB-A10EA66607E5}" srcOrd="0" destOrd="0" presId="urn:microsoft.com/office/officeart/2005/8/layout/hierarchy1"/>
    <dgm:cxn modelId="{D3B2AB57-B84A-44B6-BCEB-0ACDAF5FFF22}" type="presParOf" srcId="{1BC219B1-04F8-430B-B8CA-8C2E3930FF7E}" destId="{687C3A47-E131-480A-A6DB-E1FC5ABDB718}" srcOrd="1" destOrd="0" presId="urn:microsoft.com/office/officeart/2005/8/layout/hierarchy1"/>
    <dgm:cxn modelId="{19C35848-F29A-41AD-B43C-DE3BE9A7AC03}" type="presParOf" srcId="{687C3A47-E131-480A-A6DB-E1FC5ABDB718}" destId="{A50AF849-11A1-453B-91EC-9F7D2EF9FD1F}" srcOrd="0" destOrd="0" presId="urn:microsoft.com/office/officeart/2005/8/layout/hierarchy1"/>
    <dgm:cxn modelId="{D6B30471-6394-41C9-87D0-A1C4F2476F42}" type="presParOf" srcId="{A50AF849-11A1-453B-91EC-9F7D2EF9FD1F}" destId="{20A62CF8-C03C-42A4-A0D9-F935450A5510}" srcOrd="0" destOrd="0" presId="urn:microsoft.com/office/officeart/2005/8/layout/hierarchy1"/>
    <dgm:cxn modelId="{84B2EB7F-CEF7-4FF2-B6A5-31D63BD89071}" type="presParOf" srcId="{A50AF849-11A1-453B-91EC-9F7D2EF9FD1F}" destId="{7510E385-F366-4BEB-8D65-0B716CDE6D74}" srcOrd="1" destOrd="0" presId="urn:microsoft.com/office/officeart/2005/8/layout/hierarchy1"/>
    <dgm:cxn modelId="{6841BB84-9488-436E-811B-0014B433FDA1}" type="presParOf" srcId="{687C3A47-E131-480A-A6DB-E1FC5ABDB718}" destId="{3EEBFB67-FC50-4ECA-A25E-5399F3D8F82F}" srcOrd="1" destOrd="0" presId="urn:microsoft.com/office/officeart/2005/8/layout/hierarchy1"/>
    <dgm:cxn modelId="{C175BC40-F972-4EF5-AF87-D00E5E804ACB}" type="presParOf" srcId="{1BC219B1-04F8-430B-B8CA-8C2E3930FF7E}" destId="{B73DDF7B-F117-4B11-BBE1-376F8F911285}" srcOrd="2" destOrd="0" presId="urn:microsoft.com/office/officeart/2005/8/layout/hierarchy1"/>
    <dgm:cxn modelId="{1AD166AA-7216-426B-BFE5-0868583DED19}" type="presParOf" srcId="{1BC219B1-04F8-430B-B8CA-8C2E3930FF7E}" destId="{D2677A4B-39DE-4BBE-A622-C45A50CA8A02}" srcOrd="3" destOrd="0" presId="urn:microsoft.com/office/officeart/2005/8/layout/hierarchy1"/>
    <dgm:cxn modelId="{C42BAC2A-C513-4C79-BE24-4C9ECF58721D}" type="presParOf" srcId="{D2677A4B-39DE-4BBE-A622-C45A50CA8A02}" destId="{87F7EAEB-426D-410E-8AB4-E17AE0DDB98E}" srcOrd="0" destOrd="0" presId="urn:microsoft.com/office/officeart/2005/8/layout/hierarchy1"/>
    <dgm:cxn modelId="{972FCBEA-0973-441F-B24D-4401A2531B0E}" type="presParOf" srcId="{87F7EAEB-426D-410E-8AB4-E17AE0DDB98E}" destId="{25F6EDDF-41C3-42D2-B6E7-418D6A32B58D}" srcOrd="0" destOrd="0" presId="urn:microsoft.com/office/officeart/2005/8/layout/hierarchy1"/>
    <dgm:cxn modelId="{58A37A67-87CE-455B-9472-FC80F2A416CD}" type="presParOf" srcId="{87F7EAEB-426D-410E-8AB4-E17AE0DDB98E}" destId="{E428DA6F-7A88-4350-B615-255133B12A47}" srcOrd="1" destOrd="0" presId="urn:microsoft.com/office/officeart/2005/8/layout/hierarchy1"/>
    <dgm:cxn modelId="{5F403B8F-34FE-42B6-8FB2-F7448C3BFF90}" type="presParOf" srcId="{D2677A4B-39DE-4BBE-A622-C45A50CA8A02}" destId="{69456A11-5501-4861-BAB1-AD252B6819AB}" srcOrd="1" destOrd="0" presId="urn:microsoft.com/office/officeart/2005/8/layout/hierarchy1"/>
    <dgm:cxn modelId="{3F3DFE5C-0005-459A-94A8-1A75F2108628}" type="presParOf" srcId="{1BC219B1-04F8-430B-B8CA-8C2E3930FF7E}" destId="{30CBD488-B341-40CA-B407-B64E68A6E61E}" srcOrd="4" destOrd="0" presId="urn:microsoft.com/office/officeart/2005/8/layout/hierarchy1"/>
    <dgm:cxn modelId="{A563B55E-49B3-480E-A81C-30DDEEA6B6E0}" type="presParOf" srcId="{1BC219B1-04F8-430B-B8CA-8C2E3930FF7E}" destId="{AB91DDF2-C85F-46DB-A664-325D246DA32E}" srcOrd="5" destOrd="0" presId="urn:microsoft.com/office/officeart/2005/8/layout/hierarchy1"/>
    <dgm:cxn modelId="{E4C27CF9-64B2-49D2-9AC5-81228080082E}" type="presParOf" srcId="{AB91DDF2-C85F-46DB-A664-325D246DA32E}" destId="{CDA23758-84C3-4597-9FC9-4866E6946FA8}" srcOrd="0" destOrd="0" presId="urn:microsoft.com/office/officeart/2005/8/layout/hierarchy1"/>
    <dgm:cxn modelId="{29C973C7-BB52-4905-B502-309BC7A9047F}" type="presParOf" srcId="{CDA23758-84C3-4597-9FC9-4866E6946FA8}" destId="{31C10EE2-FB3C-4A55-A953-447BCF235BAB}" srcOrd="0" destOrd="0" presId="urn:microsoft.com/office/officeart/2005/8/layout/hierarchy1"/>
    <dgm:cxn modelId="{15383721-BA76-4964-ADA1-0FBD9FFA8EA1}" type="presParOf" srcId="{CDA23758-84C3-4597-9FC9-4866E6946FA8}" destId="{ED9AE0FA-53AC-4A1B-98F4-D4B9C82B8870}" srcOrd="1" destOrd="0" presId="urn:microsoft.com/office/officeart/2005/8/layout/hierarchy1"/>
    <dgm:cxn modelId="{F2C60C73-3D34-4B36-B053-E153AA4FC720}" type="presParOf" srcId="{AB91DDF2-C85F-46DB-A664-325D246DA32E}" destId="{E91C1BB9-033A-45B4-8A55-93128381F76A}" srcOrd="1" destOrd="0" presId="urn:microsoft.com/office/officeart/2005/8/layout/hierarchy1"/>
    <dgm:cxn modelId="{C394D575-0FBB-4B3D-B371-5B01475E878F}" type="presParOf" srcId="{1BC219B1-04F8-430B-B8CA-8C2E3930FF7E}" destId="{6961EBCE-379E-469E-BF9D-C8A79D1AEE88}" srcOrd="6" destOrd="0" presId="urn:microsoft.com/office/officeart/2005/8/layout/hierarchy1"/>
    <dgm:cxn modelId="{BB244413-C9DA-4291-AB63-55843FB7371A}" type="presParOf" srcId="{1BC219B1-04F8-430B-B8CA-8C2E3930FF7E}" destId="{7307BE94-EA2A-4440-8A26-C0BCE73726B3}" srcOrd="7" destOrd="0" presId="urn:microsoft.com/office/officeart/2005/8/layout/hierarchy1"/>
    <dgm:cxn modelId="{E393EBAF-E46A-49BE-A8B8-51621D1A6A05}" type="presParOf" srcId="{7307BE94-EA2A-4440-8A26-C0BCE73726B3}" destId="{4EFD89D2-0900-4235-B1A4-154CC9B8FAF7}" srcOrd="0" destOrd="0" presId="urn:microsoft.com/office/officeart/2005/8/layout/hierarchy1"/>
    <dgm:cxn modelId="{666F8787-06AC-4EF4-8E28-7238BE9579EE}" type="presParOf" srcId="{4EFD89D2-0900-4235-B1A4-154CC9B8FAF7}" destId="{04EA486A-4860-44A4-994A-2EA12B3A5D5D}" srcOrd="0" destOrd="0" presId="urn:microsoft.com/office/officeart/2005/8/layout/hierarchy1"/>
    <dgm:cxn modelId="{78B831B2-1439-4A26-BBEC-BC23B1399518}" type="presParOf" srcId="{4EFD89D2-0900-4235-B1A4-154CC9B8FAF7}" destId="{BB20650D-AFE5-4A8C-B7DF-68DAE6673F47}" srcOrd="1" destOrd="0" presId="urn:microsoft.com/office/officeart/2005/8/layout/hierarchy1"/>
    <dgm:cxn modelId="{948568DC-6136-4598-971A-A10796F82884}" type="presParOf" srcId="{7307BE94-EA2A-4440-8A26-C0BCE73726B3}" destId="{57698E83-4056-4DD6-B353-E20C19902D6C}" srcOrd="1" destOrd="0" presId="urn:microsoft.com/office/officeart/2005/8/layout/hierarchy1"/>
    <dgm:cxn modelId="{88694706-B853-4314-B821-5B77AA853B20}" type="presParOf" srcId="{1BC219B1-04F8-430B-B8CA-8C2E3930FF7E}" destId="{85ABCB21-F763-4C23-BF96-88902290C670}" srcOrd="8" destOrd="0" presId="urn:microsoft.com/office/officeart/2005/8/layout/hierarchy1"/>
    <dgm:cxn modelId="{D4902AA5-C876-4C92-B8B2-45BB796A51A2}" type="presParOf" srcId="{1BC219B1-04F8-430B-B8CA-8C2E3930FF7E}" destId="{006C9800-41CB-47F3-AEAB-CEC319559D2E}" srcOrd="9" destOrd="0" presId="urn:microsoft.com/office/officeart/2005/8/layout/hierarchy1"/>
    <dgm:cxn modelId="{2A51C72A-4AFE-4A3C-ABC0-A03847A98BEC}" type="presParOf" srcId="{006C9800-41CB-47F3-AEAB-CEC319559D2E}" destId="{D2C6C0F1-AA07-4C78-AE0D-5695B74A3884}" srcOrd="0" destOrd="0" presId="urn:microsoft.com/office/officeart/2005/8/layout/hierarchy1"/>
    <dgm:cxn modelId="{B23CC26D-7F17-4926-9C02-CFD548F786C1}" type="presParOf" srcId="{D2C6C0F1-AA07-4C78-AE0D-5695B74A3884}" destId="{B8B9AB6D-6A90-4665-B0FA-10D892E4C237}" srcOrd="0" destOrd="0" presId="urn:microsoft.com/office/officeart/2005/8/layout/hierarchy1"/>
    <dgm:cxn modelId="{8109619B-5FBC-43AA-A57E-B0BE874364D4}" type="presParOf" srcId="{D2C6C0F1-AA07-4C78-AE0D-5695B74A3884}" destId="{881113FA-2C8C-40E3-9523-10D093A81B28}" srcOrd="1" destOrd="0" presId="urn:microsoft.com/office/officeart/2005/8/layout/hierarchy1"/>
    <dgm:cxn modelId="{8FD8CB1A-8502-4A03-986D-362269E0FCCC}" type="presParOf" srcId="{006C9800-41CB-47F3-AEAB-CEC319559D2E}" destId="{9188B013-16C6-4E9E-8456-4CB68BCEC6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BCB21-F763-4C23-BF96-88902290C670}">
      <dsp:nvSpPr>
        <dsp:cNvPr id="0" name=""/>
        <dsp:cNvSpPr/>
      </dsp:nvSpPr>
      <dsp:spPr>
        <a:xfrm>
          <a:off x="8407639" y="2250555"/>
          <a:ext cx="1967457" cy="1743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7518"/>
              </a:lnTo>
              <a:lnTo>
                <a:pt x="1967457" y="1657518"/>
              </a:lnTo>
              <a:lnTo>
                <a:pt x="1967457" y="174360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1EBCE-379E-469E-BF9D-C8A79D1AEE88}">
      <dsp:nvSpPr>
        <dsp:cNvPr id="0" name=""/>
        <dsp:cNvSpPr/>
      </dsp:nvSpPr>
      <dsp:spPr>
        <a:xfrm>
          <a:off x="8407639" y="2250555"/>
          <a:ext cx="780319" cy="1763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617"/>
              </a:lnTo>
              <a:lnTo>
                <a:pt x="780319" y="1677617"/>
              </a:lnTo>
              <a:lnTo>
                <a:pt x="780319" y="17637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BD488-B341-40CA-B407-B64E68A6E61E}">
      <dsp:nvSpPr>
        <dsp:cNvPr id="0" name=""/>
        <dsp:cNvSpPr/>
      </dsp:nvSpPr>
      <dsp:spPr>
        <a:xfrm>
          <a:off x="8087185" y="2250555"/>
          <a:ext cx="320454" cy="1763706"/>
        </a:xfrm>
        <a:custGeom>
          <a:avLst/>
          <a:gdLst/>
          <a:ahLst/>
          <a:cxnLst/>
          <a:rect l="0" t="0" r="0" b="0"/>
          <a:pathLst>
            <a:path>
              <a:moveTo>
                <a:pt x="320454" y="0"/>
              </a:moveTo>
              <a:lnTo>
                <a:pt x="320454" y="1677617"/>
              </a:lnTo>
              <a:lnTo>
                <a:pt x="0" y="1677617"/>
              </a:lnTo>
              <a:lnTo>
                <a:pt x="0" y="17637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DDF7B-F117-4B11-BBE1-376F8F911285}">
      <dsp:nvSpPr>
        <dsp:cNvPr id="0" name=""/>
        <dsp:cNvSpPr/>
      </dsp:nvSpPr>
      <dsp:spPr>
        <a:xfrm>
          <a:off x="6977369" y="2250555"/>
          <a:ext cx="1430270" cy="1763936"/>
        </a:xfrm>
        <a:custGeom>
          <a:avLst/>
          <a:gdLst/>
          <a:ahLst/>
          <a:cxnLst/>
          <a:rect l="0" t="0" r="0" b="0"/>
          <a:pathLst>
            <a:path>
              <a:moveTo>
                <a:pt x="1430270" y="0"/>
              </a:moveTo>
              <a:lnTo>
                <a:pt x="1430270" y="1677847"/>
              </a:lnTo>
              <a:lnTo>
                <a:pt x="0" y="1677847"/>
              </a:lnTo>
              <a:lnTo>
                <a:pt x="0" y="17639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177DC-09F0-4BBB-8FDB-A10EA66607E5}">
      <dsp:nvSpPr>
        <dsp:cNvPr id="0" name=""/>
        <dsp:cNvSpPr/>
      </dsp:nvSpPr>
      <dsp:spPr>
        <a:xfrm>
          <a:off x="5842062" y="2250555"/>
          <a:ext cx="2565576" cy="1774705"/>
        </a:xfrm>
        <a:custGeom>
          <a:avLst/>
          <a:gdLst/>
          <a:ahLst/>
          <a:cxnLst/>
          <a:rect l="0" t="0" r="0" b="0"/>
          <a:pathLst>
            <a:path>
              <a:moveTo>
                <a:pt x="2565576" y="0"/>
              </a:moveTo>
              <a:lnTo>
                <a:pt x="2565576" y="1688616"/>
              </a:lnTo>
              <a:lnTo>
                <a:pt x="0" y="1688616"/>
              </a:lnTo>
              <a:lnTo>
                <a:pt x="0" y="17747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5F46B-2DBD-44E9-B1A8-40A0D2EC5C46}">
      <dsp:nvSpPr>
        <dsp:cNvPr id="0" name=""/>
        <dsp:cNvSpPr/>
      </dsp:nvSpPr>
      <dsp:spPr>
        <a:xfrm>
          <a:off x="6178780" y="1191740"/>
          <a:ext cx="2228859" cy="468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21"/>
              </a:lnTo>
              <a:lnTo>
                <a:pt x="2228859" y="382621"/>
              </a:lnTo>
              <a:lnTo>
                <a:pt x="2228859" y="468710"/>
              </a:lnTo>
            </a:path>
          </a:pathLst>
        </a:custGeom>
        <a:noFill/>
        <a:ln w="19050" cap="flat" cmpd="sng" algn="ctr">
          <a:solidFill>
            <a:schemeClr val="accent6"/>
          </a:solidFill>
          <a:prstDash val="solid"/>
          <a:miter lim="800000"/>
          <a:headEnd type="none" w="med" len="med"/>
          <a:tailEnd type="arrow" w="med" len="med"/>
        </a:ln>
        <a:effectLst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F881F412-931C-4554-A91A-4461AEBF5738}">
      <dsp:nvSpPr>
        <dsp:cNvPr id="0" name=""/>
        <dsp:cNvSpPr/>
      </dsp:nvSpPr>
      <dsp:spPr>
        <a:xfrm>
          <a:off x="4468738" y="1868168"/>
          <a:ext cx="3402378" cy="101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6001"/>
              </a:lnTo>
              <a:lnTo>
                <a:pt x="3402378" y="926001"/>
              </a:lnTo>
              <a:lnTo>
                <a:pt x="3402378" y="10120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2CA3C-088A-4D0B-A904-83CBA73253F0}">
      <dsp:nvSpPr>
        <dsp:cNvPr id="0" name=""/>
        <dsp:cNvSpPr/>
      </dsp:nvSpPr>
      <dsp:spPr>
        <a:xfrm>
          <a:off x="4468738" y="1868168"/>
          <a:ext cx="2239574" cy="1087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363"/>
              </a:lnTo>
              <a:lnTo>
                <a:pt x="2239574" y="1001363"/>
              </a:lnTo>
              <a:lnTo>
                <a:pt x="2239574" y="10874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B4845-A7C0-44DF-8D50-FCEFE985C217}">
      <dsp:nvSpPr>
        <dsp:cNvPr id="0" name=""/>
        <dsp:cNvSpPr/>
      </dsp:nvSpPr>
      <dsp:spPr>
        <a:xfrm>
          <a:off x="4468738" y="1868168"/>
          <a:ext cx="1060544" cy="1087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369"/>
              </a:lnTo>
              <a:lnTo>
                <a:pt x="1060544" y="1001369"/>
              </a:lnTo>
              <a:lnTo>
                <a:pt x="1060544" y="10874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29FBC7-E95C-4627-8F25-B176B8E0E41A}">
      <dsp:nvSpPr>
        <dsp:cNvPr id="0" name=""/>
        <dsp:cNvSpPr/>
      </dsp:nvSpPr>
      <dsp:spPr>
        <a:xfrm>
          <a:off x="4328507" y="1868168"/>
          <a:ext cx="140231" cy="1054843"/>
        </a:xfrm>
        <a:custGeom>
          <a:avLst/>
          <a:gdLst/>
          <a:ahLst/>
          <a:cxnLst/>
          <a:rect l="0" t="0" r="0" b="0"/>
          <a:pathLst>
            <a:path>
              <a:moveTo>
                <a:pt x="140231" y="0"/>
              </a:moveTo>
              <a:lnTo>
                <a:pt x="140231" y="968754"/>
              </a:lnTo>
              <a:lnTo>
                <a:pt x="0" y="968754"/>
              </a:lnTo>
              <a:lnTo>
                <a:pt x="0" y="105484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79950-7FB8-48FB-A0EE-D03300D59BD8}">
      <dsp:nvSpPr>
        <dsp:cNvPr id="0" name=""/>
        <dsp:cNvSpPr/>
      </dsp:nvSpPr>
      <dsp:spPr>
        <a:xfrm>
          <a:off x="3201982" y="1868168"/>
          <a:ext cx="1266755" cy="1087458"/>
        </a:xfrm>
        <a:custGeom>
          <a:avLst/>
          <a:gdLst/>
          <a:ahLst/>
          <a:cxnLst/>
          <a:rect l="0" t="0" r="0" b="0"/>
          <a:pathLst>
            <a:path>
              <a:moveTo>
                <a:pt x="1266755" y="0"/>
              </a:moveTo>
              <a:lnTo>
                <a:pt x="1266755" y="1001369"/>
              </a:lnTo>
              <a:lnTo>
                <a:pt x="0" y="1001369"/>
              </a:lnTo>
              <a:lnTo>
                <a:pt x="0" y="10874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DED14-1952-40AA-9F20-34D1243C1CC0}">
      <dsp:nvSpPr>
        <dsp:cNvPr id="0" name=""/>
        <dsp:cNvSpPr/>
      </dsp:nvSpPr>
      <dsp:spPr>
        <a:xfrm>
          <a:off x="2174149" y="1868168"/>
          <a:ext cx="2294588" cy="1087458"/>
        </a:xfrm>
        <a:custGeom>
          <a:avLst/>
          <a:gdLst/>
          <a:ahLst/>
          <a:cxnLst/>
          <a:rect l="0" t="0" r="0" b="0"/>
          <a:pathLst>
            <a:path>
              <a:moveTo>
                <a:pt x="2294588" y="0"/>
              </a:moveTo>
              <a:lnTo>
                <a:pt x="2294588" y="1001369"/>
              </a:lnTo>
              <a:lnTo>
                <a:pt x="0" y="1001369"/>
              </a:lnTo>
              <a:lnTo>
                <a:pt x="0" y="108745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425F04-6F26-4E07-876D-058C07BCCD66}">
      <dsp:nvSpPr>
        <dsp:cNvPr id="0" name=""/>
        <dsp:cNvSpPr/>
      </dsp:nvSpPr>
      <dsp:spPr>
        <a:xfrm>
          <a:off x="1085837" y="1868168"/>
          <a:ext cx="3382900" cy="1087452"/>
        </a:xfrm>
        <a:custGeom>
          <a:avLst/>
          <a:gdLst/>
          <a:ahLst/>
          <a:cxnLst/>
          <a:rect l="0" t="0" r="0" b="0"/>
          <a:pathLst>
            <a:path>
              <a:moveTo>
                <a:pt x="3382900" y="0"/>
              </a:moveTo>
              <a:lnTo>
                <a:pt x="3382900" y="1001363"/>
              </a:lnTo>
              <a:lnTo>
                <a:pt x="0" y="1001363"/>
              </a:lnTo>
              <a:lnTo>
                <a:pt x="0" y="108745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6CB5-41A5-4C43-8442-A8217D1205AE}">
      <dsp:nvSpPr>
        <dsp:cNvPr id="0" name=""/>
        <dsp:cNvSpPr/>
      </dsp:nvSpPr>
      <dsp:spPr>
        <a:xfrm>
          <a:off x="4468738" y="1146020"/>
          <a:ext cx="1710041" cy="91440"/>
        </a:xfrm>
        <a:custGeom>
          <a:avLst/>
          <a:gdLst/>
          <a:ahLst/>
          <a:cxnLst/>
          <a:rect l="0" t="0" r="0" b="0"/>
          <a:pathLst>
            <a:path>
              <a:moveTo>
                <a:pt x="1710041" y="45720"/>
              </a:moveTo>
              <a:lnTo>
                <a:pt x="1710041" y="45954"/>
              </a:lnTo>
              <a:lnTo>
                <a:pt x="0" y="45954"/>
              </a:lnTo>
              <a:lnTo>
                <a:pt x="0" y="132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07F0DD-332E-4B18-BDC9-CE781AA75E13}">
      <dsp:nvSpPr>
        <dsp:cNvPr id="0" name=""/>
        <dsp:cNvSpPr/>
      </dsp:nvSpPr>
      <dsp:spPr>
        <a:xfrm>
          <a:off x="5714131" y="601636"/>
          <a:ext cx="929297" cy="59010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0B446289-1CA3-4857-BE61-84E09BFBB140}">
      <dsp:nvSpPr>
        <dsp:cNvPr id="0" name=""/>
        <dsp:cNvSpPr/>
      </dsp:nvSpPr>
      <dsp:spPr>
        <a:xfrm>
          <a:off x="5817386" y="699729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SICI budget 2018</a:t>
          </a:r>
        </a:p>
      </dsp:txBody>
      <dsp:txXfrm>
        <a:off x="5834670" y="717013"/>
        <a:ext cx="894729" cy="555536"/>
      </dsp:txXfrm>
    </dsp:sp>
    <dsp:sp modelId="{9EE17CC0-3BB9-4AF8-9A3A-8A50CC2FCABE}">
      <dsp:nvSpPr>
        <dsp:cNvPr id="0" name=""/>
        <dsp:cNvSpPr/>
      </dsp:nvSpPr>
      <dsp:spPr>
        <a:xfrm>
          <a:off x="3935460" y="1278064"/>
          <a:ext cx="1066555" cy="59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5E9AA-B8BD-4408-95E9-66505732E6C9}">
      <dsp:nvSpPr>
        <dsp:cNvPr id="0" name=""/>
        <dsp:cNvSpPr/>
      </dsp:nvSpPr>
      <dsp:spPr>
        <a:xfrm>
          <a:off x="4038716" y="1376156"/>
          <a:ext cx="1066555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Fixed</a:t>
          </a:r>
          <a:r>
            <a:rPr lang="nl-NL" sz="1000" kern="1200" dirty="0"/>
            <a:t> </a:t>
          </a:r>
          <a:r>
            <a:rPr lang="nl-NL" sz="1000" kern="1200" dirty="0" err="1"/>
            <a:t>costs</a:t>
          </a:r>
          <a:r>
            <a:rPr lang="nl-NL" sz="1000" kern="1200" dirty="0"/>
            <a:t> – managing SICI</a:t>
          </a:r>
        </a:p>
      </dsp:txBody>
      <dsp:txXfrm>
        <a:off x="4056000" y="1393440"/>
        <a:ext cx="1031987" cy="555536"/>
      </dsp:txXfrm>
    </dsp:sp>
    <dsp:sp modelId="{127CD314-76F7-46A8-9336-5DDB397A28DA}">
      <dsp:nvSpPr>
        <dsp:cNvPr id="0" name=""/>
        <dsp:cNvSpPr/>
      </dsp:nvSpPr>
      <dsp:spPr>
        <a:xfrm>
          <a:off x="621188" y="2955620"/>
          <a:ext cx="929297" cy="59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55F54-36F0-4D91-A634-9EDCACF67A9C}">
      <dsp:nvSpPr>
        <dsp:cNvPr id="0" name=""/>
        <dsp:cNvSpPr/>
      </dsp:nvSpPr>
      <dsp:spPr>
        <a:xfrm>
          <a:off x="724443" y="3053713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Salaries</a:t>
          </a:r>
          <a:r>
            <a:rPr lang="nl-NL" sz="1000" kern="1200" dirty="0"/>
            <a:t> </a:t>
          </a:r>
          <a:r>
            <a:rPr lang="nl-NL" sz="1000" kern="1200" dirty="0" err="1"/>
            <a:t>secretariat</a:t>
          </a:r>
          <a:endParaRPr lang="nl-NL" sz="1000" kern="1200" dirty="0"/>
        </a:p>
      </dsp:txBody>
      <dsp:txXfrm>
        <a:off x="741727" y="3070997"/>
        <a:ext cx="894729" cy="555536"/>
      </dsp:txXfrm>
    </dsp:sp>
    <dsp:sp modelId="{D4A86105-62E3-489F-917B-053FD262532A}">
      <dsp:nvSpPr>
        <dsp:cNvPr id="0" name=""/>
        <dsp:cNvSpPr/>
      </dsp:nvSpPr>
      <dsp:spPr>
        <a:xfrm>
          <a:off x="1709500" y="2955626"/>
          <a:ext cx="929297" cy="59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15F53-ECB5-417F-9538-C66EB7105EA2}">
      <dsp:nvSpPr>
        <dsp:cNvPr id="0" name=""/>
        <dsp:cNvSpPr/>
      </dsp:nvSpPr>
      <dsp:spPr>
        <a:xfrm>
          <a:off x="1812755" y="3053719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Liability</a:t>
          </a:r>
          <a:r>
            <a:rPr lang="nl-NL" sz="1000" kern="1200" dirty="0"/>
            <a:t> </a:t>
          </a:r>
          <a:r>
            <a:rPr lang="nl-NL" sz="1000" kern="1200" dirty="0" err="1"/>
            <a:t>insurance</a:t>
          </a:r>
          <a:r>
            <a:rPr lang="nl-NL" sz="1000" kern="1200" dirty="0"/>
            <a:t> AIG Europe</a:t>
          </a:r>
        </a:p>
      </dsp:txBody>
      <dsp:txXfrm>
        <a:off x="1830039" y="3071003"/>
        <a:ext cx="894729" cy="555536"/>
      </dsp:txXfrm>
    </dsp:sp>
    <dsp:sp modelId="{7198B22A-A423-4A83-8B3E-FD8CD840A5C6}">
      <dsp:nvSpPr>
        <dsp:cNvPr id="0" name=""/>
        <dsp:cNvSpPr/>
      </dsp:nvSpPr>
      <dsp:spPr>
        <a:xfrm>
          <a:off x="2737333" y="2955626"/>
          <a:ext cx="929297" cy="59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657FD-1E24-4E54-8A14-87EC61BD127A}">
      <dsp:nvSpPr>
        <dsp:cNvPr id="0" name=""/>
        <dsp:cNvSpPr/>
      </dsp:nvSpPr>
      <dsp:spPr>
        <a:xfrm>
          <a:off x="2840589" y="3053719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Bookkeeping</a:t>
          </a:r>
          <a:r>
            <a:rPr lang="nl-NL" sz="1000" kern="1200" dirty="0"/>
            <a:t> </a:t>
          </a:r>
        </a:p>
      </dsp:txBody>
      <dsp:txXfrm>
        <a:off x="2857873" y="3071003"/>
        <a:ext cx="894729" cy="555536"/>
      </dsp:txXfrm>
    </dsp:sp>
    <dsp:sp modelId="{50877D1E-1ACB-4950-9470-E62040E42CD1}">
      <dsp:nvSpPr>
        <dsp:cNvPr id="0" name=""/>
        <dsp:cNvSpPr/>
      </dsp:nvSpPr>
      <dsp:spPr>
        <a:xfrm>
          <a:off x="3863858" y="2923011"/>
          <a:ext cx="929297" cy="59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CA122-6BF6-4442-88F5-B2FAF40E37E3}">
      <dsp:nvSpPr>
        <dsp:cNvPr id="0" name=""/>
        <dsp:cNvSpPr/>
      </dsp:nvSpPr>
      <dsp:spPr>
        <a:xfrm>
          <a:off x="3967113" y="3021104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General Assembly</a:t>
          </a:r>
        </a:p>
      </dsp:txBody>
      <dsp:txXfrm>
        <a:off x="3984397" y="3038388"/>
        <a:ext cx="894729" cy="555536"/>
      </dsp:txXfrm>
    </dsp:sp>
    <dsp:sp modelId="{58DD9CAB-E2C4-434E-983F-83F68E0BBF5D}">
      <dsp:nvSpPr>
        <dsp:cNvPr id="0" name=""/>
        <dsp:cNvSpPr/>
      </dsp:nvSpPr>
      <dsp:spPr>
        <a:xfrm>
          <a:off x="5064633" y="2955626"/>
          <a:ext cx="929297" cy="59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98D0C3-811C-416C-A651-0D992299B4F1}">
      <dsp:nvSpPr>
        <dsp:cNvPr id="0" name=""/>
        <dsp:cNvSpPr/>
      </dsp:nvSpPr>
      <dsp:spPr>
        <a:xfrm>
          <a:off x="5167889" y="3053719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Website</a:t>
          </a:r>
        </a:p>
      </dsp:txBody>
      <dsp:txXfrm>
        <a:off x="5185173" y="3071003"/>
        <a:ext cx="894729" cy="555536"/>
      </dsp:txXfrm>
    </dsp:sp>
    <dsp:sp modelId="{B15A9761-28B3-4B62-B129-EB5AD4BEB687}">
      <dsp:nvSpPr>
        <dsp:cNvPr id="0" name=""/>
        <dsp:cNvSpPr/>
      </dsp:nvSpPr>
      <dsp:spPr>
        <a:xfrm>
          <a:off x="6243663" y="2955620"/>
          <a:ext cx="929297" cy="59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C8915-6CD6-456C-A1EA-0CA3542FC8B6}">
      <dsp:nvSpPr>
        <dsp:cNvPr id="0" name=""/>
        <dsp:cNvSpPr/>
      </dsp:nvSpPr>
      <dsp:spPr>
        <a:xfrm>
          <a:off x="6346919" y="3053713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Operational</a:t>
          </a:r>
          <a:r>
            <a:rPr lang="nl-NL" sz="1000" kern="1200" dirty="0"/>
            <a:t> </a:t>
          </a:r>
          <a:r>
            <a:rPr lang="nl-NL" sz="1000" kern="1200" dirty="0" err="1"/>
            <a:t>costs</a:t>
          </a:r>
          <a:r>
            <a:rPr lang="nl-NL" sz="1000" kern="1200" dirty="0"/>
            <a:t> EC</a:t>
          </a:r>
        </a:p>
      </dsp:txBody>
      <dsp:txXfrm>
        <a:off x="6364203" y="3070997"/>
        <a:ext cx="894729" cy="555536"/>
      </dsp:txXfrm>
    </dsp:sp>
    <dsp:sp modelId="{FA2F9ECC-6DCB-4DAC-9720-74201B10BBD1}">
      <dsp:nvSpPr>
        <dsp:cNvPr id="0" name=""/>
        <dsp:cNvSpPr/>
      </dsp:nvSpPr>
      <dsp:spPr>
        <a:xfrm>
          <a:off x="7406468" y="2880258"/>
          <a:ext cx="929297" cy="59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1F292-B4ED-490F-9116-9F7BF4FD2184}">
      <dsp:nvSpPr>
        <dsp:cNvPr id="0" name=""/>
        <dsp:cNvSpPr/>
      </dsp:nvSpPr>
      <dsp:spPr>
        <a:xfrm>
          <a:off x="7509723" y="2978351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Miscellaneous</a:t>
          </a:r>
          <a:r>
            <a:rPr lang="nl-NL" sz="1000" kern="1200" dirty="0"/>
            <a:t> </a:t>
          </a:r>
          <a:r>
            <a:rPr lang="nl-NL" sz="1000" kern="1200" dirty="0" err="1"/>
            <a:t>costs</a:t>
          </a:r>
          <a:endParaRPr lang="nl-NL" sz="1000" kern="1200" dirty="0"/>
        </a:p>
      </dsp:txBody>
      <dsp:txXfrm>
        <a:off x="7527007" y="2995635"/>
        <a:ext cx="894729" cy="555536"/>
      </dsp:txXfrm>
    </dsp:sp>
    <dsp:sp modelId="{F1BC4903-5FE6-4D4D-8D15-423383A22421}">
      <dsp:nvSpPr>
        <dsp:cNvPr id="0" name=""/>
        <dsp:cNvSpPr/>
      </dsp:nvSpPr>
      <dsp:spPr>
        <a:xfrm>
          <a:off x="7942990" y="1660451"/>
          <a:ext cx="929297" cy="59010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A0F9B572-3628-415B-AD29-0EAA01EA4A1E}">
      <dsp:nvSpPr>
        <dsp:cNvPr id="0" name=""/>
        <dsp:cNvSpPr/>
      </dsp:nvSpPr>
      <dsp:spPr>
        <a:xfrm>
          <a:off x="8046246" y="1758544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 err="1"/>
            <a:t>Variable</a:t>
          </a:r>
          <a:r>
            <a:rPr lang="nl-NL" sz="1000" kern="1200" dirty="0"/>
            <a:t> </a:t>
          </a:r>
          <a:r>
            <a:rPr lang="nl-NL" sz="1000" kern="1200" dirty="0" err="1"/>
            <a:t>costs</a:t>
          </a:r>
          <a:r>
            <a:rPr lang="nl-NL" sz="1000" kern="1200" dirty="0"/>
            <a:t> – </a:t>
          </a:r>
          <a:r>
            <a:rPr lang="nl-NL" sz="1000" kern="1200" dirty="0" err="1"/>
            <a:t>implementing</a:t>
          </a:r>
          <a:r>
            <a:rPr lang="nl-NL" sz="1000" kern="1200" dirty="0"/>
            <a:t> SICI </a:t>
          </a:r>
          <a:r>
            <a:rPr lang="nl-NL" sz="1000" kern="1200" dirty="0" err="1"/>
            <a:t>priorities</a:t>
          </a:r>
          <a:endParaRPr lang="nl-NL" sz="1000" kern="1200" dirty="0"/>
        </a:p>
      </dsp:txBody>
      <dsp:txXfrm>
        <a:off x="8063530" y="1775828"/>
        <a:ext cx="894729" cy="555536"/>
      </dsp:txXfrm>
    </dsp:sp>
    <dsp:sp modelId="{20A62CF8-C03C-42A4-A0D9-F935450A5510}">
      <dsp:nvSpPr>
        <dsp:cNvPr id="0" name=""/>
        <dsp:cNvSpPr/>
      </dsp:nvSpPr>
      <dsp:spPr>
        <a:xfrm>
          <a:off x="5377413" y="4025261"/>
          <a:ext cx="929297" cy="59010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7510E385-F366-4BEB-8D65-0B716CDE6D74}">
      <dsp:nvSpPr>
        <dsp:cNvPr id="0" name=""/>
        <dsp:cNvSpPr/>
      </dsp:nvSpPr>
      <dsp:spPr>
        <a:xfrm>
          <a:off x="5480669" y="4123353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National </a:t>
          </a:r>
          <a:r>
            <a:rPr lang="nl-NL" sz="1000" kern="1200" dirty="0" err="1"/>
            <a:t>coordinators</a:t>
          </a:r>
          <a:endParaRPr lang="nl-NL" sz="1000" kern="1200" dirty="0"/>
        </a:p>
      </dsp:txBody>
      <dsp:txXfrm>
        <a:off x="5497953" y="4140637"/>
        <a:ext cx="894729" cy="555536"/>
      </dsp:txXfrm>
    </dsp:sp>
    <dsp:sp modelId="{25F6EDDF-41C3-42D2-B6E7-418D6A32B58D}">
      <dsp:nvSpPr>
        <dsp:cNvPr id="0" name=""/>
        <dsp:cNvSpPr/>
      </dsp:nvSpPr>
      <dsp:spPr>
        <a:xfrm>
          <a:off x="6512720" y="4014491"/>
          <a:ext cx="929297" cy="59010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E428DA6F-7A88-4350-B615-255133B12A47}">
      <dsp:nvSpPr>
        <dsp:cNvPr id="0" name=""/>
        <dsp:cNvSpPr/>
      </dsp:nvSpPr>
      <dsp:spPr>
        <a:xfrm>
          <a:off x="6615975" y="4112584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/>
            <a:t>Organisation Workshops</a:t>
          </a:r>
          <a:endParaRPr lang="nl-NL" sz="1000" kern="1200" dirty="0"/>
        </a:p>
      </dsp:txBody>
      <dsp:txXfrm>
        <a:off x="6633259" y="4129868"/>
        <a:ext cx="894729" cy="555536"/>
      </dsp:txXfrm>
    </dsp:sp>
    <dsp:sp modelId="{31C10EE2-FB3C-4A55-A953-447BCF235BAB}">
      <dsp:nvSpPr>
        <dsp:cNvPr id="0" name=""/>
        <dsp:cNvSpPr/>
      </dsp:nvSpPr>
      <dsp:spPr>
        <a:xfrm>
          <a:off x="7622536" y="4014261"/>
          <a:ext cx="929297" cy="59010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ED9AE0FA-53AC-4A1B-98F4-D4B9C82B8870}">
      <dsp:nvSpPr>
        <dsp:cNvPr id="0" name=""/>
        <dsp:cNvSpPr/>
      </dsp:nvSpPr>
      <dsp:spPr>
        <a:xfrm>
          <a:off x="7725791" y="4112354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SICI </a:t>
          </a:r>
          <a:r>
            <a:rPr lang="nl-NL" sz="1000" kern="1200" dirty="0" err="1"/>
            <a:t>refunds</a:t>
          </a:r>
          <a:endParaRPr lang="nl-NL" sz="1000" kern="1200" dirty="0"/>
        </a:p>
      </dsp:txBody>
      <dsp:txXfrm>
        <a:off x="7743075" y="4129638"/>
        <a:ext cx="894729" cy="555536"/>
      </dsp:txXfrm>
    </dsp:sp>
    <dsp:sp modelId="{04EA486A-4860-44A4-994A-2EA12B3A5D5D}">
      <dsp:nvSpPr>
        <dsp:cNvPr id="0" name=""/>
        <dsp:cNvSpPr/>
      </dsp:nvSpPr>
      <dsp:spPr>
        <a:xfrm>
          <a:off x="8723310" y="4014261"/>
          <a:ext cx="929297" cy="59010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BB20650D-AFE5-4A8C-B7DF-68DAE6673F47}">
      <dsp:nvSpPr>
        <dsp:cNvPr id="0" name=""/>
        <dsp:cNvSpPr/>
      </dsp:nvSpPr>
      <dsp:spPr>
        <a:xfrm>
          <a:off x="8826565" y="4112354"/>
          <a:ext cx="929297" cy="59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Cooperation  - </a:t>
          </a:r>
          <a:r>
            <a:rPr lang="nl-NL" sz="1000" kern="1200" dirty="0" err="1"/>
            <a:t>projects</a:t>
          </a:r>
          <a:r>
            <a:rPr lang="nl-NL" sz="1000" kern="1200" dirty="0"/>
            <a:t> of members</a:t>
          </a:r>
        </a:p>
      </dsp:txBody>
      <dsp:txXfrm>
        <a:off x="8843849" y="4129638"/>
        <a:ext cx="894729" cy="555536"/>
      </dsp:txXfrm>
    </dsp:sp>
    <dsp:sp modelId="{B8B9AB6D-6A90-4665-B0FA-10D892E4C237}">
      <dsp:nvSpPr>
        <dsp:cNvPr id="0" name=""/>
        <dsp:cNvSpPr/>
      </dsp:nvSpPr>
      <dsp:spPr>
        <a:xfrm>
          <a:off x="9940738" y="3994162"/>
          <a:ext cx="868716" cy="64938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881113FA-2C8C-40E3-9523-10D093A81B28}">
      <dsp:nvSpPr>
        <dsp:cNvPr id="0" name=""/>
        <dsp:cNvSpPr/>
      </dsp:nvSpPr>
      <dsp:spPr>
        <a:xfrm>
          <a:off x="10043994" y="4092255"/>
          <a:ext cx="868716" cy="649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Development </a:t>
          </a:r>
          <a:r>
            <a:rPr lang="nl-NL" sz="1000" kern="1200" dirty="0" err="1"/>
            <a:t>officer</a:t>
          </a:r>
          <a:endParaRPr lang="nl-NL" sz="1000" kern="1200" dirty="0"/>
        </a:p>
      </dsp:txBody>
      <dsp:txXfrm>
        <a:off x="10063014" y="4111275"/>
        <a:ext cx="830676" cy="611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C6950-C910-4862-9F89-266A58E885E3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3D652-02F4-4149-AE55-65FC491D69D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008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D0819-4683-4C41-9924-413EE0227891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412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152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392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6390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445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791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060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3D652-02F4-4149-AE55-65FC491D69DB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53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315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333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1331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7541" y="44624"/>
            <a:ext cx="10081120" cy="1116360"/>
          </a:xfrm>
          <a:ln>
            <a:noFill/>
          </a:ln>
        </p:spPr>
        <p:txBody>
          <a:bodyPr anchor="ctr" anchorCtr="0"/>
          <a:lstStyle>
            <a:lvl1pPr algn="r">
              <a:defRPr sz="2800"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67541" y="1268760"/>
            <a:ext cx="10081120" cy="5184576"/>
          </a:xfrm>
        </p:spPr>
        <p:txBody>
          <a:bodyPr/>
          <a:lstStyle>
            <a:lvl1pPr marL="342900" indent="-342900">
              <a:buClr>
                <a:srgbClr val="BE2832"/>
              </a:buClr>
              <a:buFont typeface="Wingdings 3" panose="05040102010807070707" pitchFamily="18" charset="2"/>
              <a:buChar char="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rgbClr val="BE2832"/>
              </a:buClr>
              <a:buFont typeface="Calibri" panose="020F0502020204030204" pitchFamily="34" charset="0"/>
              <a:buChar char="»"/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43339" y="6561112"/>
            <a:ext cx="2016224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/>
              <a:t>15.06.2016</a:t>
            </a:r>
            <a:endParaRPr lang="de-DE" alt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561112"/>
            <a:ext cx="38608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altLang="de-DE" dirty="0"/>
              <a:t>Wulf Homeier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9508661" y="6561112"/>
            <a:ext cx="2540000" cy="252264"/>
          </a:xfrm>
        </p:spPr>
        <p:txBody>
          <a:bodyPr anchor="b" anchorCtr="0"/>
          <a:lstStyle>
            <a:lvl1pPr>
              <a:defRPr>
                <a:solidFill>
                  <a:srgbClr val="505050"/>
                </a:solidFill>
                <a:latin typeface="Calibri" panose="020F0502020204030204" pitchFamily="34" charset="0"/>
              </a:defRPr>
            </a:lvl1pPr>
          </a:lstStyle>
          <a:p>
            <a:fld id="{55EEDFC2-7B0B-47E5-B396-6A14C2788CD7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1786699" y="1268760"/>
            <a:ext cx="0" cy="5184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/>
          <p:cNvCxnSpPr/>
          <p:nvPr userDrawn="1"/>
        </p:nvCxnSpPr>
        <p:spPr>
          <a:xfrm>
            <a:off x="154518" y="1268760"/>
            <a:ext cx="16321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 userDrawn="1"/>
        </p:nvCxnSpPr>
        <p:spPr>
          <a:xfrm>
            <a:off x="143339" y="1160985"/>
            <a:ext cx="164336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 userDrawn="1"/>
        </p:nvCxnSpPr>
        <p:spPr>
          <a:xfrm>
            <a:off x="1786699" y="44625"/>
            <a:ext cx="0" cy="1123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r Verbinder 22"/>
          <p:cNvCxnSpPr/>
          <p:nvPr userDrawn="1"/>
        </p:nvCxnSpPr>
        <p:spPr>
          <a:xfrm flipV="1">
            <a:off x="2159563" y="1168288"/>
            <a:ext cx="9889099" cy="1"/>
          </a:xfrm>
          <a:prstGeom prst="line">
            <a:avLst/>
          </a:prstGeom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62" y="190872"/>
            <a:ext cx="1594532" cy="82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040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9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149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771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868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437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17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36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0A5FE-C52F-45D7-8248-8E48B61FA65B}" type="datetimeFigureOut">
              <a:rPr lang="nl-BE" smtClean="0"/>
              <a:t>21/11/2024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D9163-421F-41CB-940A-B53856E5B91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605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ci-inspectorate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01" y="813299"/>
            <a:ext cx="9613397" cy="1273775"/>
          </a:xfrm>
          <a:prstGeom prst="rect">
            <a:avLst/>
          </a:prstGeom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215957" y="2277099"/>
            <a:ext cx="10116765" cy="2974500"/>
          </a:xfrm>
        </p:spPr>
        <p:txBody>
          <a:bodyPr anchor="b">
            <a:normAutofit fontScale="90000"/>
          </a:bodyPr>
          <a:lstStyle/>
          <a:p>
            <a:pPr algn="l">
              <a:spcAft>
                <a:spcPts val="1200"/>
              </a:spcAft>
            </a:pPr>
            <a:br>
              <a:rPr lang="nl-BE" sz="2000" b="1" dirty="0"/>
            </a:br>
            <a:r>
              <a:rPr lang="nl-BE" sz="2000" b="1" dirty="0"/>
              <a:t>             </a:t>
            </a:r>
            <a:r>
              <a:rPr lang="nl-BE" sz="4400" b="1" dirty="0"/>
              <a:t>Presentation </a:t>
            </a:r>
            <a:r>
              <a:rPr lang="nl-BE" sz="4400" b="1" dirty="0" err="1"/>
              <a:t>from</a:t>
            </a:r>
            <a:r>
              <a:rPr lang="nl-BE" sz="4400" b="1" dirty="0"/>
              <a:t> </a:t>
            </a:r>
            <a:r>
              <a:rPr lang="nl-BE" sz="4400" b="1" dirty="0" err="1"/>
              <a:t>proposed</a:t>
            </a:r>
            <a:r>
              <a:rPr lang="nl-BE" sz="4400" b="1" dirty="0"/>
              <a:t> new members</a:t>
            </a:r>
            <a:br>
              <a:rPr lang="nl-BE" sz="4400" b="1" dirty="0"/>
            </a:br>
            <a:br>
              <a:rPr lang="nl-BE" sz="4400" b="1" dirty="0"/>
            </a:br>
            <a:r>
              <a:rPr lang="nl-BE" sz="4400" b="1" dirty="0"/>
              <a:t>		</a:t>
            </a:r>
            <a:r>
              <a:rPr lang="nl-BE" sz="3300" b="1" dirty="0"/>
              <a:t>National </a:t>
            </a:r>
            <a:r>
              <a:rPr lang="nl-BE" sz="3300" b="1" dirty="0" err="1"/>
              <a:t>Education</a:t>
            </a:r>
            <a:r>
              <a:rPr lang="nl-BE" sz="3300" b="1" dirty="0"/>
              <a:t> Inspectorate, Jamaica</a:t>
            </a:r>
            <a:br>
              <a:rPr lang="nl-BE" sz="3300" b="1" dirty="0"/>
            </a:br>
            <a:r>
              <a:rPr lang="nl-BE" sz="3300" b="1" dirty="0"/>
              <a:t>	</a:t>
            </a:r>
            <a:br>
              <a:rPr lang="nl-BE" sz="3300" b="1" dirty="0"/>
            </a:br>
            <a:r>
              <a:rPr lang="nl-BE" sz="3300" b="1" dirty="0"/>
              <a:t>	        </a:t>
            </a:r>
            <a:r>
              <a:rPr lang="en-US" sz="3300" b="1" dirty="0"/>
              <a:t>State Education Quality Service (SQES), Latvia</a:t>
            </a:r>
            <a:r>
              <a:rPr lang="nl-BE" sz="3300" b="1" dirty="0"/>
              <a:t>	</a:t>
            </a:r>
            <a:r>
              <a:rPr lang="nl-BE" sz="20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0045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Other activities</a:t>
            </a: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E11A2545-65DA-44C3-B19A-C5AEB2D86EF3}"/>
              </a:ext>
            </a:extLst>
          </p:cNvPr>
          <p:cNvSpPr txBox="1">
            <a:spLocks/>
          </p:cNvSpPr>
          <p:nvPr/>
        </p:nvSpPr>
        <p:spPr>
          <a:xfrm>
            <a:off x="1823414" y="1688573"/>
            <a:ext cx="8962615" cy="390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Tx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National Coordinators Open Forums</a:t>
            </a:r>
          </a:p>
          <a:p>
            <a:pPr lvl="1">
              <a:spcAft>
                <a:spcPts val="600"/>
              </a:spcAft>
              <a:buClrTx/>
            </a:pPr>
            <a:r>
              <a:rPr lang="nl-NL" sz="2800" dirty="0">
                <a:solidFill>
                  <a:schemeClr val="tx1"/>
                </a:solidFill>
                <a:latin typeface="+mn-lt"/>
              </a:rPr>
              <a:t>ETF – Skills lab </a:t>
            </a:r>
            <a:r>
              <a:rPr lang="nl-NL" sz="2800" dirty="0" err="1">
                <a:solidFill>
                  <a:schemeClr val="tx1"/>
                </a:solidFill>
                <a:latin typeface="+mn-lt"/>
              </a:rPr>
              <a:t>network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 of experts</a:t>
            </a:r>
          </a:p>
          <a:p>
            <a:pPr lvl="1">
              <a:spcAft>
                <a:spcPts val="600"/>
              </a:spcAft>
              <a:buClrTx/>
            </a:pP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BIBESOIN  STESSIE</a:t>
            </a:r>
          </a:p>
          <a:p>
            <a:pPr lvl="1">
              <a:spcAft>
                <a:spcPts val="600"/>
              </a:spcAft>
              <a:buClrTx/>
            </a:pP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Job </a:t>
            </a:r>
            <a:r>
              <a:rPr lang="nl-NL" sz="280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shadowing</a:t>
            </a: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and </a:t>
            </a:r>
            <a:r>
              <a:rPr lang="nl-NL" sz="280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study</a:t>
            </a: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visits</a:t>
            </a:r>
            <a:endParaRPr lang="nl-NL" sz="28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lvl="1">
              <a:spcAft>
                <a:spcPts val="600"/>
              </a:spcAft>
              <a:buClrTx/>
            </a:pP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Update </a:t>
            </a:r>
            <a:r>
              <a:rPr lang="nl-NL" sz="280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inspection</a:t>
            </a: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profiles</a:t>
            </a:r>
            <a:endParaRPr lang="nl-NL" sz="28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lvl="1">
              <a:spcAft>
                <a:spcPts val="600"/>
              </a:spcAft>
              <a:buClrTx/>
            </a:pP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New SICI website</a:t>
            </a: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NL" sz="2800" dirty="0">
              <a:solidFill>
                <a:schemeClr val="accent2"/>
              </a:solidFill>
              <a:latin typeface="+mn-lt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BE" sz="28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092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Other activities - STESSIE</a:t>
            </a: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E11A2545-65DA-44C3-B19A-C5AEB2D86EF3}"/>
              </a:ext>
            </a:extLst>
          </p:cNvPr>
          <p:cNvSpPr txBox="1">
            <a:spLocks/>
          </p:cNvSpPr>
          <p:nvPr/>
        </p:nvSpPr>
        <p:spPr>
          <a:xfrm>
            <a:off x="1823414" y="1688573"/>
            <a:ext cx="8962615" cy="390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>
              <a:solidFill>
                <a:schemeClr val="tx1"/>
              </a:solidFill>
              <a:latin typeface="+mn-lt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BE" sz="28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04A7EA-ABCC-B5B8-2EDD-1017C0628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541" y="1267419"/>
            <a:ext cx="10081119" cy="551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Other activities - STESSIE</a:t>
            </a: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E11A2545-65DA-44C3-B19A-C5AEB2D86EF3}"/>
              </a:ext>
            </a:extLst>
          </p:cNvPr>
          <p:cNvSpPr txBox="1">
            <a:spLocks/>
          </p:cNvSpPr>
          <p:nvPr/>
        </p:nvSpPr>
        <p:spPr>
          <a:xfrm>
            <a:off x="1823414" y="1688573"/>
            <a:ext cx="8962615" cy="390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600"/>
              </a:spcAft>
              <a:buClrTx/>
              <a:buNone/>
            </a:pPr>
            <a:endParaRPr lang="nl-NL" sz="2800" dirty="0">
              <a:solidFill>
                <a:schemeClr val="accent2"/>
              </a:solidFill>
              <a:latin typeface="+mn-lt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BE" sz="28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DC39B89-006D-978D-375D-0BFFD5DD9D1E}"/>
              </a:ext>
            </a:extLst>
          </p:cNvPr>
          <p:cNvSpPr txBox="1">
            <a:spLocks/>
          </p:cNvSpPr>
          <p:nvPr/>
        </p:nvSpPr>
        <p:spPr>
          <a:xfrm>
            <a:off x="2135337" y="1460779"/>
            <a:ext cx="8962615" cy="390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BE" sz="28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E500136-059B-B822-0287-4C6A7081A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111" y="2427346"/>
            <a:ext cx="4400550" cy="226493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80742C6-4855-C667-BCCA-5DC1C0A0A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805" y="1363352"/>
            <a:ext cx="5833012" cy="52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3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Other activities</a:t>
            </a: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E11A2545-65DA-44C3-B19A-C5AEB2D86EF3}"/>
              </a:ext>
            </a:extLst>
          </p:cNvPr>
          <p:cNvSpPr txBox="1">
            <a:spLocks/>
          </p:cNvSpPr>
          <p:nvPr/>
        </p:nvSpPr>
        <p:spPr>
          <a:xfrm>
            <a:off x="1823414" y="1688573"/>
            <a:ext cx="8962615" cy="390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Tx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National Coordinators Open Forums</a:t>
            </a:r>
          </a:p>
          <a:p>
            <a:pPr lvl="1">
              <a:spcAft>
                <a:spcPts val="600"/>
              </a:spcAft>
              <a:buClrTx/>
            </a:pPr>
            <a:r>
              <a:rPr lang="nl-NL" sz="2800" dirty="0">
                <a:solidFill>
                  <a:schemeClr val="tx1"/>
                </a:solidFill>
                <a:latin typeface="+mn-lt"/>
              </a:rPr>
              <a:t>ETF – Skills lab </a:t>
            </a:r>
            <a:r>
              <a:rPr lang="nl-NL" sz="2800" dirty="0" err="1">
                <a:solidFill>
                  <a:schemeClr val="tx1"/>
                </a:solidFill>
                <a:latin typeface="+mn-lt"/>
              </a:rPr>
              <a:t>network</a:t>
            </a:r>
            <a:r>
              <a:rPr lang="nl-NL" sz="2800" dirty="0">
                <a:solidFill>
                  <a:schemeClr val="tx1"/>
                </a:solidFill>
                <a:latin typeface="+mn-lt"/>
              </a:rPr>
              <a:t> of experts</a:t>
            </a:r>
          </a:p>
          <a:p>
            <a:pPr lvl="1">
              <a:spcAft>
                <a:spcPts val="600"/>
              </a:spcAft>
              <a:buClrTx/>
            </a:pP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BIBESOIN  STESSIE</a:t>
            </a:r>
          </a:p>
          <a:p>
            <a:pPr lvl="1">
              <a:spcAft>
                <a:spcPts val="600"/>
              </a:spcAft>
              <a:buClrTx/>
            </a:pP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Job </a:t>
            </a:r>
            <a:r>
              <a:rPr lang="nl-NL" sz="280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shadowing</a:t>
            </a: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and </a:t>
            </a:r>
            <a:r>
              <a:rPr lang="nl-NL" sz="280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study</a:t>
            </a: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visits</a:t>
            </a:r>
            <a:endParaRPr lang="nl-NL" sz="28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lvl="1">
              <a:spcAft>
                <a:spcPts val="600"/>
              </a:spcAft>
              <a:buClrTx/>
            </a:pP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Update </a:t>
            </a:r>
            <a:r>
              <a:rPr lang="nl-NL" sz="280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inspection</a:t>
            </a: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nl-NL" sz="2800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profiles</a:t>
            </a:r>
            <a:endParaRPr lang="nl-NL" sz="28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lvl="1">
              <a:spcAft>
                <a:spcPts val="600"/>
              </a:spcAft>
              <a:buClrTx/>
            </a:pPr>
            <a:r>
              <a:rPr lang="nl-NL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New SICI website</a:t>
            </a: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NL" sz="2800" dirty="0">
              <a:solidFill>
                <a:schemeClr val="accent2"/>
              </a:solidFill>
              <a:latin typeface="+mn-lt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BE" sz="28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722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Other activities – new SICI website</a:t>
            </a: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jdelijke aanduiding voor inhoud 4">
            <a:extLst>
              <a:ext uri="{FF2B5EF4-FFF2-40B4-BE49-F238E27FC236}">
                <a16:creationId xmlns:a16="http://schemas.microsoft.com/office/drawing/2014/main" id="{E11A2545-65DA-44C3-B19A-C5AEB2D86EF3}"/>
              </a:ext>
            </a:extLst>
          </p:cNvPr>
          <p:cNvSpPr txBox="1">
            <a:spLocks/>
          </p:cNvSpPr>
          <p:nvPr/>
        </p:nvSpPr>
        <p:spPr>
          <a:xfrm>
            <a:off x="1823414" y="1688573"/>
            <a:ext cx="8962615" cy="390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Aft>
                <a:spcPts val="600"/>
              </a:spcAft>
              <a:buClrTx/>
              <a:buNone/>
            </a:pPr>
            <a:endParaRPr lang="nl-NL" sz="2800" dirty="0">
              <a:solidFill>
                <a:schemeClr val="accent2"/>
              </a:solidFill>
              <a:latin typeface="+mn-lt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BE" sz="28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DC39B89-006D-978D-375D-0BFFD5DD9D1E}"/>
              </a:ext>
            </a:extLst>
          </p:cNvPr>
          <p:cNvSpPr txBox="1">
            <a:spLocks/>
          </p:cNvSpPr>
          <p:nvPr/>
        </p:nvSpPr>
        <p:spPr>
          <a:xfrm>
            <a:off x="1975814" y="1840973"/>
            <a:ext cx="8962615" cy="390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Tx/>
            </a:pPr>
            <a:r>
              <a:rPr lang="nl-BE" sz="2800" dirty="0" err="1">
                <a:solidFill>
                  <a:schemeClr val="tx1"/>
                </a:solidFill>
                <a:latin typeface="+mn-lt"/>
              </a:rPr>
              <a:t>Launch</a:t>
            </a:r>
            <a:r>
              <a:rPr lang="nl-BE" sz="2800" dirty="0">
                <a:solidFill>
                  <a:schemeClr val="tx1"/>
                </a:solidFill>
                <a:latin typeface="+mn-lt"/>
              </a:rPr>
              <a:t> new website</a:t>
            </a:r>
          </a:p>
          <a:p>
            <a:pPr marL="457200" lvl="1" indent="0">
              <a:spcAft>
                <a:spcPts val="600"/>
              </a:spcAft>
              <a:buClrTx/>
              <a:buNone/>
            </a:pPr>
            <a:r>
              <a:rPr lang="nl-BE" sz="2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	</a:t>
            </a: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NL" sz="2800" dirty="0">
              <a:solidFill>
                <a:schemeClr val="tx1"/>
              </a:solidFill>
              <a:latin typeface="+mn-lt"/>
              <a:sym typeface="Wingdings" panose="05000000000000000000" pitchFamily="2" charset="2"/>
            </a:endParaRPr>
          </a:p>
          <a:p>
            <a:pPr marL="457200" lvl="1" indent="0" algn="ctr">
              <a:spcAft>
                <a:spcPts val="600"/>
              </a:spcAft>
              <a:buClrTx/>
              <a:buNone/>
            </a:pPr>
            <a:r>
              <a:rPr lang="nl-BE" sz="4000" i="1" dirty="0">
                <a:solidFill>
                  <a:schemeClr val="tx1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www.sici-inspectorates.org</a:t>
            </a:r>
            <a:endParaRPr lang="nl-NL" sz="40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>
              <a:solidFill>
                <a:schemeClr val="tx1"/>
              </a:solidFill>
              <a:latin typeface="+mn-lt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lvl="1">
              <a:spcAft>
                <a:spcPts val="600"/>
              </a:spcAft>
              <a:buClrTx/>
            </a:pPr>
            <a:endParaRPr lang="nl-NL" sz="2800" dirty="0">
              <a:latin typeface="Times New Roman" charset="0"/>
              <a:ea typeface="Calibri" charset="0"/>
              <a:cs typeface="Times New Roman" charset="0"/>
            </a:endParaRPr>
          </a:p>
          <a:p>
            <a:pPr marL="457200" lvl="1" indent="0">
              <a:spcAft>
                <a:spcPts val="600"/>
              </a:spcAft>
              <a:buClrTx/>
              <a:buNone/>
            </a:pPr>
            <a:endParaRPr lang="nl-BE" sz="2800" dirty="0">
              <a:solidFill>
                <a:schemeClr val="tx1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 dirty="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Calendar 2024-2025</a:t>
            </a: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22716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F455C3C8-9C94-491C-83F3-7966ED47D795}"/>
              </a:ext>
            </a:extLst>
          </p:cNvPr>
          <p:cNvSpPr txBox="1">
            <a:spLocks/>
          </p:cNvSpPr>
          <p:nvPr/>
        </p:nvSpPr>
        <p:spPr>
          <a:xfrm>
            <a:off x="2119941" y="1449152"/>
            <a:ext cx="10081120" cy="540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E9DCD8-6626-4A3C-856D-8A10E3A0ACA2}"/>
              </a:ext>
            </a:extLst>
          </p:cNvPr>
          <p:cNvSpPr txBox="1"/>
          <p:nvPr/>
        </p:nvSpPr>
        <p:spPr>
          <a:xfrm>
            <a:off x="1868080" y="1536305"/>
            <a:ext cx="992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6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2EE144B1-6330-4BDD-8FC3-6D153C72E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43267"/>
              </p:ext>
            </p:extLst>
          </p:nvPr>
        </p:nvGraphicFramePr>
        <p:xfrm>
          <a:off x="1991372" y="1449152"/>
          <a:ext cx="9949126" cy="3812800"/>
        </p:xfrm>
        <a:graphic>
          <a:graphicData uri="http://schemas.openxmlformats.org/drawingml/2006/table">
            <a:tbl>
              <a:tblPr firstRow="1" firstCol="1" bandRow="1"/>
              <a:tblGrid>
                <a:gridCol w="2998917">
                  <a:extLst>
                    <a:ext uri="{9D8B030D-6E8A-4147-A177-3AD203B41FA5}">
                      <a16:colId xmlns:a16="http://schemas.microsoft.com/office/drawing/2014/main" val="3588482803"/>
                    </a:ext>
                  </a:extLst>
                </a:gridCol>
                <a:gridCol w="2500931">
                  <a:extLst>
                    <a:ext uri="{9D8B030D-6E8A-4147-A177-3AD203B41FA5}">
                      <a16:colId xmlns:a16="http://schemas.microsoft.com/office/drawing/2014/main" val="2630926143"/>
                    </a:ext>
                  </a:extLst>
                </a:gridCol>
                <a:gridCol w="4449278">
                  <a:extLst>
                    <a:ext uri="{9D8B030D-6E8A-4147-A177-3AD203B41FA5}">
                      <a16:colId xmlns:a16="http://schemas.microsoft.com/office/drawing/2014/main" val="820798416"/>
                    </a:ext>
                  </a:extLst>
                </a:gridCol>
              </a:tblGrid>
              <a:tr h="737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nl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Online/on site</a:t>
                      </a:r>
                      <a:endParaRPr lang="nl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b="1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nl-B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364279"/>
                  </a:ext>
                </a:extLst>
              </a:tr>
              <a:tr h="60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(20) - 21 – 22 November 2024</a:t>
                      </a:r>
                      <a:endParaRPr lang="nl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Malta</a:t>
                      </a:r>
                      <a:endParaRPr lang="nl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“General Assembly”</a:t>
                      </a:r>
                      <a:endParaRPr lang="nl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664884"/>
                  </a:ext>
                </a:extLst>
              </a:tr>
              <a:tr h="6533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(28) </a:t>
                      </a:r>
                      <a:r>
                        <a:rPr lang="en-AU" sz="18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29 – 30 April 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800" kern="120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Kosovo*</a:t>
                      </a:r>
                      <a:endParaRPr lang="nl-BE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SICI Workshop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596271"/>
                  </a:ext>
                </a:extLst>
              </a:tr>
              <a:tr h="60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(11) - 12 - 13 </a:t>
                      </a:r>
                      <a:r>
                        <a:rPr lang="nl-BE" sz="1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June</a:t>
                      </a: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nl-BE" sz="180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Georgia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SICI Workshop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nl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921939"/>
                  </a:ext>
                </a:extLst>
              </a:tr>
              <a:tr h="6062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(24) - 25 -26 September 2025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Bavaria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SICI Workshop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687677"/>
                  </a:ext>
                </a:extLst>
              </a:tr>
              <a:tr h="606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(19) - 20 – 21 November 2025</a:t>
                      </a:r>
                      <a:endParaRPr lang="nl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en-IE" sz="18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Netherlands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“General Assembly”</a:t>
                      </a:r>
                      <a:endParaRPr lang="nl-B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52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3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 dirty="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Priority </a:t>
            </a:r>
            <a:r>
              <a:rPr lang="nl-BE" dirty="0" err="1">
                <a:solidFill>
                  <a:schemeClr val="tx1"/>
                </a:solidFill>
              </a:rPr>
              <a:t>theme</a:t>
            </a:r>
            <a:r>
              <a:rPr lang="nl-BE" dirty="0">
                <a:solidFill>
                  <a:schemeClr val="tx1"/>
                </a:solidFill>
              </a:rPr>
              <a:t> 2024-2025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22716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F455C3C8-9C94-491C-83F3-7966ED47D795}"/>
              </a:ext>
            </a:extLst>
          </p:cNvPr>
          <p:cNvSpPr txBox="1">
            <a:spLocks/>
          </p:cNvSpPr>
          <p:nvPr/>
        </p:nvSpPr>
        <p:spPr>
          <a:xfrm>
            <a:off x="2119941" y="1449152"/>
            <a:ext cx="10081120" cy="540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E9DCD8-6626-4A3C-856D-8A10E3A0ACA2}"/>
              </a:ext>
            </a:extLst>
          </p:cNvPr>
          <p:cNvSpPr txBox="1"/>
          <p:nvPr/>
        </p:nvSpPr>
        <p:spPr>
          <a:xfrm>
            <a:off x="-3706432" y="1773619"/>
            <a:ext cx="992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6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8204370-425D-4C80-A7FC-215880C431D8}"/>
              </a:ext>
            </a:extLst>
          </p:cNvPr>
          <p:cNvSpPr/>
          <p:nvPr/>
        </p:nvSpPr>
        <p:spPr>
          <a:xfrm>
            <a:off x="1521662" y="1449152"/>
            <a:ext cx="10615870" cy="503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dirty="0"/>
              <a:t>Continuation of the theme on “Inspecting in a rapidly changing environment”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dirty="0"/>
              <a:t>Subthemes: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b="1" dirty="0"/>
              <a:t>Inspection skills and competences </a:t>
            </a:r>
            <a:r>
              <a:rPr lang="en-US" sz="2800" dirty="0"/>
              <a:t>in a changing educational and evaluation context (Kosovo)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b="1" dirty="0"/>
              <a:t>Navigating the intersection between national/regional inspection systems and international/European </a:t>
            </a:r>
            <a:r>
              <a:rPr lang="en-US" sz="2800" b="1" dirty="0" err="1"/>
              <a:t>programmes</a:t>
            </a:r>
            <a:r>
              <a:rPr lang="en-US" sz="2800" b="1" dirty="0"/>
              <a:t> and audits </a:t>
            </a:r>
            <a:r>
              <a:rPr lang="en-US" sz="2800" dirty="0"/>
              <a:t>in a transformative education landscape (Georgia)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US" sz="2800" b="1" dirty="0"/>
              <a:t>The essential role of inspection </a:t>
            </a:r>
            <a:r>
              <a:rPr lang="en-US" sz="2800" dirty="0"/>
              <a:t>in a dynamic educational environment: challenges, opportunities and impact (Bavaria)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r>
              <a:rPr lang="en-US" sz="2600" dirty="0"/>
              <a:t>		</a:t>
            </a:r>
            <a:r>
              <a:rPr lang="en-US" sz="2600" i="1" dirty="0"/>
              <a:t>		</a:t>
            </a:r>
            <a:endParaRPr lang="nl-NL" altLang="de-DE" sz="2800" dirty="0"/>
          </a:p>
        </p:txBody>
      </p:sp>
    </p:spTree>
    <p:extLst>
      <p:ext uri="{BB962C8B-B14F-4D97-AF65-F5344CB8AC3E}">
        <p14:creationId xmlns:p14="http://schemas.microsoft.com/office/powerpoint/2010/main" val="9258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67541" y="2039822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 dirty="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New SICI members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22716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F455C3C8-9C94-491C-83F3-7966ED47D795}"/>
              </a:ext>
            </a:extLst>
          </p:cNvPr>
          <p:cNvSpPr txBox="1">
            <a:spLocks/>
          </p:cNvSpPr>
          <p:nvPr/>
        </p:nvSpPr>
        <p:spPr>
          <a:xfrm>
            <a:off x="2119941" y="1449152"/>
            <a:ext cx="10081120" cy="540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E9DCD8-6626-4A3C-856D-8A10E3A0ACA2}"/>
              </a:ext>
            </a:extLst>
          </p:cNvPr>
          <p:cNvSpPr txBox="1"/>
          <p:nvPr/>
        </p:nvSpPr>
        <p:spPr>
          <a:xfrm>
            <a:off x="-3785087" y="1773619"/>
            <a:ext cx="992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6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8204370-425D-4C80-A7FC-215880C431D8}"/>
              </a:ext>
            </a:extLst>
          </p:cNvPr>
          <p:cNvSpPr/>
          <p:nvPr/>
        </p:nvSpPr>
        <p:spPr>
          <a:xfrm>
            <a:off x="2119941" y="1690339"/>
            <a:ext cx="7879155" cy="192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r>
              <a:rPr lang="nl-NL" altLang="de-DE" sz="2800" u="sng" dirty="0"/>
              <a:t>2024: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Tx/>
              <a:buChar char="-"/>
              <a:defRPr/>
            </a:pPr>
            <a:r>
              <a:rPr lang="nl-BE" sz="2800" dirty="0"/>
              <a:t>National </a:t>
            </a:r>
            <a:r>
              <a:rPr lang="nl-BE" sz="2800" dirty="0" err="1"/>
              <a:t>Education</a:t>
            </a:r>
            <a:r>
              <a:rPr lang="nl-BE" sz="2800" dirty="0"/>
              <a:t> Inspectorate, Jamaica</a:t>
            </a:r>
          </a:p>
          <a:p>
            <a:pPr marL="914400" lvl="1" indent="-4572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Tx/>
              <a:buChar char="-"/>
              <a:defRPr/>
            </a:pPr>
            <a:r>
              <a:rPr lang="nl-BE" sz="2800" dirty="0"/>
              <a:t>State </a:t>
            </a:r>
            <a:r>
              <a:rPr lang="en-US" sz="2800" dirty="0"/>
              <a:t>Education Quality Service (SQES), Latvia</a:t>
            </a:r>
            <a:br>
              <a:rPr lang="nl-BE" sz="2800" dirty="0"/>
            </a:br>
            <a:r>
              <a:rPr lang="nl-BE" sz="2800" dirty="0"/>
              <a:t>	</a:t>
            </a:r>
            <a:endParaRPr lang="nl-NL" altLang="de-DE" sz="2800" dirty="0"/>
          </a:p>
        </p:txBody>
      </p:sp>
    </p:spTree>
    <p:extLst>
      <p:ext uri="{BB962C8B-B14F-4D97-AF65-F5344CB8AC3E}">
        <p14:creationId xmlns:p14="http://schemas.microsoft.com/office/powerpoint/2010/main" val="26649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 dirty="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New members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22716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9E9DCD8-6626-4A3C-856D-8A10E3A0ACA2}"/>
              </a:ext>
            </a:extLst>
          </p:cNvPr>
          <p:cNvSpPr txBox="1"/>
          <p:nvPr/>
        </p:nvSpPr>
        <p:spPr>
          <a:xfrm>
            <a:off x="-3706432" y="1773619"/>
            <a:ext cx="9923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6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sp>
        <p:nvSpPr>
          <p:cNvPr id="12" name="Tijdelijke aanduiding voor inhoud 1">
            <a:extLst>
              <a:ext uri="{FF2B5EF4-FFF2-40B4-BE49-F238E27FC236}">
                <a16:creationId xmlns:a16="http://schemas.microsoft.com/office/drawing/2014/main" id="{0D11FE4B-4001-48A9-8EB1-135861297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6913" y="1268413"/>
            <a:ext cx="10082212" cy="51847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8800" b="1" u="sng" dirty="0">
                <a:solidFill>
                  <a:schemeClr val="tx1"/>
                </a:solidFill>
              </a:rPr>
              <a:t>VOTE</a:t>
            </a:r>
            <a:r>
              <a:rPr lang="nl-BE" sz="88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nl-BE" sz="6600" dirty="0">
                <a:solidFill>
                  <a:schemeClr val="tx1"/>
                </a:solidFill>
              </a:rPr>
              <a:t>for </a:t>
            </a:r>
            <a:r>
              <a:rPr lang="en-GB" sz="6600" dirty="0">
                <a:solidFill>
                  <a:schemeClr val="tx1"/>
                </a:solidFill>
              </a:rPr>
              <a:t>the</a:t>
            </a:r>
            <a:r>
              <a:rPr lang="nl-BE" sz="6600" dirty="0">
                <a:solidFill>
                  <a:schemeClr val="tx1"/>
                </a:solidFill>
              </a:rPr>
              <a:t> new SICI members</a:t>
            </a:r>
            <a:endParaRPr lang="nl-BE" sz="7100" dirty="0"/>
          </a:p>
          <a:p>
            <a:pPr marL="0" indent="0" algn="ctr">
              <a:buNone/>
            </a:pPr>
            <a:endParaRPr lang="nl-BE" sz="8800" dirty="0"/>
          </a:p>
        </p:txBody>
      </p:sp>
    </p:spTree>
    <p:extLst>
      <p:ext uri="{BB962C8B-B14F-4D97-AF65-F5344CB8AC3E}">
        <p14:creationId xmlns:p14="http://schemas.microsoft.com/office/powerpoint/2010/main" val="5548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12192000" cy="58816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10" name="Rechthoek met diagonaal twee afgeronde hoeken 9"/>
          <p:cNvSpPr/>
          <p:nvPr/>
        </p:nvSpPr>
        <p:spPr>
          <a:xfrm>
            <a:off x="6736080" y="1803876"/>
            <a:ext cx="5008880" cy="226012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6736080" y="2526020"/>
            <a:ext cx="51884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600" dirty="0"/>
              <a:t>3. EC</a:t>
            </a:r>
          </a:p>
        </p:txBody>
      </p:sp>
    </p:spTree>
    <p:extLst>
      <p:ext uri="{BB962C8B-B14F-4D97-AF65-F5344CB8AC3E}">
        <p14:creationId xmlns:p14="http://schemas.microsoft.com/office/powerpoint/2010/main" val="206951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862997" y="2155917"/>
            <a:ext cx="3291840" cy="1451909"/>
          </a:xfrm>
        </p:spPr>
        <p:txBody>
          <a:bodyPr anchor="b">
            <a:noAutofit/>
          </a:bodyPr>
          <a:lstStyle/>
          <a:p>
            <a:pPr algn="l"/>
            <a:r>
              <a:rPr lang="nl-BE" sz="6600" b="1" dirty="0"/>
              <a:t>Business </a:t>
            </a:r>
            <a:br>
              <a:rPr lang="nl-BE" sz="6600" b="1" dirty="0"/>
            </a:br>
            <a:r>
              <a:rPr lang="nl-BE" sz="6600" b="1" dirty="0"/>
              <a:t>Meeting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693814" y="3130755"/>
            <a:ext cx="6216240" cy="1122750"/>
          </a:xfrm>
        </p:spPr>
        <p:txBody>
          <a:bodyPr anchor="t">
            <a:noAutofit/>
          </a:bodyPr>
          <a:lstStyle/>
          <a:p>
            <a:r>
              <a:rPr lang="nl-BE" sz="4000" b="1" dirty="0"/>
              <a:t>General Assembly </a:t>
            </a:r>
          </a:p>
          <a:p>
            <a:r>
              <a:rPr lang="nl-BE" sz="4000" b="1" dirty="0"/>
              <a:t>Malta</a:t>
            </a:r>
          </a:p>
          <a:p>
            <a:r>
              <a:rPr lang="nl-BE" sz="4000" b="1" dirty="0"/>
              <a:t>21.11.2024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1176C5-73E3-4E94-234A-182E58618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4" y="1375012"/>
            <a:ext cx="6798808" cy="9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6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Executive Committee</a:t>
            </a: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3328955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30C93A1-57C9-1FF3-F3B2-F2841EDBE308}"/>
              </a:ext>
            </a:extLst>
          </p:cNvPr>
          <p:cNvSpPr/>
          <p:nvPr/>
        </p:nvSpPr>
        <p:spPr>
          <a:xfrm>
            <a:off x="1848815" y="1569491"/>
            <a:ext cx="8882908" cy="365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r>
              <a:rPr lang="en-CA" altLang="de-DE" sz="2800" dirty="0"/>
              <a:t>Pathway into our fourth decade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CA" altLang="de-DE" sz="2800" dirty="0">
                <a:latin typeface="Calibri" panose="020F0502020204030204" pitchFamily="34" charset="0"/>
              </a:rPr>
              <a:t>From a community of 8 to an organization of 43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CA" altLang="de-DE" sz="2800" dirty="0">
                <a:latin typeface="Calibri" panose="020F0502020204030204" pitchFamily="34" charset="0"/>
              </a:rPr>
              <a:t>30</a:t>
            </a:r>
            <a:r>
              <a:rPr lang="en-CA" altLang="de-DE" sz="2800" baseline="30000" dirty="0">
                <a:latin typeface="Calibri" panose="020F0502020204030204" pitchFamily="34" charset="0"/>
              </a:rPr>
              <a:t>th</a:t>
            </a:r>
            <a:r>
              <a:rPr lang="en-CA" altLang="de-DE" sz="2800" dirty="0">
                <a:latin typeface="Calibri" panose="020F0502020204030204" pitchFamily="34" charset="0"/>
              </a:rPr>
              <a:t> anniversary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alibri" panose="020F0502020204030204" pitchFamily="34" charset="0"/>
              <a:buChar char="»"/>
              <a:defRPr/>
            </a:pPr>
            <a:r>
              <a:rPr lang="en-CA" altLang="de-DE" sz="2800" dirty="0">
                <a:latin typeface="Calibri" panose="020F0502020204030204" pitchFamily="34" charset="0"/>
              </a:rPr>
              <a:t>Future action:</a:t>
            </a:r>
          </a:p>
          <a:p>
            <a:pPr marL="1828800" lvl="3" indent="-4572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altLang="de-DE" sz="2800" dirty="0">
                <a:latin typeface="Calibri" panose="020F0502020204030204" pitchFamily="34" charset="0"/>
              </a:rPr>
              <a:t>New strategic plan in 2025</a:t>
            </a:r>
          </a:p>
          <a:p>
            <a:pPr marL="1828800" lvl="3" indent="-457200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CA" altLang="de-DE" sz="2800" dirty="0">
                <a:latin typeface="Calibri" panose="020F0502020204030204" pitchFamily="34" charset="0"/>
              </a:rPr>
              <a:t>Revision of statutes</a:t>
            </a:r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defRPr/>
            </a:pPr>
            <a:endParaRPr lang="nl-NL" altLang="de-DE" sz="2800" dirty="0"/>
          </a:p>
        </p:txBody>
      </p:sp>
    </p:spTree>
    <p:extLst>
      <p:ext uri="{BB962C8B-B14F-4D97-AF65-F5344CB8AC3E}">
        <p14:creationId xmlns:p14="http://schemas.microsoft.com/office/powerpoint/2010/main" val="26672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Executive </a:t>
            </a:r>
            <a:r>
              <a:rPr lang="nl-BE" dirty="0" err="1">
                <a:solidFill>
                  <a:schemeClr val="tx1"/>
                </a:solidFill>
              </a:rPr>
              <a:t>Committee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3328955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Tijdelijke aanduiding voor inhoud 4">
            <a:extLst>
              <a:ext uri="{FF2B5EF4-FFF2-40B4-BE49-F238E27FC236}">
                <a16:creationId xmlns:a16="http://schemas.microsoft.com/office/drawing/2014/main" id="{AEFC3587-5146-490B-BA67-B406A8FBB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713536"/>
              </p:ext>
            </p:extLst>
          </p:nvPr>
        </p:nvGraphicFramePr>
        <p:xfrm>
          <a:off x="1967541" y="1830111"/>
          <a:ext cx="9992951" cy="2357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597">
                  <a:extLst>
                    <a:ext uri="{9D8B030D-6E8A-4147-A177-3AD203B41FA5}">
                      <a16:colId xmlns:a16="http://schemas.microsoft.com/office/drawing/2014/main" val="3818581676"/>
                    </a:ext>
                  </a:extLst>
                </a:gridCol>
                <a:gridCol w="2093864">
                  <a:extLst>
                    <a:ext uri="{9D8B030D-6E8A-4147-A177-3AD203B41FA5}">
                      <a16:colId xmlns:a16="http://schemas.microsoft.com/office/drawing/2014/main" val="2310338279"/>
                    </a:ext>
                  </a:extLst>
                </a:gridCol>
                <a:gridCol w="2586245">
                  <a:extLst>
                    <a:ext uri="{9D8B030D-6E8A-4147-A177-3AD203B41FA5}">
                      <a16:colId xmlns:a16="http://schemas.microsoft.com/office/drawing/2014/main" val="72040956"/>
                    </a:ext>
                  </a:extLst>
                </a:gridCol>
                <a:gridCol w="2586245">
                  <a:extLst>
                    <a:ext uri="{9D8B030D-6E8A-4147-A177-3AD203B41FA5}">
                      <a16:colId xmlns:a16="http://schemas.microsoft.com/office/drawing/2014/main" val="1076044888"/>
                    </a:ext>
                  </a:extLst>
                </a:gridCol>
              </a:tblGrid>
              <a:tr h="420102">
                <a:tc>
                  <a:txBody>
                    <a:bodyPr/>
                    <a:lstStyle/>
                    <a:p>
                      <a:r>
                        <a:rPr lang="nl-BE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err="1"/>
                        <a:t>Nominated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Last</a:t>
                      </a:r>
                      <a:r>
                        <a:rPr lang="nl-BE" baseline="0" dirty="0"/>
                        <a:t> re-</a:t>
                      </a:r>
                      <a:r>
                        <a:rPr lang="nl-BE" baseline="0" dirty="0" err="1"/>
                        <a:t>election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/>
                        <a:t>Re-</a:t>
                      </a:r>
                      <a:r>
                        <a:rPr lang="nl-BE" dirty="0" err="1"/>
                        <a:t>eligible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145569"/>
                  </a:ext>
                </a:extLst>
              </a:tr>
              <a:tr h="420102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Ana Pires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682619"/>
                  </a:ext>
                </a:extLst>
              </a:tr>
              <a:tr h="420102">
                <a:tc>
                  <a:txBody>
                    <a:bodyPr/>
                    <a:lstStyle/>
                    <a:p>
                      <a:r>
                        <a:rPr lang="nl-BE" dirty="0" err="1">
                          <a:solidFill>
                            <a:schemeClr val="tx1"/>
                          </a:solidFill>
                        </a:rPr>
                        <a:t>Janie</a:t>
                      </a: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chemeClr val="tx1"/>
                          </a:solidFill>
                        </a:rPr>
                        <a:t>McManus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659151"/>
                  </a:ext>
                </a:extLst>
              </a:tr>
              <a:tr h="273130">
                <a:tc>
                  <a:txBody>
                    <a:bodyPr/>
                    <a:lstStyle/>
                    <a:p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Wilma Brings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18405"/>
                  </a:ext>
                </a:extLst>
              </a:tr>
              <a:tr h="207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Joa </a:t>
                      </a:r>
                      <a:r>
                        <a:rPr lang="nl-BE" dirty="0" err="1">
                          <a:solidFill>
                            <a:schemeClr val="tx1"/>
                          </a:solidFill>
                        </a:rPr>
                        <a:t>Baum</a:t>
                      </a: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582592"/>
                  </a:ext>
                </a:extLst>
              </a:tr>
              <a:tr h="221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Pádraig Mac Fhlannchadha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>
                          <a:solidFill>
                            <a:schemeClr val="tx1"/>
                          </a:solidFill>
                        </a:rPr>
                        <a:t>November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80843"/>
                  </a:ext>
                </a:extLst>
              </a:tr>
            </a:tbl>
          </a:graphicData>
        </a:graphic>
      </p:graphicFrame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FBFD219-1C10-A216-8660-B6A97002A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02444"/>
              </p:ext>
            </p:extLst>
          </p:nvPr>
        </p:nvGraphicFramePr>
        <p:xfrm>
          <a:off x="1967540" y="4710890"/>
          <a:ext cx="999295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597">
                  <a:extLst>
                    <a:ext uri="{9D8B030D-6E8A-4147-A177-3AD203B41FA5}">
                      <a16:colId xmlns:a16="http://schemas.microsoft.com/office/drawing/2014/main" val="1298792350"/>
                    </a:ext>
                  </a:extLst>
                </a:gridCol>
                <a:gridCol w="2093864">
                  <a:extLst>
                    <a:ext uri="{9D8B030D-6E8A-4147-A177-3AD203B41FA5}">
                      <a16:colId xmlns:a16="http://schemas.microsoft.com/office/drawing/2014/main" val="1345228329"/>
                    </a:ext>
                  </a:extLst>
                </a:gridCol>
                <a:gridCol w="2586245">
                  <a:extLst>
                    <a:ext uri="{9D8B030D-6E8A-4147-A177-3AD203B41FA5}">
                      <a16:colId xmlns:a16="http://schemas.microsoft.com/office/drawing/2014/main" val="1509392438"/>
                    </a:ext>
                  </a:extLst>
                </a:gridCol>
                <a:gridCol w="2586245">
                  <a:extLst>
                    <a:ext uri="{9D8B030D-6E8A-4147-A177-3AD203B41FA5}">
                      <a16:colId xmlns:a16="http://schemas.microsoft.com/office/drawing/2014/main" val="2734743321"/>
                    </a:ext>
                  </a:extLst>
                </a:gridCol>
              </a:tblGrid>
              <a:tr h="352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>
                          <a:solidFill>
                            <a:schemeClr val="tx1"/>
                          </a:solidFill>
                        </a:rPr>
                        <a:t>Erik De Bou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>
                          <a:solidFill>
                            <a:schemeClr val="tx1"/>
                          </a:solidFill>
                        </a:rPr>
                        <a:t>(development </a:t>
                      </a:r>
                      <a:r>
                        <a:rPr lang="nl-BE" b="0" dirty="0" err="1">
                          <a:solidFill>
                            <a:schemeClr val="tx1"/>
                          </a:solidFill>
                        </a:rPr>
                        <a:t>officer</a:t>
                      </a:r>
                      <a:r>
                        <a:rPr lang="nl-BE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>
                          <a:solidFill>
                            <a:schemeClr val="tx1"/>
                          </a:solidFill>
                        </a:rPr>
                        <a:t>Appointed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>
                          <a:solidFill>
                            <a:schemeClr val="tx1"/>
                          </a:solidFill>
                        </a:rPr>
                        <a:t>November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866462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328F7B6E-04AB-FCBA-13A2-90003F405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85490"/>
              </p:ext>
            </p:extLst>
          </p:nvPr>
        </p:nvGraphicFramePr>
        <p:xfrm>
          <a:off x="1967540" y="5440277"/>
          <a:ext cx="4820461" cy="433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597">
                  <a:extLst>
                    <a:ext uri="{9D8B030D-6E8A-4147-A177-3AD203B41FA5}">
                      <a16:colId xmlns:a16="http://schemas.microsoft.com/office/drawing/2014/main" val="3375064082"/>
                    </a:ext>
                  </a:extLst>
                </a:gridCol>
                <a:gridCol w="2093864">
                  <a:extLst>
                    <a:ext uri="{9D8B030D-6E8A-4147-A177-3AD203B41FA5}">
                      <a16:colId xmlns:a16="http://schemas.microsoft.com/office/drawing/2014/main" val="3810627921"/>
                    </a:ext>
                  </a:extLst>
                </a:gridCol>
              </a:tblGrid>
              <a:tr h="433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0" dirty="0">
                          <a:solidFill>
                            <a:schemeClr val="tx1"/>
                          </a:solidFill>
                        </a:rPr>
                        <a:t>Joa </a:t>
                      </a:r>
                      <a:r>
                        <a:rPr lang="nl-BE" b="0" dirty="0" err="1">
                          <a:solidFill>
                            <a:schemeClr val="tx1"/>
                          </a:solidFill>
                        </a:rPr>
                        <a:t>Baum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b="0" dirty="0" err="1">
                          <a:solidFill>
                            <a:schemeClr val="tx1"/>
                          </a:solidFill>
                        </a:rPr>
                        <a:t>Secretary-general</a:t>
                      </a:r>
                      <a:endParaRPr lang="nl-B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67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52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12192000" cy="58816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10" name="Rechthoek met diagonaal twee afgeronde hoeken 9"/>
          <p:cNvSpPr/>
          <p:nvPr/>
        </p:nvSpPr>
        <p:spPr>
          <a:xfrm>
            <a:off x="6736080" y="1803876"/>
            <a:ext cx="5008880" cy="226012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6863080" y="2377440"/>
            <a:ext cx="47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4</a:t>
            </a:r>
            <a:r>
              <a:rPr lang="nl-BE" sz="4800"/>
              <a:t>. </a:t>
            </a:r>
            <a:r>
              <a:rPr lang="nl-BE" sz="4800" dirty="0"/>
              <a:t>Financial report</a:t>
            </a:r>
          </a:p>
        </p:txBody>
      </p:sp>
    </p:spTree>
    <p:extLst>
      <p:ext uri="{BB962C8B-B14F-4D97-AF65-F5344CB8AC3E}">
        <p14:creationId xmlns:p14="http://schemas.microsoft.com/office/powerpoint/2010/main" val="1266121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Auditors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3870175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jdelijke aanduiding voor inhoud 4">
            <a:extLst>
              <a:ext uri="{FF2B5EF4-FFF2-40B4-BE49-F238E27FC236}">
                <a16:creationId xmlns:a16="http://schemas.microsoft.com/office/drawing/2014/main" id="{37A360D8-C89D-4A4F-A262-2C5545AEF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7540" y="1545996"/>
            <a:ext cx="10224459" cy="4907340"/>
          </a:xfrm>
        </p:spPr>
        <p:txBody>
          <a:bodyPr/>
          <a:lstStyle/>
          <a:p>
            <a:pPr marL="457200" lvl="1" indent="0">
              <a:spcAft>
                <a:spcPts val="600"/>
              </a:spcAft>
              <a:buClrTx/>
              <a:buNone/>
            </a:pPr>
            <a:r>
              <a:rPr lang="nl-BE" sz="2800" dirty="0">
                <a:solidFill>
                  <a:schemeClr val="tx1"/>
                </a:solidFill>
              </a:rPr>
              <a:t>2024:</a:t>
            </a:r>
          </a:p>
          <a:p>
            <a:pPr lvl="1">
              <a:spcAft>
                <a:spcPts val="600"/>
              </a:spcAft>
              <a:buClrTx/>
            </a:pPr>
            <a:r>
              <a:rPr lang="nl-BE" sz="2800" dirty="0">
                <a:solidFill>
                  <a:schemeClr val="tx1"/>
                </a:solidFill>
              </a:rPr>
              <a:t>Denise Gatt (Malta)</a:t>
            </a:r>
          </a:p>
          <a:p>
            <a:pPr lvl="1">
              <a:spcAft>
                <a:spcPts val="600"/>
              </a:spcAft>
              <a:buClrTx/>
            </a:pPr>
            <a:r>
              <a:rPr lang="nl-BE" sz="2800" dirty="0">
                <a:solidFill>
                  <a:schemeClr val="tx1"/>
                </a:solidFill>
              </a:rPr>
              <a:t>Ronny Alver </a:t>
            </a:r>
            <a:r>
              <a:rPr lang="nl-BE" sz="2800" dirty="0" err="1">
                <a:solidFill>
                  <a:schemeClr val="tx1"/>
                </a:solidFill>
              </a:rPr>
              <a:t>Gursli</a:t>
            </a:r>
            <a:r>
              <a:rPr lang="nl-BE" sz="2800" dirty="0">
                <a:solidFill>
                  <a:schemeClr val="tx1"/>
                </a:solidFill>
              </a:rPr>
              <a:t> (Norway)</a:t>
            </a:r>
          </a:p>
          <a:p>
            <a:pPr lvl="1">
              <a:spcAft>
                <a:spcPts val="600"/>
              </a:spcAft>
              <a:buClrTx/>
            </a:pPr>
            <a:r>
              <a:rPr lang="nl-BE" sz="2800" dirty="0">
                <a:solidFill>
                  <a:schemeClr val="tx1"/>
                </a:solidFill>
              </a:rPr>
              <a:t>Margit Schmidbauer (Germany-Bavaria)</a:t>
            </a:r>
          </a:p>
          <a:p>
            <a:pPr marL="0" indent="0">
              <a:buNone/>
            </a:pPr>
            <a:r>
              <a:rPr lang="nl-BE" i="1" dirty="0">
                <a:solidFill>
                  <a:schemeClr val="tx1"/>
                </a:solidFill>
              </a:rPr>
              <a:t>	</a:t>
            </a:r>
            <a:r>
              <a:rPr lang="nl-BE" i="1" dirty="0">
                <a:solidFill>
                  <a:schemeClr val="tx1"/>
                </a:solidFill>
                <a:sym typeface="Wingdings" panose="05000000000000000000" pitchFamily="2" charset="2"/>
              </a:rPr>
              <a:t> online meeting </a:t>
            </a:r>
            <a:r>
              <a:rPr lang="nl-BE" i="1" dirty="0" err="1">
                <a:solidFill>
                  <a:schemeClr val="tx1"/>
                </a:solidFill>
                <a:sym typeface="Wingdings" panose="05000000000000000000" pitchFamily="2" charset="2"/>
              </a:rPr>
              <a:t>before</a:t>
            </a:r>
            <a:r>
              <a:rPr lang="nl-BE" i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nl-BE" i="1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nl-BE" i="1" dirty="0">
                <a:solidFill>
                  <a:schemeClr val="tx1"/>
                </a:solidFill>
                <a:sym typeface="Wingdings" panose="05000000000000000000" pitchFamily="2" charset="2"/>
              </a:rPr>
              <a:t> General Assembly:</a:t>
            </a:r>
          </a:p>
          <a:p>
            <a:pPr marL="0" indent="0">
              <a:buNone/>
            </a:pPr>
            <a:endParaRPr lang="nl-BE" i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i="1" dirty="0">
                <a:solidFill>
                  <a:schemeClr val="tx1"/>
                </a:solidFill>
              </a:rPr>
              <a:t>The auditors have approved the financial statements and expressed their support of the </a:t>
            </a:r>
            <a:r>
              <a:rPr lang="nl-BE" i="1" dirty="0" err="1">
                <a:solidFill>
                  <a:schemeClr val="tx1"/>
                </a:solidFill>
              </a:rPr>
              <a:t>proposed</a:t>
            </a:r>
            <a:r>
              <a:rPr lang="nl-BE" i="1" dirty="0">
                <a:solidFill>
                  <a:schemeClr val="tx1"/>
                </a:solidFill>
              </a:rPr>
              <a:t> budget 2025 </a:t>
            </a:r>
            <a:r>
              <a:rPr lang="nl-BE" i="1" dirty="0" err="1">
                <a:solidFill>
                  <a:schemeClr val="tx1"/>
                </a:solidFill>
              </a:rPr>
              <a:t>during</a:t>
            </a:r>
            <a:r>
              <a:rPr lang="nl-BE" i="1" dirty="0">
                <a:solidFill>
                  <a:schemeClr val="tx1"/>
                </a:solidFill>
              </a:rPr>
              <a:t> </a:t>
            </a:r>
            <a:r>
              <a:rPr lang="nl-BE" i="1" dirty="0" err="1">
                <a:solidFill>
                  <a:schemeClr val="tx1"/>
                </a:solidFill>
              </a:rPr>
              <a:t>the</a:t>
            </a:r>
            <a:r>
              <a:rPr lang="nl-BE" i="1" dirty="0">
                <a:solidFill>
                  <a:schemeClr val="tx1"/>
                </a:solidFill>
              </a:rPr>
              <a:t> online meeting on 19/11/2024.</a:t>
            </a:r>
          </a:p>
        </p:txBody>
      </p:sp>
    </p:spTree>
    <p:extLst>
      <p:ext uri="{BB962C8B-B14F-4D97-AF65-F5344CB8AC3E}">
        <p14:creationId xmlns:p14="http://schemas.microsoft.com/office/powerpoint/2010/main" val="341744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Auditors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3870175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jdelijke aanduiding voor inhoud 1">
            <a:extLst>
              <a:ext uri="{FF2B5EF4-FFF2-40B4-BE49-F238E27FC236}">
                <a16:creationId xmlns:a16="http://schemas.microsoft.com/office/drawing/2014/main" id="{8C913E35-E119-454A-87A4-2B5495C7560D}"/>
              </a:ext>
            </a:extLst>
          </p:cNvPr>
          <p:cNvSpPr txBox="1">
            <a:spLocks/>
          </p:cNvSpPr>
          <p:nvPr/>
        </p:nvSpPr>
        <p:spPr>
          <a:xfrm>
            <a:off x="1823525" y="1673424"/>
            <a:ext cx="1008112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nl-BE" sz="8800" b="1" u="sng" dirty="0">
                <a:solidFill>
                  <a:schemeClr val="tx1"/>
                </a:solidFill>
              </a:rPr>
              <a:t>VOTE</a:t>
            </a:r>
            <a:r>
              <a:rPr lang="nl-BE" sz="88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nl-BE" sz="7100" dirty="0">
                <a:solidFill>
                  <a:schemeClr val="tx1"/>
                </a:solidFill>
              </a:rPr>
              <a:t>for </a:t>
            </a:r>
            <a:r>
              <a:rPr lang="nl-BE" sz="7100" dirty="0" err="1">
                <a:solidFill>
                  <a:schemeClr val="tx1"/>
                </a:solidFill>
              </a:rPr>
              <a:t>the</a:t>
            </a:r>
            <a:r>
              <a:rPr lang="nl-BE" sz="7100" dirty="0">
                <a:solidFill>
                  <a:schemeClr val="tx1"/>
                </a:solidFill>
              </a:rPr>
              <a:t> auditors in 2025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endParaRPr lang="nl-BE" sz="8800" dirty="0"/>
          </a:p>
        </p:txBody>
      </p:sp>
    </p:spTree>
    <p:extLst>
      <p:ext uri="{BB962C8B-B14F-4D97-AF65-F5344CB8AC3E}">
        <p14:creationId xmlns:p14="http://schemas.microsoft.com/office/powerpoint/2010/main" val="5228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SICI </a:t>
            </a:r>
            <a:r>
              <a:rPr lang="de-DE" dirty="0" err="1">
                <a:solidFill>
                  <a:schemeClr val="tx1"/>
                </a:solidFill>
              </a:rPr>
              <a:t>budget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categories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3870175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6DD22A7-79BB-4A9A-846F-24603A0A9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389619"/>
              </p:ext>
            </p:extLst>
          </p:nvPr>
        </p:nvGraphicFramePr>
        <p:xfrm>
          <a:off x="1172896" y="838986"/>
          <a:ext cx="13469227" cy="4761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7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3870175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01EBF6D4-814B-0FA7-A016-325661079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61796"/>
              </p:ext>
            </p:extLst>
          </p:nvPr>
        </p:nvGraphicFramePr>
        <p:xfrm>
          <a:off x="2690188" y="1724883"/>
          <a:ext cx="8128000" cy="152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5670315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79228890"/>
                    </a:ext>
                  </a:extLst>
                </a:gridCol>
              </a:tblGrid>
              <a:tr h="408480">
                <a:tc gridSpan="2">
                  <a:txBody>
                    <a:bodyPr/>
                    <a:lstStyle/>
                    <a:p>
                      <a:pPr algn="ctr"/>
                      <a:r>
                        <a:rPr lang="nl-BE" dirty="0"/>
                        <a:t>Statement </a:t>
                      </a:r>
                      <a:r>
                        <a:rPr lang="en-GB" noProof="0" dirty="0"/>
                        <a:t>of revenue and</a:t>
                      </a:r>
                      <a:r>
                        <a:rPr lang="en-GB" baseline="0" noProof="0" dirty="0"/>
                        <a:t> expenditure  in 2023</a:t>
                      </a:r>
                      <a:endParaRPr lang="en-GB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08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Expenditure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2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b="0" dirty="0">
                          <a:solidFill>
                            <a:schemeClr val="tx1"/>
                          </a:solidFill>
                        </a:rPr>
                        <a:t>€ 89 654,18</a:t>
                      </a:r>
                      <a:endParaRPr lang="nl-BE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€ 112 299,53</a:t>
                      </a:r>
                      <a:endParaRPr lang="en-GB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6720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b="1" noProof="0" dirty="0">
                          <a:solidFill>
                            <a:schemeClr val="tx1"/>
                          </a:solidFill>
                        </a:rPr>
                        <a:t>Difference: € </a:t>
                      </a:r>
                      <a:r>
                        <a:rPr lang="nl-BE" b="1" noProof="0" dirty="0">
                          <a:solidFill>
                            <a:schemeClr val="tx1"/>
                          </a:solidFill>
                        </a:rPr>
                        <a:t>22 645,35</a:t>
                      </a:r>
                      <a:endParaRPr lang="en-GB" b="1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462960"/>
                  </a:ext>
                </a:extLst>
              </a:tr>
            </a:tbl>
          </a:graphicData>
        </a:graphic>
      </p:graphicFrame>
      <p:sp>
        <p:nvSpPr>
          <p:cNvPr id="8" name="Titel 3">
            <a:extLst>
              <a:ext uri="{FF2B5EF4-FFF2-40B4-BE49-F238E27FC236}">
                <a16:creationId xmlns:a16="http://schemas.microsoft.com/office/drawing/2014/main" id="{E9418BF9-E126-BB4C-64D9-51262636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4450"/>
            <a:ext cx="10082212" cy="11160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Financial statements 31.12.2023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723E27B8-CFB0-81C8-1F0F-5D0247DB6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32539"/>
              </p:ext>
            </p:extLst>
          </p:nvPr>
        </p:nvGraphicFramePr>
        <p:xfrm>
          <a:off x="2690188" y="4147495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850">
                  <a:extLst>
                    <a:ext uri="{9D8B030D-6E8A-4147-A177-3AD203B41FA5}">
                      <a16:colId xmlns:a16="http://schemas.microsoft.com/office/drawing/2014/main" val="1052072063"/>
                    </a:ext>
                  </a:extLst>
                </a:gridCol>
                <a:gridCol w="6407150">
                  <a:extLst>
                    <a:ext uri="{9D8B030D-6E8A-4147-A177-3AD203B41FA5}">
                      <a16:colId xmlns:a16="http://schemas.microsoft.com/office/drawing/2014/main" val="76407766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Account Balance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1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 01.01.2023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/>
                        <a:t>€ </a:t>
                      </a:r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276 741,54</a:t>
                      </a:r>
                      <a:endParaRPr lang="nl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70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 31.12.2023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€ 334 905,20</a:t>
                      </a:r>
                      <a:endParaRPr lang="nl-B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380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/>
                        <a:t>                                                                  </a:t>
                      </a:r>
                      <a:r>
                        <a:rPr lang="nl-BE" b="1" dirty="0" err="1"/>
                        <a:t>Difference</a:t>
                      </a:r>
                      <a:r>
                        <a:rPr lang="nl-BE" b="1" dirty="0"/>
                        <a:t> = € 58 163,66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286300"/>
                  </a:ext>
                </a:extLst>
              </a:tr>
            </a:tbl>
          </a:graphicData>
        </a:graphic>
      </p:graphicFrame>
      <p:sp>
        <p:nvSpPr>
          <p:cNvPr id="9" name="Pijl: omlaag 8">
            <a:extLst>
              <a:ext uri="{FF2B5EF4-FFF2-40B4-BE49-F238E27FC236}">
                <a16:creationId xmlns:a16="http://schemas.microsoft.com/office/drawing/2014/main" id="{851A96CF-56A2-C0CA-D2DB-46E0EAB2F6AE}"/>
              </a:ext>
            </a:extLst>
          </p:cNvPr>
          <p:cNvSpPr/>
          <p:nvPr/>
        </p:nvSpPr>
        <p:spPr>
          <a:xfrm>
            <a:off x="6674526" y="3400302"/>
            <a:ext cx="159324" cy="592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66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SICI budget 2024</a:t>
            </a:r>
            <a:br>
              <a:rPr lang="nl-BE" dirty="0">
                <a:solidFill>
                  <a:schemeClr val="tx1"/>
                </a:solidFill>
              </a:rPr>
            </a:br>
            <a:r>
              <a:rPr lang="nl-BE" sz="1600" dirty="0">
                <a:solidFill>
                  <a:schemeClr val="tx1"/>
                </a:solidFill>
              </a:rPr>
              <a:t>(Financial </a:t>
            </a:r>
            <a:r>
              <a:rPr lang="nl-BE" sz="1600" dirty="0" err="1">
                <a:solidFill>
                  <a:schemeClr val="tx1"/>
                </a:solidFill>
              </a:rPr>
              <a:t>situation</a:t>
            </a:r>
            <a:r>
              <a:rPr lang="nl-BE" sz="1600" dirty="0">
                <a:solidFill>
                  <a:schemeClr val="tx1"/>
                </a:solidFill>
              </a:rPr>
              <a:t> on 6.11.2024)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3870175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91142B-8BF0-7191-FB67-D93672FB7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1385887"/>
            <a:ext cx="9709179" cy="49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nl-BE" dirty="0">
                <a:solidFill>
                  <a:schemeClr val="tx1"/>
                </a:solidFill>
              </a:rPr>
              <a:t>SICI budget </a:t>
            </a:r>
            <a:r>
              <a:rPr lang="nl-BE" dirty="0" err="1">
                <a:solidFill>
                  <a:schemeClr val="tx1"/>
                </a:solidFill>
              </a:rPr>
              <a:t>proposal</a:t>
            </a:r>
            <a:r>
              <a:rPr lang="nl-BE" dirty="0">
                <a:solidFill>
                  <a:schemeClr val="tx1"/>
                </a:solidFill>
              </a:rPr>
              <a:t> 2025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3870175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516A678-7A38-D293-F119-2868E647B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605" y="1460779"/>
            <a:ext cx="10280978" cy="45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3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SICI </a:t>
            </a:r>
            <a:r>
              <a:rPr lang="de-DE" dirty="0" err="1">
                <a:solidFill>
                  <a:schemeClr val="tx1"/>
                </a:solidFill>
              </a:rPr>
              <a:t>budget</a:t>
            </a:r>
            <a:r>
              <a:rPr lang="de-DE" dirty="0">
                <a:solidFill>
                  <a:schemeClr val="tx1"/>
                </a:solidFill>
              </a:rPr>
              <a:t> 2025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87355" y="3870175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jdelijke aanduiding voor inhoud 1">
            <a:extLst>
              <a:ext uri="{FF2B5EF4-FFF2-40B4-BE49-F238E27FC236}">
                <a16:creationId xmlns:a16="http://schemas.microsoft.com/office/drawing/2014/main" id="{8C913E35-E119-454A-87A4-2B5495C7560D}"/>
              </a:ext>
            </a:extLst>
          </p:cNvPr>
          <p:cNvSpPr txBox="1">
            <a:spLocks/>
          </p:cNvSpPr>
          <p:nvPr/>
        </p:nvSpPr>
        <p:spPr>
          <a:xfrm>
            <a:off x="1917175" y="1160984"/>
            <a:ext cx="1008112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nl-BE" sz="8800" b="1" u="sng" dirty="0">
                <a:solidFill>
                  <a:schemeClr val="tx1"/>
                </a:solidFill>
              </a:rPr>
              <a:t>VOTE</a:t>
            </a:r>
            <a:r>
              <a:rPr lang="nl-BE" sz="88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r>
              <a:rPr lang="nl-BE" sz="7100" dirty="0">
                <a:solidFill>
                  <a:schemeClr val="tx1"/>
                </a:solidFill>
              </a:rPr>
              <a:t>for </a:t>
            </a:r>
            <a:r>
              <a:rPr lang="nl-BE" sz="7100" dirty="0" err="1">
                <a:solidFill>
                  <a:schemeClr val="tx1"/>
                </a:solidFill>
              </a:rPr>
              <a:t>the</a:t>
            </a:r>
            <a:r>
              <a:rPr lang="nl-BE" sz="7100" dirty="0">
                <a:solidFill>
                  <a:schemeClr val="tx1"/>
                </a:solidFill>
              </a:rPr>
              <a:t> </a:t>
            </a:r>
            <a:r>
              <a:rPr lang="nl-BE" sz="7100" dirty="0" err="1">
                <a:solidFill>
                  <a:schemeClr val="tx1"/>
                </a:solidFill>
              </a:rPr>
              <a:t>proposed</a:t>
            </a:r>
            <a:r>
              <a:rPr lang="nl-BE" sz="7100" dirty="0">
                <a:solidFill>
                  <a:schemeClr val="tx1"/>
                </a:solidFill>
              </a:rPr>
              <a:t> budget 2025</a:t>
            </a:r>
          </a:p>
          <a:p>
            <a:pPr marL="0" indent="0" algn="ctr">
              <a:buFont typeface="Wingdings 3" panose="05040102010807070707" pitchFamily="18" charset="2"/>
              <a:buNone/>
            </a:pPr>
            <a:endParaRPr lang="nl-BE" sz="8800" dirty="0"/>
          </a:p>
        </p:txBody>
      </p:sp>
    </p:spTree>
    <p:extLst>
      <p:ext uri="{BB962C8B-B14F-4D97-AF65-F5344CB8AC3E}">
        <p14:creationId xmlns:p14="http://schemas.microsoft.com/office/powerpoint/2010/main" val="26334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half" idx="1"/>
          </p:nvPr>
        </p:nvSpPr>
        <p:spPr>
          <a:xfrm>
            <a:off x="2188950" y="1224135"/>
            <a:ext cx="9715695" cy="5589241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nl-NL" altLang="en-US" sz="1800" dirty="0">
              <a:solidFill>
                <a:schemeClr val="tx1"/>
              </a:solidFill>
              <a:ea typeface="MS PGothic" charset="-128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defRPr/>
            </a:pPr>
            <a:r>
              <a:rPr lang="nl-NL" altLang="en-US" sz="4600" b="1" dirty="0">
                <a:solidFill>
                  <a:schemeClr val="tx1"/>
                </a:solidFill>
                <a:ea typeface="MS PGothic" charset="-128"/>
              </a:rPr>
              <a:t>1. Policy &amp; </a:t>
            </a:r>
            <a:r>
              <a:rPr lang="nl-NL" altLang="en-US" sz="4600" b="1" dirty="0" err="1">
                <a:solidFill>
                  <a:schemeClr val="tx1"/>
                </a:solidFill>
                <a:ea typeface="MS PGothic" charset="-128"/>
              </a:rPr>
              <a:t>strategy</a:t>
            </a:r>
            <a:endParaRPr lang="nl-NL" altLang="en-US" sz="4600" b="1" dirty="0">
              <a:solidFill>
                <a:schemeClr val="tx1"/>
              </a:solidFill>
              <a:ea typeface="MS PGothic" charset="-128"/>
            </a:endParaRP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sv-SE" sz="3800" dirty="0">
                <a:solidFill>
                  <a:schemeClr val="tx1"/>
                </a:solidFill>
              </a:rPr>
              <a:t>The strategic plan 2021-2025 </a:t>
            </a:r>
            <a:endParaRPr lang="nl-NL" altLang="en-US" sz="3800" dirty="0">
              <a:solidFill>
                <a:schemeClr val="tx1"/>
              </a:solidFill>
              <a:ea typeface="MS PGothic" charset="-128"/>
            </a:endParaRP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defRPr/>
            </a:pPr>
            <a:r>
              <a:rPr lang="nl-NL" altLang="en-US" sz="4600" b="1" dirty="0">
                <a:solidFill>
                  <a:schemeClr val="tx1"/>
                </a:solidFill>
                <a:ea typeface="MS PGothic" charset="-128"/>
              </a:rPr>
              <a:t>2. </a:t>
            </a:r>
            <a:r>
              <a:rPr lang="nl-NL" altLang="en-US" sz="4600" b="1" dirty="0" err="1">
                <a:solidFill>
                  <a:schemeClr val="tx1"/>
                </a:solidFill>
                <a:ea typeface="MS PGothic" charset="-128"/>
              </a:rPr>
              <a:t>Activities</a:t>
            </a:r>
            <a:r>
              <a:rPr lang="nl-NL" altLang="en-US" sz="4600" b="1" dirty="0">
                <a:solidFill>
                  <a:schemeClr val="tx1"/>
                </a:solidFill>
                <a:ea typeface="MS PGothic" charset="-128"/>
              </a:rPr>
              <a:t> report 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nl-NL" altLang="en-US" sz="3800" dirty="0" err="1">
                <a:solidFill>
                  <a:schemeClr val="tx1"/>
                </a:solidFill>
              </a:rPr>
              <a:t>Activities</a:t>
            </a:r>
            <a:r>
              <a:rPr lang="nl-NL" altLang="en-US" sz="3800" dirty="0">
                <a:solidFill>
                  <a:schemeClr val="tx1"/>
                </a:solidFill>
              </a:rPr>
              <a:t> and cooperation </a:t>
            </a:r>
            <a:r>
              <a:rPr lang="nl-NL" altLang="en-US" sz="3800" dirty="0" err="1">
                <a:solidFill>
                  <a:schemeClr val="tx1"/>
                </a:solidFill>
              </a:rPr>
              <a:t>between</a:t>
            </a:r>
            <a:r>
              <a:rPr lang="nl-NL" altLang="en-US" sz="3800" dirty="0">
                <a:solidFill>
                  <a:schemeClr val="tx1"/>
                </a:solidFill>
              </a:rPr>
              <a:t> SICI members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en-AU" altLang="en-US" sz="3800" dirty="0">
                <a:solidFill>
                  <a:schemeClr val="tx1"/>
                </a:solidFill>
              </a:rPr>
              <a:t>Calendar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en-AU" altLang="en-US" sz="3800" dirty="0">
                <a:solidFill>
                  <a:schemeClr val="tx1"/>
                </a:solidFill>
              </a:rPr>
              <a:t>Priority theme 2024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defRPr/>
            </a:pPr>
            <a:r>
              <a:rPr lang="nl-NL" altLang="en-US" sz="4600" b="1" dirty="0">
                <a:solidFill>
                  <a:schemeClr val="tx1"/>
                </a:solidFill>
                <a:ea typeface="MS PGothic" charset="-128"/>
              </a:rPr>
              <a:t>3. EC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nl-NL" altLang="en-US" sz="3800" dirty="0" err="1">
                <a:solidFill>
                  <a:schemeClr val="tx1"/>
                </a:solidFill>
              </a:rPr>
              <a:t>Elections</a:t>
            </a:r>
            <a:r>
              <a:rPr lang="nl-NL" altLang="en-US" sz="3800" dirty="0">
                <a:solidFill>
                  <a:schemeClr val="tx1"/>
                </a:solidFill>
              </a:rPr>
              <a:t> and re-</a:t>
            </a:r>
            <a:r>
              <a:rPr lang="nl-NL" altLang="en-US" sz="3800" dirty="0" err="1">
                <a:solidFill>
                  <a:schemeClr val="tx1"/>
                </a:solidFill>
              </a:rPr>
              <a:t>elections</a:t>
            </a:r>
            <a:r>
              <a:rPr lang="nl-NL" altLang="en-US" sz="3800" dirty="0">
                <a:solidFill>
                  <a:schemeClr val="tx1"/>
                </a:solidFill>
              </a:rPr>
              <a:t>  </a:t>
            </a:r>
          </a:p>
          <a:p>
            <a:pPr marL="342900" lvl="1" indent="-342900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Font typeface="Wingdings 3" panose="05040102010807070707" pitchFamily="18" charset="2"/>
              <a:buChar char=""/>
              <a:defRPr/>
            </a:pPr>
            <a:r>
              <a:rPr lang="nl-NL" altLang="en-US" sz="4600" b="1" dirty="0">
                <a:solidFill>
                  <a:schemeClr val="tx1"/>
                </a:solidFill>
                <a:ea typeface="MS PGothic" charset="-128"/>
              </a:rPr>
              <a:t>4.  Financial report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nl-NL" altLang="en-US" sz="3800" dirty="0">
                <a:solidFill>
                  <a:schemeClr val="tx1"/>
                </a:solidFill>
              </a:rPr>
              <a:t>Auditors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nl-NL" altLang="en-US" sz="3800" dirty="0">
                <a:solidFill>
                  <a:schemeClr val="tx1"/>
                </a:solidFill>
              </a:rPr>
              <a:t>Financial statements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nl-NL" altLang="en-US" sz="3800" dirty="0">
                <a:solidFill>
                  <a:schemeClr val="tx1"/>
                </a:solidFill>
              </a:rPr>
              <a:t>SICI budget 2024</a:t>
            </a:r>
          </a:p>
          <a:p>
            <a:pPr lvl="1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  <a:buClrTx/>
              <a:defRPr/>
            </a:pPr>
            <a:r>
              <a:rPr lang="nl-NL" altLang="en-US" sz="3800" dirty="0">
                <a:solidFill>
                  <a:schemeClr val="tx1"/>
                </a:solidFill>
              </a:rPr>
              <a:t>SICI budget 2025</a:t>
            </a:r>
          </a:p>
          <a:p>
            <a:pPr marL="457200" lvl="1" indent="0">
              <a:spcBef>
                <a:spcPts val="200"/>
              </a:spcBef>
              <a:spcAft>
                <a:spcPts val="600"/>
              </a:spcAft>
              <a:buClrTx/>
              <a:buNone/>
              <a:defRPr/>
            </a:pPr>
            <a:endParaRPr lang="nl-NL" altLang="en-US" sz="1800" dirty="0">
              <a:solidFill>
                <a:srgbClr val="FF0000"/>
              </a:solidFill>
              <a:ea typeface="MS PGothic" charset="-128"/>
            </a:endParaRP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endParaRPr lang="nl-NL" altLang="en-US" sz="1400" dirty="0">
              <a:ea typeface="MS PGothic" charset="-128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913D-3A41-4E41-A52B-030DB116FCAF}" type="slidenum">
              <a:rPr lang="de-DE" altLang="de-DE" smtClean="0"/>
              <a:pPr/>
              <a:t>3</a:t>
            </a:fld>
            <a:endParaRPr lang="de-DE" altLang="de-DE"/>
          </a:p>
        </p:txBody>
      </p:sp>
      <p:sp>
        <p:nvSpPr>
          <p:cNvPr id="11" name="Textfeld 10"/>
          <p:cNvSpPr txBox="1"/>
          <p:nvPr/>
        </p:nvSpPr>
        <p:spPr>
          <a:xfrm>
            <a:off x="287355" y="1460779"/>
            <a:ext cx="1224136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</p:txBody>
      </p:sp>
      <p:sp>
        <p:nvSpPr>
          <p:cNvPr id="12" name="Rechteck 11"/>
          <p:cNvSpPr/>
          <p:nvPr/>
        </p:nvSpPr>
        <p:spPr>
          <a:xfrm>
            <a:off x="287355" y="164630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2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12192000" cy="58816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10" name="Rechthoek met diagonaal twee afgeronde hoeken 9"/>
          <p:cNvSpPr/>
          <p:nvPr/>
        </p:nvSpPr>
        <p:spPr>
          <a:xfrm>
            <a:off x="6736080" y="1803876"/>
            <a:ext cx="5008880" cy="226012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6863080" y="2377440"/>
            <a:ext cx="47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310177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12192000" cy="58816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10" name="Rechthoek met diagonaal twee afgeronde hoeken 9"/>
          <p:cNvSpPr/>
          <p:nvPr/>
        </p:nvSpPr>
        <p:spPr>
          <a:xfrm>
            <a:off x="6736080" y="1803876"/>
            <a:ext cx="5008880" cy="226012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6863080" y="2377440"/>
            <a:ext cx="504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1. Policy &amp; </a:t>
            </a:r>
            <a:r>
              <a:rPr lang="nl-BE" sz="4800" dirty="0" err="1"/>
              <a:t>strategy</a:t>
            </a:r>
            <a:endParaRPr lang="nl-BE" sz="4800" dirty="0"/>
          </a:p>
        </p:txBody>
      </p:sp>
    </p:spTree>
    <p:extLst>
      <p:ext uri="{BB962C8B-B14F-4D97-AF65-F5344CB8AC3E}">
        <p14:creationId xmlns:p14="http://schemas.microsoft.com/office/powerpoint/2010/main" val="107067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67541" y="180018"/>
            <a:ext cx="10081120" cy="756654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/>
                </a:solidFill>
              </a:rPr>
              <a:t>Aims from Strategic plan 2021-2025</a:t>
            </a:r>
            <a:r>
              <a:rPr lang="nl-NL" dirty="0">
                <a:solidFill>
                  <a:schemeClr val="tx1"/>
                </a:solidFill>
              </a:rPr>
              <a:t>:</a:t>
            </a:r>
            <a:r>
              <a:rPr lang="sv-SE" dirty="0">
                <a:solidFill>
                  <a:schemeClr val="tx1"/>
                </a:solidFill>
              </a:rPr>
              <a:t>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Overview of realization of activities</a:t>
            </a:r>
          </a:p>
        </p:txBody>
      </p:sp>
      <p:sp>
        <p:nvSpPr>
          <p:cNvPr id="4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Rechteck 11"/>
          <p:cNvSpPr/>
          <p:nvPr/>
        </p:nvSpPr>
        <p:spPr>
          <a:xfrm>
            <a:off x="234062" y="1962563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3379779-5E96-A3D6-43B5-39177F863CDD}"/>
              </a:ext>
            </a:extLst>
          </p:cNvPr>
          <p:cNvSpPr txBox="1"/>
          <p:nvPr/>
        </p:nvSpPr>
        <p:spPr>
          <a:xfrm>
            <a:off x="2045616" y="2091721"/>
            <a:ext cx="101463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b="1" u="sng" dirty="0"/>
              <a:t>AIM 1: </a:t>
            </a:r>
            <a:br>
              <a:rPr lang="nl-BE" dirty="0"/>
            </a:br>
            <a:r>
              <a:rPr lang="nl-BE" dirty="0"/>
              <a:t>Support </a:t>
            </a:r>
            <a:r>
              <a:rPr lang="nl-BE" dirty="0" err="1"/>
              <a:t>improvement</a:t>
            </a:r>
            <a:r>
              <a:rPr lang="nl-BE" dirty="0"/>
              <a:t> of </a:t>
            </a:r>
            <a:r>
              <a:rPr lang="nl-BE" dirty="0" err="1"/>
              <a:t>inspectorates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professional </a:t>
            </a:r>
            <a:r>
              <a:rPr lang="nl-BE" dirty="0" err="1"/>
              <a:t>competence</a:t>
            </a:r>
            <a:r>
              <a:rPr lang="nl-BE" dirty="0"/>
              <a:t> of </a:t>
            </a:r>
            <a:r>
              <a:rPr lang="nl-BE" dirty="0" err="1"/>
              <a:t>inspectors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en-US" b="1" u="sng" dirty="0"/>
              <a:t>AIM 2: </a:t>
            </a:r>
          </a:p>
          <a:p>
            <a:r>
              <a:rPr lang="en-US" dirty="0"/>
              <a:t>Promote and support partnership and cooperation between inspectorates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AIM 3: </a:t>
            </a:r>
          </a:p>
          <a:p>
            <a:r>
              <a:rPr lang="en-US" dirty="0"/>
              <a:t>Participate actively in the international debate about evaluation and quality improvement in education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30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67541" y="180018"/>
            <a:ext cx="10081120" cy="756654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tx1"/>
                </a:solidFill>
              </a:rPr>
              <a:t>Aims from Strategic plan 2021-2025</a:t>
            </a:r>
            <a:r>
              <a:rPr lang="nl-NL" dirty="0">
                <a:solidFill>
                  <a:schemeClr val="tx1"/>
                </a:solidFill>
              </a:rPr>
              <a:t>:</a:t>
            </a:r>
            <a:r>
              <a:rPr lang="sv-SE" dirty="0">
                <a:solidFill>
                  <a:schemeClr val="tx1"/>
                </a:solidFill>
              </a:rPr>
              <a:t>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Overview of realization of activities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1FC44AB-1C40-C240-FA8A-1342DA277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" y="1238490"/>
            <a:ext cx="12017695" cy="54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6312"/>
            <a:ext cx="12192000" cy="58816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7"/>
            <a:ext cx="12191999" cy="1607507"/>
          </a:xfrm>
          <a:prstGeom prst="rect">
            <a:avLst/>
          </a:prstGeom>
        </p:spPr>
      </p:pic>
      <p:sp>
        <p:nvSpPr>
          <p:cNvPr id="10" name="Rechthoek met diagonaal twee afgeronde hoeken 9"/>
          <p:cNvSpPr/>
          <p:nvPr/>
        </p:nvSpPr>
        <p:spPr>
          <a:xfrm>
            <a:off x="6736080" y="1803876"/>
            <a:ext cx="5008880" cy="2260124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/>
          <p:cNvSpPr txBox="1"/>
          <p:nvPr/>
        </p:nvSpPr>
        <p:spPr>
          <a:xfrm>
            <a:off x="6863080" y="2377440"/>
            <a:ext cx="47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/>
              <a:t>2. </a:t>
            </a:r>
            <a:r>
              <a:rPr lang="en-GB" sz="4800" dirty="0"/>
              <a:t>Activities report</a:t>
            </a:r>
          </a:p>
        </p:txBody>
      </p:sp>
    </p:spTree>
    <p:extLst>
      <p:ext uri="{BB962C8B-B14F-4D97-AF65-F5344CB8AC3E}">
        <p14:creationId xmlns:p14="http://schemas.microsoft.com/office/powerpoint/2010/main" val="3207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 dirty="0">
              <a:ea typeface="MS PGothic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67541" y="7678"/>
            <a:ext cx="10081120" cy="1116360"/>
          </a:xfrm>
        </p:spPr>
        <p:txBody>
          <a:bodyPr/>
          <a:lstStyle/>
          <a:p>
            <a:r>
              <a:rPr lang="nl-BE" dirty="0" err="1">
                <a:solidFill>
                  <a:schemeClr val="tx1"/>
                </a:solidFill>
              </a:rPr>
              <a:t>Activities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between</a:t>
            </a:r>
            <a:r>
              <a:rPr lang="nl-BE" dirty="0">
                <a:solidFill>
                  <a:schemeClr val="tx1"/>
                </a:solidFill>
              </a:rPr>
              <a:t> </a:t>
            </a:r>
            <a:r>
              <a:rPr lang="nl-BE" dirty="0" err="1">
                <a:solidFill>
                  <a:schemeClr val="tx1"/>
                </a:solidFill>
              </a:rPr>
              <a:t>two</a:t>
            </a:r>
            <a:r>
              <a:rPr lang="nl-BE" dirty="0">
                <a:solidFill>
                  <a:schemeClr val="tx1"/>
                </a:solidFill>
              </a:rPr>
              <a:t> General </a:t>
            </a:r>
            <a:r>
              <a:rPr lang="nl-BE" dirty="0" err="1">
                <a:solidFill>
                  <a:schemeClr val="tx1"/>
                </a:solidFill>
              </a:rPr>
              <a:t>Assemblies</a:t>
            </a:r>
            <a:r>
              <a:rPr lang="nl-BE" dirty="0">
                <a:solidFill>
                  <a:schemeClr val="tx1"/>
                </a:solidFill>
              </a:rPr>
              <a:t> 2023-2024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22716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F455C3C8-9C94-491C-83F3-7966ED47D795}"/>
              </a:ext>
            </a:extLst>
          </p:cNvPr>
          <p:cNvSpPr txBox="1">
            <a:spLocks/>
          </p:cNvSpPr>
          <p:nvPr/>
        </p:nvSpPr>
        <p:spPr>
          <a:xfrm>
            <a:off x="2119941" y="1449152"/>
            <a:ext cx="10081120" cy="540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902C7ED7-9DB0-1849-5277-076E4B092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96124"/>
              </p:ext>
            </p:extLst>
          </p:nvPr>
        </p:nvGraphicFramePr>
        <p:xfrm>
          <a:off x="1896894" y="1449153"/>
          <a:ext cx="10151766" cy="4664580"/>
        </p:xfrm>
        <a:graphic>
          <a:graphicData uri="http://schemas.openxmlformats.org/drawingml/2006/table">
            <a:tbl>
              <a:tblPr firstRow="1" firstCol="1" bandRow="1"/>
              <a:tblGrid>
                <a:gridCol w="2568102">
                  <a:extLst>
                    <a:ext uri="{9D8B030D-6E8A-4147-A177-3AD203B41FA5}">
                      <a16:colId xmlns:a16="http://schemas.microsoft.com/office/drawing/2014/main" val="873429911"/>
                    </a:ext>
                  </a:extLst>
                </a:gridCol>
                <a:gridCol w="2373549">
                  <a:extLst>
                    <a:ext uri="{9D8B030D-6E8A-4147-A177-3AD203B41FA5}">
                      <a16:colId xmlns:a16="http://schemas.microsoft.com/office/drawing/2014/main" val="459217817"/>
                    </a:ext>
                  </a:extLst>
                </a:gridCol>
                <a:gridCol w="4315619">
                  <a:extLst>
                    <a:ext uri="{9D8B030D-6E8A-4147-A177-3AD203B41FA5}">
                      <a16:colId xmlns:a16="http://schemas.microsoft.com/office/drawing/2014/main" val="2078002122"/>
                    </a:ext>
                  </a:extLst>
                </a:gridCol>
                <a:gridCol w="894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9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b="1" u="sng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nl-B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Online/on site</a:t>
                      </a:r>
                      <a:endParaRPr lang="nl-B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Title</a:t>
                      </a:r>
                      <a:endParaRPr lang="nl-B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nl-BE" sz="1800" b="1" u="sng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NoP</a:t>
                      </a:r>
                      <a:endParaRPr lang="nl-BE" sz="1800" b="1" u="sng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212369"/>
                  </a:ext>
                </a:extLst>
              </a:tr>
              <a:tr h="75942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17 November 2023</a:t>
                      </a:r>
                      <a:endParaRPr lang="nl-BE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9" marR="4589" marT="4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Bilbao, Basque Country </a:t>
                      </a:r>
                      <a:endParaRPr lang="nl-BE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9" marR="4589" marT="4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SICI General Assembly 2023</a:t>
                      </a:r>
                    </a:p>
                  </a:txBody>
                  <a:tcPr marL="4589" marR="4589" marT="4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589" marR="4589" marT="4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136561"/>
                  </a:ext>
                </a:extLst>
              </a:tr>
              <a:tr h="9483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Jan</a:t>
                      </a:r>
                      <a:r>
                        <a:rPr lang="en-GB" sz="18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uary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2024 </a:t>
                      </a:r>
                      <a:endParaRPr lang="nl-BE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9" marR="4589" marT="4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(Webinar)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MS Teams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89" marR="4589" marT="45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SICI project on “Supervision of education related to the development of civic values and skills”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667260"/>
                  </a:ext>
                </a:extLst>
              </a:tr>
              <a:tr h="8369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sr-Latn-R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sr-Latn-R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12</a:t>
                      </a: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April 202</a:t>
                      </a:r>
                      <a:r>
                        <a:rPr lang="sr-Latn-R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18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Limassol, Cyprus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Inspection in a challenging world</a:t>
                      </a:r>
                      <a:r>
                        <a:rPr lang="sr-Latn-R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“Navigating change and adapting inspection practices”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3694655"/>
                  </a:ext>
                </a:extLst>
              </a:tr>
              <a:tr h="751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sr-Latn-R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sr-Latn-R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GB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June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202</a:t>
                      </a:r>
                      <a:r>
                        <a:rPr lang="sr-Latn-R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nl-B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Tartu, Estonia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Inspection and school autonomy</a:t>
                      </a:r>
                      <a:r>
                        <a:rPr lang="sr-Latn-R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benefits and challenges in a changing world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643731"/>
                  </a:ext>
                </a:extLst>
              </a:tr>
              <a:tr h="7916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sr-Latn-R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2</a:t>
                      </a:r>
                      <a:r>
                        <a:rPr lang="sr-Latn-R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nl-BE" sz="1800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BE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September 202</a:t>
                      </a:r>
                      <a:r>
                        <a:rPr lang="sr-Latn-RS" sz="18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BE" sz="18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Predeal, Romania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Frontiers in Inspection Adapting to a New Era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058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5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35"/>
          <p:cNvSpPr txBox="1">
            <a:spLocks noChangeArrowheads="1"/>
          </p:cNvSpPr>
          <p:nvPr/>
        </p:nvSpPr>
        <p:spPr bwMode="auto">
          <a:xfrm>
            <a:off x="1981201" y="2070101"/>
            <a:ext cx="8461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 sz="13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nl-NL" altLang="de-DE" sz="2600" dirty="0">
              <a:ea typeface="MS PGothic" charset="-128"/>
            </a:endParaRPr>
          </a:p>
        </p:txBody>
      </p:sp>
      <p:sp>
        <p:nvSpPr>
          <p:cNvPr id="10" name="Textfeld 10"/>
          <p:cNvSpPr txBox="1"/>
          <p:nvPr/>
        </p:nvSpPr>
        <p:spPr>
          <a:xfrm>
            <a:off x="287355" y="1460779"/>
            <a:ext cx="122413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Policy &amp;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Activities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EC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400" dirty="0">
                <a:solidFill>
                  <a:srgbClr val="505050"/>
                </a:solidFill>
                <a:latin typeface="Calibri" charset="0"/>
                <a:ea typeface="Calibri" charset="0"/>
                <a:cs typeface="Calibri" charset="0"/>
              </a:rPr>
              <a:t>Financial report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1400" dirty="0">
              <a:solidFill>
                <a:srgbClr val="50505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hteck 11"/>
          <p:cNvSpPr/>
          <p:nvPr/>
        </p:nvSpPr>
        <p:spPr>
          <a:xfrm>
            <a:off x="222716" y="2631371"/>
            <a:ext cx="1160206" cy="614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F455C3C8-9C94-491C-83F3-7966ED47D795}"/>
              </a:ext>
            </a:extLst>
          </p:cNvPr>
          <p:cNvSpPr txBox="1">
            <a:spLocks/>
          </p:cNvSpPr>
          <p:nvPr/>
        </p:nvSpPr>
        <p:spPr>
          <a:xfrm>
            <a:off x="2119941" y="1449152"/>
            <a:ext cx="10081120" cy="5408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E2832"/>
              </a:buClr>
              <a:buFont typeface="Wingdings 3" panose="05040102010807070707" pitchFamily="18" charset="2"/>
              <a:buChar char=""/>
              <a:defRPr sz="2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E2832"/>
              </a:buClr>
              <a:buFont typeface="Calibri" panose="020F0502020204030204" pitchFamily="34" charset="0"/>
              <a:buChar char="»"/>
              <a:defRPr sz="24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0505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1D0D8E4-9B75-4E02-91A5-4494DB8C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Comparison of the number of participants and the number of members that participated in the workshops in two periods</a:t>
            </a:r>
            <a:endParaRPr lang="nl-BE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E89942F2-BA4B-3C89-F1B7-6EACE67F3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65676"/>
              </p:ext>
            </p:extLst>
          </p:nvPr>
        </p:nvGraphicFramePr>
        <p:xfrm>
          <a:off x="1991372" y="1199862"/>
          <a:ext cx="9832752" cy="5262071"/>
        </p:xfrm>
        <a:graphic>
          <a:graphicData uri="http://schemas.openxmlformats.org/drawingml/2006/table">
            <a:tbl>
              <a:tblPr/>
              <a:tblGrid>
                <a:gridCol w="119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60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4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72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60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40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87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87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8730">
                  <a:extLst>
                    <a:ext uri="{9D8B030D-6E8A-4147-A177-3AD203B41FA5}">
                      <a16:colId xmlns:a16="http://schemas.microsoft.com/office/drawing/2014/main" val="406516249"/>
                    </a:ext>
                  </a:extLst>
                </a:gridCol>
              </a:tblGrid>
              <a:tr h="10906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GB" sz="18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2014 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(GA + 4 </a:t>
                      </a: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WS)</a:t>
                      </a: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2015 </a:t>
                      </a:r>
                      <a:endParaRPr lang="en-US" sz="1300" b="0" kern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(GA + 4 WS)</a:t>
                      </a: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2016 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(GA + </a:t>
                      </a: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3 WS)</a:t>
                      </a: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2017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(GA + 3 </a:t>
                      </a: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WS)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2018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(GA + </a:t>
                      </a: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3 WS)</a:t>
                      </a:r>
                      <a:endParaRPr lang="en-US" sz="13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2019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(GA + 3 WS)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2020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(GA + 2 WS)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2021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(GA + 6 WS)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2022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(GA + 4 WS)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2023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(GA + 4 WS)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2024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3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Arial"/>
                        </a:rPr>
                        <a:t>(GA + 4 WS)</a:t>
                      </a: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endParaRPr lang="en-US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No. of participants including hosts 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288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211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277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170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159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241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224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664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536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259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No. of SICI members</a:t>
                      </a:r>
                      <a:r>
                        <a:rPr lang="en-GB" sz="15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30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35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36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latin typeface="Calibri"/>
                          <a:ea typeface="Times New Roman"/>
                          <a:cs typeface="Arial"/>
                        </a:rPr>
                        <a:t>37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37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sr-Latn-R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3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No. of members that participated in workshops</a:t>
                      </a:r>
                      <a:r>
                        <a:rPr lang="en-GB" sz="15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22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31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28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3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5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No. of members that did not participate in workshops</a:t>
                      </a:r>
                      <a:r>
                        <a:rPr lang="en-GB" sz="15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8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046" marR="66046" marT="67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9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GB" sz="16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sr-Cyrl-RS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59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5e4cba-f38f-4f46-a1d4-a0f84894d21b" xsi:nil="true"/>
    <lcf76f155ced4ddcb4097134ff3c332f xmlns="e858ade2-32d8-48bf-91a0-ab93c8f8b1f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82A966C8B01A44B668265FD28133D8" ma:contentTypeVersion="14" ma:contentTypeDescription="Create a new document." ma:contentTypeScope="" ma:versionID="364d521f2e60366b30a417a2d6857a91">
  <xsd:schema xmlns:xsd="http://www.w3.org/2001/XMLSchema" xmlns:xs="http://www.w3.org/2001/XMLSchema" xmlns:p="http://schemas.microsoft.com/office/2006/metadata/properties" xmlns:ns2="e858ade2-32d8-48bf-91a0-ab93c8f8b1f3" xmlns:ns3="295e4cba-f38f-4f46-a1d4-a0f84894d21b" targetNamespace="http://schemas.microsoft.com/office/2006/metadata/properties" ma:root="true" ma:fieldsID="057212d7bf5eddc16b009c97ad560f89" ns2:_="" ns3:_="">
    <xsd:import namespace="e858ade2-32d8-48bf-91a0-ab93c8f8b1f3"/>
    <xsd:import namespace="295e4cba-f38f-4f46-a1d4-a0f84894d2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58ade2-32d8-48bf-91a0-ab93c8f8b1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f56e9ef-33f1-4aac-8bf6-4d80355048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4cba-f38f-4f46-a1d4-a0f84894d21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aa506c6-675f-4e93-b199-10fd85efb4d3}" ma:internalName="TaxCatchAll" ma:showField="CatchAllData" ma:web="295e4cba-f38f-4f46-a1d4-a0f84894d2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606FF6-6A6C-405F-AAB1-76051E7EB5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CFA71D-0D1F-4C5E-8F63-29F205AC70A2}">
  <ds:schemaRefs>
    <ds:schemaRef ds:uri="http://schemas.openxmlformats.org/package/2006/metadata/core-properties"/>
    <ds:schemaRef ds:uri="7757f229-0d90-431f-9a2d-2d2857a44480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f4960087-f31e-4279-9f55-66ef433273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C9219C7-E0A6-4D38-AE37-DC38A79DA03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12131</TotalTime>
  <Words>1176</Words>
  <Application>Microsoft Office PowerPoint</Application>
  <PresentationFormat>Breedbeeld</PresentationFormat>
  <Paragraphs>417</Paragraphs>
  <Slides>30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9" baseType="lpstr">
      <vt:lpstr>MS PGothic</vt:lpstr>
      <vt:lpstr>Arial</vt:lpstr>
      <vt:lpstr>Calibri</vt:lpstr>
      <vt:lpstr>Calibri Light</vt:lpstr>
      <vt:lpstr>Helvetica</vt:lpstr>
      <vt:lpstr>Times New Roman</vt:lpstr>
      <vt:lpstr>Wingdings</vt:lpstr>
      <vt:lpstr>Wingdings 3</vt:lpstr>
      <vt:lpstr>Kantoorthema</vt:lpstr>
      <vt:lpstr>              Presentation from proposed new members    National Education Inspectorate, Jamaica            State Education Quality Service (SQES), Latvia  </vt:lpstr>
      <vt:lpstr>Business  Meeting</vt:lpstr>
      <vt:lpstr>Agenda</vt:lpstr>
      <vt:lpstr>PowerPoint-presentatie</vt:lpstr>
      <vt:lpstr>Aims from Strategic plan 2021-2025:  Overview of realization of activities</vt:lpstr>
      <vt:lpstr>Aims from Strategic plan 2021-2025:  Overview of realization of activities</vt:lpstr>
      <vt:lpstr>PowerPoint-presentatie</vt:lpstr>
      <vt:lpstr>Activities between two General Assemblies 2023-2024</vt:lpstr>
      <vt:lpstr>Comparison of the number of participants and the number of members that participated in the workshops in two periods</vt:lpstr>
      <vt:lpstr>Other activities</vt:lpstr>
      <vt:lpstr>Other activities - STESSIE</vt:lpstr>
      <vt:lpstr>Other activities - STESSIE</vt:lpstr>
      <vt:lpstr>Other activities</vt:lpstr>
      <vt:lpstr>Other activities – new SICI website</vt:lpstr>
      <vt:lpstr>Calendar 2024-2025</vt:lpstr>
      <vt:lpstr>Priority theme 2024-2025</vt:lpstr>
      <vt:lpstr>New SICI members</vt:lpstr>
      <vt:lpstr>New members</vt:lpstr>
      <vt:lpstr>PowerPoint-presentatie</vt:lpstr>
      <vt:lpstr>Executive Committee</vt:lpstr>
      <vt:lpstr>Executive Committee</vt:lpstr>
      <vt:lpstr>PowerPoint-presentatie</vt:lpstr>
      <vt:lpstr>Auditors</vt:lpstr>
      <vt:lpstr>Auditors</vt:lpstr>
      <vt:lpstr>SICI budget categories</vt:lpstr>
      <vt:lpstr>Financial statements 31.12.2023</vt:lpstr>
      <vt:lpstr>SICI budget 2024 (Financial situation on 6.11.2024)</vt:lpstr>
      <vt:lpstr>SICI budget proposal 2025</vt:lpstr>
      <vt:lpstr>SICI budget 2025</vt:lpstr>
      <vt:lpstr>PowerPoint-presentatie</vt:lpstr>
    </vt:vector>
  </TitlesOfParts>
  <Company>Vlaamse 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Dijck, Debbie</dc:creator>
  <cp:lastModifiedBy>Van Impe Sylvia</cp:lastModifiedBy>
  <cp:revision>519</cp:revision>
  <cp:lastPrinted>2018-09-13T13:32:57Z</cp:lastPrinted>
  <dcterms:created xsi:type="dcterms:W3CDTF">2017-08-25T12:14:37Z</dcterms:created>
  <dcterms:modified xsi:type="dcterms:W3CDTF">2024-11-21T09:11:48Z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0x010100CA82A966C8B01A44B668265FD28133D8</vt:lpwstr>
  </property>
</Properties>
</file>