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58" r:id="rId4"/>
    <p:sldId id="279" r:id="rId5"/>
    <p:sldId id="280" r:id="rId6"/>
    <p:sldId id="281" r:id="rId7"/>
    <p:sldId id="260" r:id="rId8"/>
    <p:sldId id="268" r:id="rId9"/>
    <p:sldId id="262" r:id="rId10"/>
    <p:sldId id="275" r:id="rId11"/>
    <p:sldId id="276" r:id="rId12"/>
    <p:sldId id="277" r:id="rId13"/>
    <p:sldId id="263" r:id="rId14"/>
    <p:sldId id="278" r:id="rId15"/>
  </p:sldIdLst>
  <p:sldSz cx="10693400" cy="7564438"/>
  <p:notesSz cx="6858000" cy="9144000"/>
  <p:defaultTextStyle>
    <a:defPPr>
      <a:defRPr lang="nb-NO"/>
    </a:defPPr>
    <a:lvl1pPr marL="0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93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784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675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567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459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350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243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134" algn="l" defTabSz="995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21"/>
    <a:srgbClr val="F37321"/>
    <a:srgbClr val="D06D1E"/>
    <a:srgbClr val="887E6E"/>
    <a:srgbClr val="B85A13"/>
    <a:srgbClr val="FF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0926" autoAdjust="0"/>
  </p:normalViewPr>
  <p:slideViewPr>
    <p:cSldViewPr showGuides="1">
      <p:cViewPr>
        <p:scale>
          <a:sx n="67" d="100"/>
          <a:sy n="67" d="100"/>
        </p:scale>
        <p:origin x="-1326" y="-60"/>
      </p:cViewPr>
      <p:guideLst>
        <p:guide orient="horz" pos="238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7EC8D-83E8-4B7B-B943-93CE17A96319}" type="doc">
      <dgm:prSet loTypeId="urn:microsoft.com/office/officeart/2005/8/layout/architecture+Icon#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FF79103-1A00-449B-AC97-8B78B57FE5A9}">
      <dgm:prSet phldrT="[Tekst]"/>
      <dgm:spPr>
        <a:xfrm>
          <a:off x="919848" y="2897803"/>
          <a:ext cx="4095911" cy="69375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County</a:t>
          </a:r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Governors (18)</a:t>
          </a:r>
        </a:p>
      </dgm:t>
    </dgm:pt>
    <dgm:pt modelId="{9706B622-5E24-414E-A3EC-CDED95D6C328}" type="parTrans" cxnId="{29E54A6D-EA1F-47A2-ACB4-90E06ED1EF44}">
      <dgm:prSet/>
      <dgm:spPr/>
      <dgm:t>
        <a:bodyPr/>
        <a:lstStyle/>
        <a:p>
          <a:endParaRPr lang="nb-NO"/>
        </a:p>
      </dgm:t>
    </dgm:pt>
    <dgm:pt modelId="{F2CE065E-AA45-4F82-B242-4D35ED8AAD7E}" type="sibTrans" cxnId="{29E54A6D-EA1F-47A2-ACB4-90E06ED1EF44}">
      <dgm:prSet/>
      <dgm:spPr/>
      <dgm:t>
        <a:bodyPr/>
        <a:lstStyle/>
        <a:p>
          <a:endParaRPr lang="nb-NO"/>
        </a:p>
      </dgm:t>
    </dgm:pt>
    <dgm:pt modelId="{0B915F40-5A17-4B20-8E53-FEF7B216B87B}">
      <dgm:prSet phldrT="[Tekst]"/>
      <dgm:spPr>
        <a:xfrm>
          <a:off x="442977" y="1007334"/>
          <a:ext cx="1781559" cy="984016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Local Municipalities(428)</a:t>
          </a:r>
        </a:p>
      </dgm:t>
    </dgm:pt>
    <dgm:pt modelId="{AF30E3F8-5D7E-4AFC-9E22-69E9D7F3137F}" type="parTrans" cxnId="{2821CE98-DE9D-4414-AD2B-EA18C7249CA6}">
      <dgm:prSet/>
      <dgm:spPr/>
      <dgm:t>
        <a:bodyPr/>
        <a:lstStyle/>
        <a:p>
          <a:endParaRPr lang="nb-NO"/>
        </a:p>
      </dgm:t>
    </dgm:pt>
    <dgm:pt modelId="{BEC17B62-735D-4AA4-8A93-7D7EAF60ABCC}" type="sibTrans" cxnId="{2821CE98-DE9D-4414-AD2B-EA18C7249CA6}">
      <dgm:prSet/>
      <dgm:spPr/>
      <dgm:t>
        <a:bodyPr/>
        <a:lstStyle/>
        <a:p>
          <a:endParaRPr lang="nb-NO"/>
        </a:p>
      </dgm:t>
    </dgm:pt>
    <dgm:pt modelId="{161470D0-DDFC-4186-99CB-3398253460BB}">
      <dgm:prSet phldrT="[Tekst]"/>
      <dgm:spPr>
        <a:xfrm>
          <a:off x="460157" y="0"/>
          <a:ext cx="1848445" cy="975914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primary and lower secondary school </a:t>
          </a:r>
          <a:endParaRPr lang="en-US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4068DC-687E-4731-BBD5-21C571A39475}" type="parTrans" cxnId="{0F259424-EC3A-4104-BCF9-81ABC71860E2}">
      <dgm:prSet/>
      <dgm:spPr/>
      <dgm:t>
        <a:bodyPr/>
        <a:lstStyle/>
        <a:p>
          <a:endParaRPr lang="nb-NO"/>
        </a:p>
      </dgm:t>
    </dgm:pt>
    <dgm:pt modelId="{180E9875-4388-4420-B8F0-9D042344B558}" type="sibTrans" cxnId="{0F259424-EC3A-4104-BCF9-81ABC71860E2}">
      <dgm:prSet/>
      <dgm:spPr/>
      <dgm:t>
        <a:bodyPr/>
        <a:lstStyle/>
        <a:p>
          <a:endParaRPr lang="nb-NO"/>
        </a:p>
      </dgm:t>
    </dgm:pt>
    <dgm:pt modelId="{7775EBB5-DB7F-41CA-BDAF-604414871980}">
      <dgm:prSet phldrT="[Tekst]"/>
      <dgm:spPr>
        <a:xfrm>
          <a:off x="3541257" y="0"/>
          <a:ext cx="1848445" cy="952405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Upper secondary Education and Training</a:t>
          </a:r>
        </a:p>
      </dgm:t>
    </dgm:pt>
    <dgm:pt modelId="{5EB72B3D-30F1-412C-9FA6-F95FEB432987}" type="parTrans" cxnId="{30054107-457B-4B48-9A23-05092954E5E2}">
      <dgm:prSet/>
      <dgm:spPr/>
      <dgm:t>
        <a:bodyPr/>
        <a:lstStyle/>
        <a:p>
          <a:endParaRPr lang="nb-NO"/>
        </a:p>
      </dgm:t>
    </dgm:pt>
    <dgm:pt modelId="{C74F9E9F-3217-445A-AB61-AEFAAECCBBA7}" type="sibTrans" cxnId="{30054107-457B-4B48-9A23-05092954E5E2}">
      <dgm:prSet/>
      <dgm:spPr/>
      <dgm:t>
        <a:bodyPr/>
        <a:lstStyle/>
        <a:p>
          <a:endParaRPr lang="nb-NO"/>
        </a:p>
      </dgm:t>
    </dgm:pt>
    <dgm:pt modelId="{FD19BB9F-F71E-4398-B0F4-9AD0D453FF19}">
      <dgm:prSet phldrT="[Tekst]"/>
      <dgm:spPr>
        <a:xfrm>
          <a:off x="3606396" y="977970"/>
          <a:ext cx="1710310" cy="1030874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Regional </a:t>
          </a:r>
          <a:r>
            <a:rPr lang="en-US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Counties</a:t>
          </a:r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19)</a:t>
          </a:r>
        </a:p>
      </dgm:t>
    </dgm:pt>
    <dgm:pt modelId="{94A739B4-CF1E-4148-ACE9-DE99882EAE61}" type="parTrans" cxnId="{BBE17F58-4361-4EBF-86A5-2FCE8A90CBC2}">
      <dgm:prSet/>
      <dgm:spPr/>
      <dgm:t>
        <a:bodyPr/>
        <a:lstStyle/>
        <a:p>
          <a:endParaRPr lang="nb-NO"/>
        </a:p>
      </dgm:t>
    </dgm:pt>
    <dgm:pt modelId="{74D6F42F-5505-40B9-90D3-B1A214C4E3C5}" type="sibTrans" cxnId="{BBE17F58-4361-4EBF-86A5-2FCE8A90CBC2}">
      <dgm:prSet/>
      <dgm:spPr/>
      <dgm:t>
        <a:bodyPr/>
        <a:lstStyle/>
        <a:p>
          <a:endParaRPr lang="nb-NO"/>
        </a:p>
      </dgm:t>
    </dgm:pt>
    <dgm:pt modelId="{0E38AFA9-49E9-4634-81EF-341177722444}">
      <dgm:prSet/>
      <dgm:spPr>
        <a:xfrm>
          <a:off x="893164" y="3616891"/>
          <a:ext cx="4166062" cy="676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</a:t>
          </a:r>
          <a:r>
            <a:rPr lang="en-US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Directorate for Education </a:t>
          </a:r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</a:t>
          </a:r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Training </a:t>
          </a:r>
        </a:p>
      </dgm:t>
    </dgm:pt>
    <dgm:pt modelId="{6814F78B-9225-4CD3-90EF-62FB0824F7FA}" type="parTrans" cxnId="{CAEEA175-D7DE-4F4C-A16C-C2F3345F1127}">
      <dgm:prSet/>
      <dgm:spPr/>
      <dgm:t>
        <a:bodyPr/>
        <a:lstStyle/>
        <a:p>
          <a:endParaRPr lang="nb-NO"/>
        </a:p>
      </dgm:t>
    </dgm:pt>
    <dgm:pt modelId="{50A95282-B566-47E3-8F02-FC255E68399A}" type="sibTrans" cxnId="{CAEEA175-D7DE-4F4C-A16C-C2F3345F1127}">
      <dgm:prSet/>
      <dgm:spPr/>
      <dgm:t>
        <a:bodyPr/>
        <a:lstStyle/>
        <a:p>
          <a:endParaRPr lang="nb-NO"/>
        </a:p>
      </dgm:t>
    </dgm:pt>
    <dgm:pt modelId="{E1C26B11-72BE-40D4-8264-D6A9EE6D5CBE}">
      <dgm:prSet custT="1"/>
      <dgm:spPr>
        <a:xfrm>
          <a:off x="920945" y="4346763"/>
          <a:ext cx="4179280" cy="72883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Ministry of Education </a:t>
          </a:r>
          <a:r>
            <a:rPr lang="nb-NO" sz="2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</a:t>
          </a:r>
          <a:r>
            <a:rPr lang="nb-NO" sz="2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</a:t>
          </a:r>
        </a:p>
      </dgm:t>
    </dgm:pt>
    <dgm:pt modelId="{A7E0AEF8-3E9F-4AFF-90B1-718B9D80ECC8}" type="parTrans" cxnId="{CD2C48A7-2608-4F5C-8803-4D5BA1146D0B}">
      <dgm:prSet/>
      <dgm:spPr/>
      <dgm:t>
        <a:bodyPr/>
        <a:lstStyle/>
        <a:p>
          <a:endParaRPr lang="nb-NO"/>
        </a:p>
      </dgm:t>
    </dgm:pt>
    <dgm:pt modelId="{38EE3552-B149-48A6-8D46-FECEF5D1DF02}" type="sibTrans" cxnId="{CD2C48A7-2608-4F5C-8803-4D5BA1146D0B}">
      <dgm:prSet/>
      <dgm:spPr/>
      <dgm:t>
        <a:bodyPr/>
        <a:lstStyle/>
        <a:p>
          <a:endParaRPr lang="nb-NO"/>
        </a:p>
      </dgm:t>
    </dgm:pt>
    <dgm:pt modelId="{021DF9AF-3AE3-4B76-AE41-FD390EEA42E1}" type="pres">
      <dgm:prSet presAssocID="{F537EC8D-83E8-4B7B-B943-93CE17A963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C879461F-47F5-4780-BBE1-51994FC862D8}" type="pres">
      <dgm:prSet presAssocID="{E1C26B11-72BE-40D4-8264-D6A9EE6D5CBE}" presName="vertOne" presStyleCnt="0"/>
      <dgm:spPr/>
    </dgm:pt>
    <dgm:pt modelId="{5AFC7CF1-FE40-467A-B043-6B712710853F}" type="pres">
      <dgm:prSet presAssocID="{E1C26B11-72BE-40D4-8264-D6A9EE6D5CBE}" presName="txOne" presStyleLbl="node0" presStyleIdx="0" presStyleCnt="1" custScaleX="73707" custScaleY="13672" custLinFactNeighborX="-12620" custLinFactNeighborY="-378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68E29538-1FCC-4390-BD93-898B663ADE42}" type="pres">
      <dgm:prSet presAssocID="{E1C26B11-72BE-40D4-8264-D6A9EE6D5CBE}" presName="parTransOne" presStyleCnt="0"/>
      <dgm:spPr/>
    </dgm:pt>
    <dgm:pt modelId="{0D9440A8-7C62-4CDF-9295-EFC39885A715}" type="pres">
      <dgm:prSet presAssocID="{E1C26B11-72BE-40D4-8264-D6A9EE6D5CBE}" presName="horzOne" presStyleCnt="0"/>
      <dgm:spPr/>
    </dgm:pt>
    <dgm:pt modelId="{148D8EBB-0DFE-46DE-8167-F96755F5BB0B}" type="pres">
      <dgm:prSet presAssocID="{0E38AFA9-49E9-4634-81EF-341177722444}" presName="vertTwo" presStyleCnt="0"/>
      <dgm:spPr/>
    </dgm:pt>
    <dgm:pt modelId="{BCC3BB2D-3C9C-4ED6-9894-BF596501CC5F}" type="pres">
      <dgm:prSet presAssocID="{0E38AFA9-49E9-4634-81EF-341177722444}" presName="txTwo" presStyleLbl="node2" presStyleIdx="0" presStyleCnt="1" custScaleX="73916" custScaleY="12688" custLinFactNeighborX="-12724" custLinFactNeighborY="442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3576B4AC-AE7B-4BC6-94E6-00D568767CBE}" type="pres">
      <dgm:prSet presAssocID="{0E38AFA9-49E9-4634-81EF-341177722444}" presName="parTransTwo" presStyleCnt="0"/>
      <dgm:spPr/>
    </dgm:pt>
    <dgm:pt modelId="{90AB4C97-BC89-4AA7-843D-970EFEFBECBD}" type="pres">
      <dgm:prSet presAssocID="{0E38AFA9-49E9-4634-81EF-341177722444}" presName="horzTwo" presStyleCnt="0"/>
      <dgm:spPr/>
    </dgm:pt>
    <dgm:pt modelId="{8EBA9108-6789-4F61-8CD0-E462FE6ABEA3}" type="pres">
      <dgm:prSet presAssocID="{6FF79103-1A00-449B-AC97-8B78B57FE5A9}" presName="vertThree" presStyleCnt="0"/>
      <dgm:spPr/>
    </dgm:pt>
    <dgm:pt modelId="{ACF1B738-3AD8-42D8-A810-3957F04A9586}" type="pres">
      <dgm:prSet presAssocID="{6FF79103-1A00-449B-AC97-8B78B57FE5A9}" presName="txThree" presStyleLbl="node3" presStyleIdx="0" presStyleCnt="1" custScaleX="72159" custScaleY="13014" custLinFactY="678" custLinFactNeighborX="-13935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7759C452-7703-48EE-922B-28F982B28024}" type="pres">
      <dgm:prSet presAssocID="{6FF79103-1A00-449B-AC97-8B78B57FE5A9}" presName="parTransThree" presStyleCnt="0"/>
      <dgm:spPr/>
    </dgm:pt>
    <dgm:pt modelId="{8BB4A9CF-DD08-4F99-A4E9-292CE6DBD8D2}" type="pres">
      <dgm:prSet presAssocID="{6FF79103-1A00-449B-AC97-8B78B57FE5A9}" presName="horzThree" presStyleCnt="0"/>
      <dgm:spPr/>
    </dgm:pt>
    <dgm:pt modelId="{BA758310-7897-4FDF-A346-8F12D5C0530C}" type="pres">
      <dgm:prSet presAssocID="{0B915F40-5A17-4B20-8E53-FEF7B216B87B}" presName="vertFour" presStyleCnt="0">
        <dgm:presLayoutVars>
          <dgm:chPref val="3"/>
        </dgm:presLayoutVars>
      </dgm:prSet>
      <dgm:spPr/>
    </dgm:pt>
    <dgm:pt modelId="{784BEE0C-D254-42E1-A926-F234AE658540}" type="pres">
      <dgm:prSet presAssocID="{0B915F40-5A17-4B20-8E53-FEF7B216B87B}" presName="txFour" presStyleLbl="node4" presStyleIdx="0" presStyleCnt="4" custScaleX="47690" custScaleY="18459" custLinFactNeighborX="-24662" custLinFactNeighborY="-5713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3FA18515-7EC8-40AE-8DBD-6D5CD1B9CF37}" type="pres">
      <dgm:prSet presAssocID="{0B915F40-5A17-4B20-8E53-FEF7B216B87B}" presName="parTransFour" presStyleCnt="0"/>
      <dgm:spPr/>
    </dgm:pt>
    <dgm:pt modelId="{A734F3D0-4A38-403C-922F-E2B068DE5D04}" type="pres">
      <dgm:prSet presAssocID="{0B915F40-5A17-4B20-8E53-FEF7B216B87B}" presName="horzFour" presStyleCnt="0"/>
      <dgm:spPr/>
    </dgm:pt>
    <dgm:pt modelId="{56626E13-5530-4CAE-AD97-6AC9932FB15C}" type="pres">
      <dgm:prSet presAssocID="{161470D0-DDFC-4186-99CB-3398253460BB}" presName="vertFour" presStyleCnt="0">
        <dgm:presLayoutVars>
          <dgm:chPref val="3"/>
        </dgm:presLayoutVars>
      </dgm:prSet>
      <dgm:spPr/>
    </dgm:pt>
    <dgm:pt modelId="{B27D1FDB-BCBE-4922-8F30-3B93183BE5E3}" type="pres">
      <dgm:prSet presAssocID="{161470D0-DDFC-4186-99CB-3398253460BB}" presName="txFour" presStyleLbl="node4" presStyleIdx="1" presStyleCnt="4" custScaleY="18307" custLinFactNeighborX="3273" custLinFactNeighborY="37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2343C31C-13F7-4DAF-9F50-911F1E65DBEA}" type="pres">
      <dgm:prSet presAssocID="{161470D0-DDFC-4186-99CB-3398253460BB}" presName="horzFour" presStyleCnt="0"/>
      <dgm:spPr/>
    </dgm:pt>
    <dgm:pt modelId="{F83024C2-E6F6-4211-8B63-424D9B14A975}" type="pres">
      <dgm:prSet presAssocID="{180E9875-4388-4420-B8F0-9D042344B558}" presName="sibSpaceFour" presStyleCnt="0"/>
      <dgm:spPr/>
    </dgm:pt>
    <dgm:pt modelId="{9DE81C9D-1FBC-411B-B11F-52BDDD87C187}" type="pres">
      <dgm:prSet presAssocID="{7775EBB5-DB7F-41CA-BDAF-604414871980}" presName="vertFour" presStyleCnt="0">
        <dgm:presLayoutVars>
          <dgm:chPref val="3"/>
        </dgm:presLayoutVars>
      </dgm:prSet>
      <dgm:spPr/>
    </dgm:pt>
    <dgm:pt modelId="{21A13BF2-D516-4B92-8675-BF30CCEB90D8}" type="pres">
      <dgm:prSet presAssocID="{7775EBB5-DB7F-41CA-BDAF-604414871980}" presName="txFour" presStyleLbl="node4" presStyleIdx="2" presStyleCnt="4" custScaleY="17866" custLinFactNeighborX="89438" custLinFactNeighborY="-106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40C4D4BD-5336-4F6C-B5E3-1CC832B6AEB6}" type="pres">
      <dgm:prSet presAssocID="{7775EBB5-DB7F-41CA-BDAF-604414871980}" presName="horzFour" presStyleCnt="0"/>
      <dgm:spPr/>
    </dgm:pt>
    <dgm:pt modelId="{9A54A795-9558-4ACC-B974-BC28367CBDCC}" type="pres">
      <dgm:prSet presAssocID="{BEC17B62-735D-4AA4-8A93-7D7EAF60ABCC}" presName="sibSpaceFour" presStyleCnt="0"/>
      <dgm:spPr/>
    </dgm:pt>
    <dgm:pt modelId="{47702A9D-9B07-4939-BC3F-3E9AEDBE089A}" type="pres">
      <dgm:prSet presAssocID="{FD19BB9F-F71E-4398-B0F4-9AD0D453FF19}" presName="vertFour" presStyleCnt="0">
        <dgm:presLayoutVars>
          <dgm:chPref val="3"/>
        </dgm:presLayoutVars>
      </dgm:prSet>
      <dgm:spPr/>
    </dgm:pt>
    <dgm:pt modelId="{4E7AB37E-E158-4A20-88DB-45B663A98A3E}" type="pres">
      <dgm:prSet presAssocID="{FD19BB9F-F71E-4398-B0F4-9AD0D453FF19}" presName="txFour" presStyleLbl="node4" presStyleIdx="3" presStyleCnt="4" custScaleX="92527" custScaleY="19338" custLinFactNeighborX="-7280" custLinFactNeighborY="-310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1A33CD26-A063-40A7-AE59-B2BA6C35B32F}" type="pres">
      <dgm:prSet presAssocID="{FD19BB9F-F71E-4398-B0F4-9AD0D453FF19}" presName="horzFour" presStyleCnt="0"/>
      <dgm:spPr/>
    </dgm:pt>
  </dgm:ptLst>
  <dgm:cxnLst>
    <dgm:cxn modelId="{6147BBBE-79FB-478D-90A5-D9CCDB43F7CE}" type="presOf" srcId="{0E38AFA9-49E9-4634-81EF-341177722444}" destId="{BCC3BB2D-3C9C-4ED6-9894-BF596501CC5F}" srcOrd="0" destOrd="0" presId="urn:microsoft.com/office/officeart/2005/8/layout/architecture+Icon#1"/>
    <dgm:cxn modelId="{2821CE98-DE9D-4414-AD2B-EA18C7249CA6}" srcId="{6FF79103-1A00-449B-AC97-8B78B57FE5A9}" destId="{0B915F40-5A17-4B20-8E53-FEF7B216B87B}" srcOrd="0" destOrd="0" parTransId="{AF30E3F8-5D7E-4AFC-9E22-69E9D7F3137F}" sibTransId="{BEC17B62-735D-4AA4-8A93-7D7EAF60ABCC}"/>
    <dgm:cxn modelId="{CAEEA175-D7DE-4F4C-A16C-C2F3345F1127}" srcId="{E1C26B11-72BE-40D4-8264-D6A9EE6D5CBE}" destId="{0E38AFA9-49E9-4634-81EF-341177722444}" srcOrd="0" destOrd="0" parTransId="{6814F78B-9225-4CD3-90EF-62FB0824F7FA}" sibTransId="{50A95282-B566-47E3-8F02-FC255E68399A}"/>
    <dgm:cxn modelId="{04DD3BB8-FC81-4D5E-A728-22D4365640B7}" type="presOf" srcId="{F537EC8D-83E8-4B7B-B943-93CE17A96319}" destId="{021DF9AF-3AE3-4B76-AE41-FD390EEA42E1}" srcOrd="0" destOrd="0" presId="urn:microsoft.com/office/officeart/2005/8/layout/architecture+Icon#1"/>
    <dgm:cxn modelId="{4744F26D-F8D9-4D53-8A89-422D68B7D1D7}" type="presOf" srcId="{0B915F40-5A17-4B20-8E53-FEF7B216B87B}" destId="{784BEE0C-D254-42E1-A926-F234AE658540}" srcOrd="0" destOrd="0" presId="urn:microsoft.com/office/officeart/2005/8/layout/architecture+Icon#1"/>
    <dgm:cxn modelId="{296A626A-EF95-4474-9610-A34AACB85149}" type="presOf" srcId="{FD19BB9F-F71E-4398-B0F4-9AD0D453FF19}" destId="{4E7AB37E-E158-4A20-88DB-45B663A98A3E}" srcOrd="0" destOrd="0" presId="urn:microsoft.com/office/officeart/2005/8/layout/architecture+Icon#1"/>
    <dgm:cxn modelId="{CD2C48A7-2608-4F5C-8803-4D5BA1146D0B}" srcId="{F537EC8D-83E8-4B7B-B943-93CE17A96319}" destId="{E1C26B11-72BE-40D4-8264-D6A9EE6D5CBE}" srcOrd="0" destOrd="0" parTransId="{A7E0AEF8-3E9F-4AFF-90B1-718B9D80ECC8}" sibTransId="{38EE3552-B149-48A6-8D46-FECEF5D1DF02}"/>
    <dgm:cxn modelId="{30054107-457B-4B48-9A23-05092954E5E2}" srcId="{0B915F40-5A17-4B20-8E53-FEF7B216B87B}" destId="{7775EBB5-DB7F-41CA-BDAF-604414871980}" srcOrd="1" destOrd="0" parTransId="{5EB72B3D-30F1-412C-9FA6-F95FEB432987}" sibTransId="{C74F9E9F-3217-445A-AB61-AEFAAECCBBA7}"/>
    <dgm:cxn modelId="{29E54A6D-EA1F-47A2-ACB4-90E06ED1EF44}" srcId="{0E38AFA9-49E9-4634-81EF-341177722444}" destId="{6FF79103-1A00-449B-AC97-8B78B57FE5A9}" srcOrd="0" destOrd="0" parTransId="{9706B622-5E24-414E-A3EC-CDED95D6C328}" sibTransId="{F2CE065E-AA45-4F82-B242-4D35ED8AAD7E}"/>
    <dgm:cxn modelId="{31D6A6C6-9655-4931-ACFF-1DDAAA3861F2}" type="presOf" srcId="{E1C26B11-72BE-40D4-8264-D6A9EE6D5CBE}" destId="{5AFC7CF1-FE40-467A-B043-6B712710853F}" srcOrd="0" destOrd="0" presId="urn:microsoft.com/office/officeart/2005/8/layout/architecture+Icon#1"/>
    <dgm:cxn modelId="{7D2D042E-6B65-4B22-879D-D70E25756676}" type="presOf" srcId="{6FF79103-1A00-449B-AC97-8B78B57FE5A9}" destId="{ACF1B738-3AD8-42D8-A810-3957F04A9586}" srcOrd="0" destOrd="0" presId="urn:microsoft.com/office/officeart/2005/8/layout/architecture+Icon#1"/>
    <dgm:cxn modelId="{0F259424-EC3A-4104-BCF9-81ABC71860E2}" srcId="{0B915F40-5A17-4B20-8E53-FEF7B216B87B}" destId="{161470D0-DDFC-4186-99CB-3398253460BB}" srcOrd="0" destOrd="0" parTransId="{974068DC-687E-4731-BBD5-21C571A39475}" sibTransId="{180E9875-4388-4420-B8F0-9D042344B558}"/>
    <dgm:cxn modelId="{BBE17F58-4361-4EBF-86A5-2FCE8A90CBC2}" srcId="{6FF79103-1A00-449B-AC97-8B78B57FE5A9}" destId="{FD19BB9F-F71E-4398-B0F4-9AD0D453FF19}" srcOrd="1" destOrd="0" parTransId="{94A739B4-CF1E-4148-ACE9-DE99882EAE61}" sibTransId="{74D6F42F-5505-40B9-90D3-B1A214C4E3C5}"/>
    <dgm:cxn modelId="{F48A8BF9-1A66-443E-BFC1-ACADEDAED2AF}" type="presOf" srcId="{7775EBB5-DB7F-41CA-BDAF-604414871980}" destId="{21A13BF2-D516-4B92-8675-BF30CCEB90D8}" srcOrd="0" destOrd="0" presId="urn:microsoft.com/office/officeart/2005/8/layout/architecture+Icon#1"/>
    <dgm:cxn modelId="{1299A80C-17E1-44E2-A0A1-49F187C5B9ED}" type="presOf" srcId="{161470D0-DDFC-4186-99CB-3398253460BB}" destId="{B27D1FDB-BCBE-4922-8F30-3B93183BE5E3}" srcOrd="0" destOrd="0" presId="urn:microsoft.com/office/officeart/2005/8/layout/architecture+Icon#1"/>
    <dgm:cxn modelId="{A20E6342-D97C-4217-8E2D-7769ED6772E1}" type="presParOf" srcId="{021DF9AF-3AE3-4B76-AE41-FD390EEA42E1}" destId="{C879461F-47F5-4780-BBE1-51994FC862D8}" srcOrd="0" destOrd="0" presId="urn:microsoft.com/office/officeart/2005/8/layout/architecture+Icon#1"/>
    <dgm:cxn modelId="{01448D6C-0031-46A4-9F0E-6BBC424B62CD}" type="presParOf" srcId="{C879461F-47F5-4780-BBE1-51994FC862D8}" destId="{5AFC7CF1-FE40-467A-B043-6B712710853F}" srcOrd="0" destOrd="0" presId="urn:microsoft.com/office/officeart/2005/8/layout/architecture+Icon#1"/>
    <dgm:cxn modelId="{1E064A79-6E5E-4C03-9495-EB8567084D6F}" type="presParOf" srcId="{C879461F-47F5-4780-BBE1-51994FC862D8}" destId="{68E29538-1FCC-4390-BD93-898B663ADE42}" srcOrd="1" destOrd="0" presId="urn:microsoft.com/office/officeart/2005/8/layout/architecture+Icon#1"/>
    <dgm:cxn modelId="{37161E2A-A2F6-4DC2-971F-1CB685DAB1E2}" type="presParOf" srcId="{C879461F-47F5-4780-BBE1-51994FC862D8}" destId="{0D9440A8-7C62-4CDF-9295-EFC39885A715}" srcOrd="2" destOrd="0" presId="urn:microsoft.com/office/officeart/2005/8/layout/architecture+Icon#1"/>
    <dgm:cxn modelId="{1F8DDDE0-BB30-466B-B864-A4211CA9D62E}" type="presParOf" srcId="{0D9440A8-7C62-4CDF-9295-EFC39885A715}" destId="{148D8EBB-0DFE-46DE-8167-F96755F5BB0B}" srcOrd="0" destOrd="0" presId="urn:microsoft.com/office/officeart/2005/8/layout/architecture+Icon#1"/>
    <dgm:cxn modelId="{773B7C80-6799-48F7-A954-43922F3549B2}" type="presParOf" srcId="{148D8EBB-0DFE-46DE-8167-F96755F5BB0B}" destId="{BCC3BB2D-3C9C-4ED6-9894-BF596501CC5F}" srcOrd="0" destOrd="0" presId="urn:microsoft.com/office/officeart/2005/8/layout/architecture+Icon#1"/>
    <dgm:cxn modelId="{410580C8-CD6A-403A-8186-7697593B9CDE}" type="presParOf" srcId="{148D8EBB-0DFE-46DE-8167-F96755F5BB0B}" destId="{3576B4AC-AE7B-4BC6-94E6-00D568767CBE}" srcOrd="1" destOrd="0" presId="urn:microsoft.com/office/officeart/2005/8/layout/architecture+Icon#1"/>
    <dgm:cxn modelId="{2F0424D5-E362-44EF-8DF0-3FA7B6523DD5}" type="presParOf" srcId="{148D8EBB-0DFE-46DE-8167-F96755F5BB0B}" destId="{90AB4C97-BC89-4AA7-843D-970EFEFBECBD}" srcOrd="2" destOrd="0" presId="urn:microsoft.com/office/officeart/2005/8/layout/architecture+Icon#1"/>
    <dgm:cxn modelId="{168E7BED-F662-4B8F-8109-50B82BECA47F}" type="presParOf" srcId="{90AB4C97-BC89-4AA7-843D-970EFEFBECBD}" destId="{8EBA9108-6789-4F61-8CD0-E462FE6ABEA3}" srcOrd="0" destOrd="0" presId="urn:microsoft.com/office/officeart/2005/8/layout/architecture+Icon#1"/>
    <dgm:cxn modelId="{63747563-F057-4FA1-9196-D7401881C31C}" type="presParOf" srcId="{8EBA9108-6789-4F61-8CD0-E462FE6ABEA3}" destId="{ACF1B738-3AD8-42D8-A810-3957F04A9586}" srcOrd="0" destOrd="0" presId="urn:microsoft.com/office/officeart/2005/8/layout/architecture+Icon#1"/>
    <dgm:cxn modelId="{C82AD7E2-958E-4C3D-BF7A-1BC9384C1401}" type="presParOf" srcId="{8EBA9108-6789-4F61-8CD0-E462FE6ABEA3}" destId="{7759C452-7703-48EE-922B-28F982B28024}" srcOrd="1" destOrd="0" presId="urn:microsoft.com/office/officeart/2005/8/layout/architecture+Icon#1"/>
    <dgm:cxn modelId="{224E774A-3C08-44EE-A9EE-845E58F34A33}" type="presParOf" srcId="{8EBA9108-6789-4F61-8CD0-E462FE6ABEA3}" destId="{8BB4A9CF-DD08-4F99-A4E9-292CE6DBD8D2}" srcOrd="2" destOrd="0" presId="urn:microsoft.com/office/officeart/2005/8/layout/architecture+Icon#1"/>
    <dgm:cxn modelId="{4187D4EA-5FAF-418E-9595-43A87E5A127B}" type="presParOf" srcId="{8BB4A9CF-DD08-4F99-A4E9-292CE6DBD8D2}" destId="{BA758310-7897-4FDF-A346-8F12D5C0530C}" srcOrd="0" destOrd="0" presId="urn:microsoft.com/office/officeart/2005/8/layout/architecture+Icon#1"/>
    <dgm:cxn modelId="{7E30207D-1887-49D8-BAA3-52291941D234}" type="presParOf" srcId="{BA758310-7897-4FDF-A346-8F12D5C0530C}" destId="{784BEE0C-D254-42E1-A926-F234AE658540}" srcOrd="0" destOrd="0" presId="urn:microsoft.com/office/officeart/2005/8/layout/architecture+Icon#1"/>
    <dgm:cxn modelId="{D3122B3E-CED5-482A-A551-C0EC5BD53070}" type="presParOf" srcId="{BA758310-7897-4FDF-A346-8F12D5C0530C}" destId="{3FA18515-7EC8-40AE-8DBD-6D5CD1B9CF37}" srcOrd="1" destOrd="0" presId="urn:microsoft.com/office/officeart/2005/8/layout/architecture+Icon#1"/>
    <dgm:cxn modelId="{9ECE95B7-7CF0-47C4-BA8E-AFB9BCC05D99}" type="presParOf" srcId="{BA758310-7897-4FDF-A346-8F12D5C0530C}" destId="{A734F3D0-4A38-403C-922F-E2B068DE5D04}" srcOrd="2" destOrd="0" presId="urn:microsoft.com/office/officeart/2005/8/layout/architecture+Icon#1"/>
    <dgm:cxn modelId="{718395F2-88DD-4DB3-A1C0-8154B1DF26CF}" type="presParOf" srcId="{A734F3D0-4A38-403C-922F-E2B068DE5D04}" destId="{56626E13-5530-4CAE-AD97-6AC9932FB15C}" srcOrd="0" destOrd="0" presId="urn:microsoft.com/office/officeart/2005/8/layout/architecture+Icon#1"/>
    <dgm:cxn modelId="{94D8E6F5-C8E8-48EE-8FAB-5F8EFF38EA79}" type="presParOf" srcId="{56626E13-5530-4CAE-AD97-6AC9932FB15C}" destId="{B27D1FDB-BCBE-4922-8F30-3B93183BE5E3}" srcOrd="0" destOrd="0" presId="urn:microsoft.com/office/officeart/2005/8/layout/architecture+Icon#1"/>
    <dgm:cxn modelId="{0203437E-C8D4-4BA0-B90C-DC7E564A394C}" type="presParOf" srcId="{56626E13-5530-4CAE-AD97-6AC9932FB15C}" destId="{2343C31C-13F7-4DAF-9F50-911F1E65DBEA}" srcOrd="1" destOrd="0" presId="urn:microsoft.com/office/officeart/2005/8/layout/architecture+Icon#1"/>
    <dgm:cxn modelId="{82E0DC00-62A9-4E28-80AF-AFC2C61F57EF}" type="presParOf" srcId="{A734F3D0-4A38-403C-922F-E2B068DE5D04}" destId="{F83024C2-E6F6-4211-8B63-424D9B14A975}" srcOrd="1" destOrd="0" presId="urn:microsoft.com/office/officeart/2005/8/layout/architecture+Icon#1"/>
    <dgm:cxn modelId="{63198F95-9AD4-41A9-80D3-17770FC9B34E}" type="presParOf" srcId="{A734F3D0-4A38-403C-922F-E2B068DE5D04}" destId="{9DE81C9D-1FBC-411B-B11F-52BDDD87C187}" srcOrd="2" destOrd="0" presId="urn:microsoft.com/office/officeart/2005/8/layout/architecture+Icon#1"/>
    <dgm:cxn modelId="{27F41A7C-1C4A-4E46-A121-9764AFD82849}" type="presParOf" srcId="{9DE81C9D-1FBC-411B-B11F-52BDDD87C187}" destId="{21A13BF2-D516-4B92-8675-BF30CCEB90D8}" srcOrd="0" destOrd="0" presId="urn:microsoft.com/office/officeart/2005/8/layout/architecture+Icon#1"/>
    <dgm:cxn modelId="{20FC8C36-E0A4-42F9-A16E-1D7EC723E2E2}" type="presParOf" srcId="{9DE81C9D-1FBC-411B-B11F-52BDDD87C187}" destId="{40C4D4BD-5336-4F6C-B5E3-1CC832B6AEB6}" srcOrd="1" destOrd="0" presId="urn:microsoft.com/office/officeart/2005/8/layout/architecture+Icon#1"/>
    <dgm:cxn modelId="{500F26BC-2556-4D06-A71B-17EE40277EEA}" type="presParOf" srcId="{8BB4A9CF-DD08-4F99-A4E9-292CE6DBD8D2}" destId="{9A54A795-9558-4ACC-B974-BC28367CBDCC}" srcOrd="1" destOrd="0" presId="urn:microsoft.com/office/officeart/2005/8/layout/architecture+Icon#1"/>
    <dgm:cxn modelId="{9660E453-F4EE-4789-8D17-825AF4C7B706}" type="presParOf" srcId="{8BB4A9CF-DD08-4F99-A4E9-292CE6DBD8D2}" destId="{47702A9D-9B07-4939-BC3F-3E9AEDBE089A}" srcOrd="2" destOrd="0" presId="urn:microsoft.com/office/officeart/2005/8/layout/architecture+Icon#1"/>
    <dgm:cxn modelId="{CF393F0F-CE1C-4815-905D-9FBB54AF00FB}" type="presParOf" srcId="{47702A9D-9B07-4939-BC3F-3E9AEDBE089A}" destId="{4E7AB37E-E158-4A20-88DB-45B663A98A3E}" srcOrd="0" destOrd="0" presId="urn:microsoft.com/office/officeart/2005/8/layout/architecture+Icon#1"/>
    <dgm:cxn modelId="{B4AD5124-D3A3-43D7-90E7-E28418E2F530}" type="presParOf" srcId="{47702A9D-9B07-4939-BC3F-3E9AEDBE089A}" destId="{1A33CD26-A063-40A7-AE59-B2BA6C35B32F}" srcOrd="1" destOrd="0" presId="urn:microsoft.com/office/officeart/2005/8/layout/architecture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413BA-9692-4E56-B4F9-49E9582BB2E1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727A6CF1-D167-485F-907A-9672B4B57756}">
      <dgm:prSet phldrT="[Tekst]" custT="1"/>
      <dgm:spPr/>
      <dgm:t>
        <a:bodyPr/>
        <a:lstStyle/>
        <a:p>
          <a:r>
            <a:rPr lang="en-GB" sz="3600" noProof="0" dirty="0" smtClean="0"/>
            <a:t>Capacity-</a:t>
          </a:r>
          <a:br>
            <a:rPr lang="en-GB" sz="3600" noProof="0" dirty="0" smtClean="0"/>
          </a:br>
          <a:r>
            <a:rPr lang="en-GB" sz="3600" noProof="0" dirty="0" smtClean="0"/>
            <a:t>building</a:t>
          </a:r>
          <a:endParaRPr lang="en-GB" sz="3600" noProof="0" dirty="0"/>
        </a:p>
      </dgm:t>
    </dgm:pt>
    <dgm:pt modelId="{52277496-9807-4A82-9263-91B687E0C776}" type="parTrans" cxnId="{5214ECD4-D025-498F-9105-DBC42F3700B4}">
      <dgm:prSet/>
      <dgm:spPr/>
      <dgm:t>
        <a:bodyPr/>
        <a:lstStyle/>
        <a:p>
          <a:endParaRPr lang="nb-NO"/>
        </a:p>
      </dgm:t>
    </dgm:pt>
    <dgm:pt modelId="{9163177C-E3A8-44B3-83AD-865FE8CC783D}" type="sibTrans" cxnId="{5214ECD4-D025-498F-9105-DBC42F3700B4}">
      <dgm:prSet/>
      <dgm:spPr/>
      <dgm:t>
        <a:bodyPr/>
        <a:lstStyle/>
        <a:p>
          <a:endParaRPr lang="nb-NO"/>
        </a:p>
      </dgm:t>
    </dgm:pt>
    <dgm:pt modelId="{E7611242-A754-4BB5-8D9A-C5554C438D9D}">
      <dgm:prSet phldrT="[Tekst]" custT="1"/>
      <dgm:spPr/>
      <dgm:t>
        <a:bodyPr/>
        <a:lstStyle/>
        <a:p>
          <a:r>
            <a:rPr lang="nb-NO" sz="3600" dirty="0" smtClean="0"/>
            <a:t>Standards</a:t>
          </a:r>
          <a:endParaRPr lang="nb-NO" sz="3600" dirty="0"/>
        </a:p>
      </dgm:t>
    </dgm:pt>
    <dgm:pt modelId="{A6012FE3-D8ED-45A0-AF78-726469590D0C}" type="parTrans" cxnId="{8321FDBE-A1F2-4EEB-9C80-38527636E94A}">
      <dgm:prSet/>
      <dgm:spPr/>
      <dgm:t>
        <a:bodyPr/>
        <a:lstStyle/>
        <a:p>
          <a:endParaRPr lang="nb-NO"/>
        </a:p>
      </dgm:t>
    </dgm:pt>
    <dgm:pt modelId="{ADCB7270-5224-414C-B6AB-A746A256FB10}" type="sibTrans" cxnId="{8321FDBE-A1F2-4EEB-9C80-38527636E94A}">
      <dgm:prSet/>
      <dgm:spPr/>
      <dgm:t>
        <a:bodyPr/>
        <a:lstStyle/>
        <a:p>
          <a:endParaRPr lang="nb-NO"/>
        </a:p>
      </dgm:t>
    </dgm:pt>
    <dgm:pt modelId="{5CBA6383-311E-47DD-AFF9-66E5B85DA0F2}">
      <dgm:prSet phldrT="[Tekst]" custT="1"/>
      <dgm:spPr/>
      <dgm:t>
        <a:bodyPr/>
        <a:lstStyle/>
        <a:p>
          <a:r>
            <a:rPr lang="nb-NO" sz="3600" dirty="0" err="1" smtClean="0"/>
            <a:t>Assessment</a:t>
          </a:r>
          <a:endParaRPr lang="nb-NO" sz="3600" dirty="0"/>
        </a:p>
      </dgm:t>
    </dgm:pt>
    <dgm:pt modelId="{2BDAD569-D99F-40BC-A32A-C1E016407ED9}" type="parTrans" cxnId="{575CD875-09BA-403C-A5F7-94225F26855C}">
      <dgm:prSet/>
      <dgm:spPr/>
      <dgm:t>
        <a:bodyPr/>
        <a:lstStyle/>
        <a:p>
          <a:endParaRPr lang="nb-NO"/>
        </a:p>
      </dgm:t>
    </dgm:pt>
    <dgm:pt modelId="{27A98A46-DE5E-44B5-9161-E8987EB79EE3}" type="sibTrans" cxnId="{575CD875-09BA-403C-A5F7-94225F26855C}">
      <dgm:prSet/>
      <dgm:spPr/>
      <dgm:t>
        <a:bodyPr/>
        <a:lstStyle/>
        <a:p>
          <a:endParaRPr lang="nb-NO"/>
        </a:p>
      </dgm:t>
    </dgm:pt>
    <dgm:pt modelId="{3DB4A348-E7F2-4911-825E-41BADA71F29C}" type="pres">
      <dgm:prSet presAssocID="{81A413BA-9692-4E56-B4F9-49E9582BB2E1}" presName="Name0" presStyleCnt="0">
        <dgm:presLayoutVars>
          <dgm:dir/>
          <dgm:resizeHandles val="exact"/>
        </dgm:presLayoutVars>
      </dgm:prSet>
      <dgm:spPr/>
    </dgm:pt>
    <dgm:pt modelId="{C2576F77-9AF1-4FA7-A909-3A29D4B60186}" type="pres">
      <dgm:prSet presAssocID="{81A413BA-9692-4E56-B4F9-49E9582BB2E1}" presName="fgShape" presStyleLbl="fgShp" presStyleIdx="0" presStyleCnt="1"/>
      <dgm:spPr/>
    </dgm:pt>
    <dgm:pt modelId="{60FF9515-A993-47C5-8E4B-F2640C7619A9}" type="pres">
      <dgm:prSet presAssocID="{81A413BA-9692-4E56-B4F9-49E9582BB2E1}" presName="linComp" presStyleCnt="0"/>
      <dgm:spPr/>
    </dgm:pt>
    <dgm:pt modelId="{91A5E1D7-7879-4E7F-A72D-D2D0000B4A80}" type="pres">
      <dgm:prSet presAssocID="{727A6CF1-D167-485F-907A-9672B4B57756}" presName="compNode" presStyleCnt="0"/>
      <dgm:spPr/>
    </dgm:pt>
    <dgm:pt modelId="{44908A39-2831-4A3C-A717-4B44E07FA7F4}" type="pres">
      <dgm:prSet presAssocID="{727A6CF1-D167-485F-907A-9672B4B57756}" presName="bkgdShape" presStyleLbl="node1" presStyleIdx="0" presStyleCnt="3"/>
      <dgm:spPr/>
      <dgm:t>
        <a:bodyPr/>
        <a:lstStyle/>
        <a:p>
          <a:endParaRPr lang="nb-NO"/>
        </a:p>
      </dgm:t>
    </dgm:pt>
    <dgm:pt modelId="{A0ACA02B-D772-4ED6-BBD5-39342520C170}" type="pres">
      <dgm:prSet presAssocID="{727A6CF1-D167-485F-907A-9672B4B577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D45D1DC-1056-4D4E-8E15-182C7D08977F}" type="pres">
      <dgm:prSet presAssocID="{727A6CF1-D167-485F-907A-9672B4B57756}" presName="invisiNode" presStyleLbl="node1" presStyleIdx="0" presStyleCnt="3"/>
      <dgm:spPr/>
    </dgm:pt>
    <dgm:pt modelId="{BDF7C480-696D-4A79-9EF7-35FAB448B2FF}" type="pres">
      <dgm:prSet presAssocID="{727A6CF1-D167-485F-907A-9672B4B5775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3EB3D8A-343B-4E56-9E12-217ADBDB22FE}" type="pres">
      <dgm:prSet presAssocID="{9163177C-E3A8-44B3-83AD-865FE8CC783D}" presName="sibTrans" presStyleLbl="sibTrans2D1" presStyleIdx="0" presStyleCnt="0"/>
      <dgm:spPr/>
      <dgm:t>
        <a:bodyPr/>
        <a:lstStyle/>
        <a:p>
          <a:endParaRPr lang="nb-NO"/>
        </a:p>
      </dgm:t>
    </dgm:pt>
    <dgm:pt modelId="{8BB7A46B-BFEC-4BBF-8831-2F67112B5A63}" type="pres">
      <dgm:prSet presAssocID="{E7611242-A754-4BB5-8D9A-C5554C438D9D}" presName="compNode" presStyleCnt="0"/>
      <dgm:spPr/>
    </dgm:pt>
    <dgm:pt modelId="{DEB933CA-373E-4BB1-B9B3-FAA38C3C4F5D}" type="pres">
      <dgm:prSet presAssocID="{E7611242-A754-4BB5-8D9A-C5554C438D9D}" presName="bkgdShape" presStyleLbl="node1" presStyleIdx="1" presStyleCnt="3" custLinFactNeighborX="542" custLinFactNeighborY="113"/>
      <dgm:spPr/>
      <dgm:t>
        <a:bodyPr/>
        <a:lstStyle/>
        <a:p>
          <a:endParaRPr lang="nb-NO"/>
        </a:p>
      </dgm:t>
    </dgm:pt>
    <dgm:pt modelId="{5871C50C-730E-499E-BFE5-2090566D5E0F}" type="pres">
      <dgm:prSet presAssocID="{E7611242-A754-4BB5-8D9A-C5554C438D9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33EDBFD-D62C-4691-B75B-384184318D97}" type="pres">
      <dgm:prSet presAssocID="{E7611242-A754-4BB5-8D9A-C5554C438D9D}" presName="invisiNode" presStyleLbl="node1" presStyleIdx="1" presStyleCnt="3"/>
      <dgm:spPr/>
    </dgm:pt>
    <dgm:pt modelId="{31B4C4E4-34A9-411F-AC0E-6283A9E591E9}" type="pres">
      <dgm:prSet presAssocID="{E7611242-A754-4BB5-8D9A-C5554C438D9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D6402B4-B12F-4E1E-834E-AAC55FDDEE23}" type="pres">
      <dgm:prSet presAssocID="{ADCB7270-5224-414C-B6AB-A746A256FB10}" presName="sibTrans" presStyleLbl="sibTrans2D1" presStyleIdx="0" presStyleCnt="0"/>
      <dgm:spPr/>
      <dgm:t>
        <a:bodyPr/>
        <a:lstStyle/>
        <a:p>
          <a:endParaRPr lang="nb-NO"/>
        </a:p>
      </dgm:t>
    </dgm:pt>
    <dgm:pt modelId="{67A6D858-C478-44AF-B78A-3557E3C158D0}" type="pres">
      <dgm:prSet presAssocID="{5CBA6383-311E-47DD-AFF9-66E5B85DA0F2}" presName="compNode" presStyleCnt="0"/>
      <dgm:spPr/>
    </dgm:pt>
    <dgm:pt modelId="{261BD008-BC5D-4561-A497-AD9011029868}" type="pres">
      <dgm:prSet presAssocID="{5CBA6383-311E-47DD-AFF9-66E5B85DA0F2}" presName="bkgdShape" presStyleLbl="node1" presStyleIdx="2" presStyleCnt="3"/>
      <dgm:spPr/>
      <dgm:t>
        <a:bodyPr/>
        <a:lstStyle/>
        <a:p>
          <a:endParaRPr lang="nb-NO"/>
        </a:p>
      </dgm:t>
    </dgm:pt>
    <dgm:pt modelId="{5EA8CAB0-9DEF-463A-BB90-0A96A6660FE4}" type="pres">
      <dgm:prSet presAssocID="{5CBA6383-311E-47DD-AFF9-66E5B85DA0F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E82110-B087-4490-8559-638D07A6CE70}" type="pres">
      <dgm:prSet presAssocID="{5CBA6383-311E-47DD-AFF9-66E5B85DA0F2}" presName="invisiNode" presStyleLbl="node1" presStyleIdx="2" presStyleCnt="3"/>
      <dgm:spPr/>
    </dgm:pt>
    <dgm:pt modelId="{BB30D4B8-A713-4C48-A393-84F650DC5E69}" type="pres">
      <dgm:prSet presAssocID="{5CBA6383-311E-47DD-AFF9-66E5B85DA0F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</dgm:pt>
  </dgm:ptLst>
  <dgm:cxnLst>
    <dgm:cxn modelId="{575CD875-09BA-403C-A5F7-94225F26855C}" srcId="{81A413BA-9692-4E56-B4F9-49E9582BB2E1}" destId="{5CBA6383-311E-47DD-AFF9-66E5B85DA0F2}" srcOrd="2" destOrd="0" parTransId="{2BDAD569-D99F-40BC-A32A-C1E016407ED9}" sibTransId="{27A98A46-DE5E-44B5-9161-E8987EB79EE3}"/>
    <dgm:cxn modelId="{84E76FE3-9699-46D2-BE11-BA1697BD014B}" type="presOf" srcId="{5CBA6383-311E-47DD-AFF9-66E5B85DA0F2}" destId="{261BD008-BC5D-4561-A497-AD9011029868}" srcOrd="0" destOrd="0" presId="urn:microsoft.com/office/officeart/2005/8/layout/hList7"/>
    <dgm:cxn modelId="{B63D3550-749B-4A90-80BC-88873E568265}" type="presOf" srcId="{ADCB7270-5224-414C-B6AB-A746A256FB10}" destId="{4D6402B4-B12F-4E1E-834E-AAC55FDDEE23}" srcOrd="0" destOrd="0" presId="urn:microsoft.com/office/officeart/2005/8/layout/hList7"/>
    <dgm:cxn modelId="{90DDED41-0E5F-44A3-B758-DB9C882300FD}" type="presOf" srcId="{9163177C-E3A8-44B3-83AD-865FE8CC783D}" destId="{03EB3D8A-343B-4E56-9E12-217ADBDB22FE}" srcOrd="0" destOrd="0" presId="urn:microsoft.com/office/officeart/2005/8/layout/hList7"/>
    <dgm:cxn modelId="{387329A7-0F6C-4A55-929F-7411930321AE}" type="presOf" srcId="{727A6CF1-D167-485F-907A-9672B4B57756}" destId="{A0ACA02B-D772-4ED6-BBD5-39342520C170}" srcOrd="1" destOrd="0" presId="urn:microsoft.com/office/officeart/2005/8/layout/hList7"/>
    <dgm:cxn modelId="{69DD8E7D-1AF7-4F73-A8EB-D3D47B2C7417}" type="presOf" srcId="{E7611242-A754-4BB5-8D9A-C5554C438D9D}" destId="{DEB933CA-373E-4BB1-B9B3-FAA38C3C4F5D}" srcOrd="0" destOrd="0" presId="urn:microsoft.com/office/officeart/2005/8/layout/hList7"/>
    <dgm:cxn modelId="{188182FC-2B98-4A42-8B94-978C09C81806}" type="presOf" srcId="{E7611242-A754-4BB5-8D9A-C5554C438D9D}" destId="{5871C50C-730E-499E-BFE5-2090566D5E0F}" srcOrd="1" destOrd="0" presId="urn:microsoft.com/office/officeart/2005/8/layout/hList7"/>
    <dgm:cxn modelId="{8321FDBE-A1F2-4EEB-9C80-38527636E94A}" srcId="{81A413BA-9692-4E56-B4F9-49E9582BB2E1}" destId="{E7611242-A754-4BB5-8D9A-C5554C438D9D}" srcOrd="1" destOrd="0" parTransId="{A6012FE3-D8ED-45A0-AF78-726469590D0C}" sibTransId="{ADCB7270-5224-414C-B6AB-A746A256FB10}"/>
    <dgm:cxn modelId="{32CBD39B-FF97-4CCB-B69A-A7301925737B}" type="presOf" srcId="{727A6CF1-D167-485F-907A-9672B4B57756}" destId="{44908A39-2831-4A3C-A717-4B44E07FA7F4}" srcOrd="0" destOrd="0" presId="urn:microsoft.com/office/officeart/2005/8/layout/hList7"/>
    <dgm:cxn modelId="{0B30E778-5A34-4F8F-9DF8-D3C75F3E2793}" type="presOf" srcId="{81A413BA-9692-4E56-B4F9-49E9582BB2E1}" destId="{3DB4A348-E7F2-4911-825E-41BADA71F29C}" srcOrd="0" destOrd="0" presId="urn:microsoft.com/office/officeart/2005/8/layout/hList7"/>
    <dgm:cxn modelId="{5214ECD4-D025-498F-9105-DBC42F3700B4}" srcId="{81A413BA-9692-4E56-B4F9-49E9582BB2E1}" destId="{727A6CF1-D167-485F-907A-9672B4B57756}" srcOrd="0" destOrd="0" parTransId="{52277496-9807-4A82-9263-91B687E0C776}" sibTransId="{9163177C-E3A8-44B3-83AD-865FE8CC783D}"/>
    <dgm:cxn modelId="{C058D7B1-57D9-424F-AB4D-73560BC0B990}" type="presOf" srcId="{5CBA6383-311E-47DD-AFF9-66E5B85DA0F2}" destId="{5EA8CAB0-9DEF-463A-BB90-0A96A6660FE4}" srcOrd="1" destOrd="0" presId="urn:microsoft.com/office/officeart/2005/8/layout/hList7"/>
    <dgm:cxn modelId="{62E28DBB-643E-4960-BA26-E3C98D2F52EC}" type="presParOf" srcId="{3DB4A348-E7F2-4911-825E-41BADA71F29C}" destId="{C2576F77-9AF1-4FA7-A909-3A29D4B60186}" srcOrd="0" destOrd="0" presId="urn:microsoft.com/office/officeart/2005/8/layout/hList7"/>
    <dgm:cxn modelId="{DEDE2268-A3EC-484B-B664-5C5946EE9972}" type="presParOf" srcId="{3DB4A348-E7F2-4911-825E-41BADA71F29C}" destId="{60FF9515-A993-47C5-8E4B-F2640C7619A9}" srcOrd="1" destOrd="0" presId="urn:microsoft.com/office/officeart/2005/8/layout/hList7"/>
    <dgm:cxn modelId="{03603595-6698-44FF-A620-06316A0B70D5}" type="presParOf" srcId="{60FF9515-A993-47C5-8E4B-F2640C7619A9}" destId="{91A5E1D7-7879-4E7F-A72D-D2D0000B4A80}" srcOrd="0" destOrd="0" presId="urn:microsoft.com/office/officeart/2005/8/layout/hList7"/>
    <dgm:cxn modelId="{0F536884-57F7-4F3F-8996-FC72D7DCBD80}" type="presParOf" srcId="{91A5E1D7-7879-4E7F-A72D-D2D0000B4A80}" destId="{44908A39-2831-4A3C-A717-4B44E07FA7F4}" srcOrd="0" destOrd="0" presId="urn:microsoft.com/office/officeart/2005/8/layout/hList7"/>
    <dgm:cxn modelId="{28842484-41F3-4382-9D4D-230391B631B2}" type="presParOf" srcId="{91A5E1D7-7879-4E7F-A72D-D2D0000B4A80}" destId="{A0ACA02B-D772-4ED6-BBD5-39342520C170}" srcOrd="1" destOrd="0" presId="urn:microsoft.com/office/officeart/2005/8/layout/hList7"/>
    <dgm:cxn modelId="{4C441AED-FEEC-4B47-A677-3B1641BFC9D1}" type="presParOf" srcId="{91A5E1D7-7879-4E7F-A72D-D2D0000B4A80}" destId="{5D45D1DC-1056-4D4E-8E15-182C7D08977F}" srcOrd="2" destOrd="0" presId="urn:microsoft.com/office/officeart/2005/8/layout/hList7"/>
    <dgm:cxn modelId="{35478A02-3D69-4B3A-94E3-4405CA5C5F0E}" type="presParOf" srcId="{91A5E1D7-7879-4E7F-A72D-D2D0000B4A80}" destId="{BDF7C480-696D-4A79-9EF7-35FAB448B2FF}" srcOrd="3" destOrd="0" presId="urn:microsoft.com/office/officeart/2005/8/layout/hList7"/>
    <dgm:cxn modelId="{70AAC9BB-C2E9-44B1-822C-DE6C4A1749E2}" type="presParOf" srcId="{60FF9515-A993-47C5-8E4B-F2640C7619A9}" destId="{03EB3D8A-343B-4E56-9E12-217ADBDB22FE}" srcOrd="1" destOrd="0" presId="urn:microsoft.com/office/officeart/2005/8/layout/hList7"/>
    <dgm:cxn modelId="{79342E6B-04C3-454D-B20C-70C0463499DA}" type="presParOf" srcId="{60FF9515-A993-47C5-8E4B-F2640C7619A9}" destId="{8BB7A46B-BFEC-4BBF-8831-2F67112B5A63}" srcOrd="2" destOrd="0" presId="urn:microsoft.com/office/officeart/2005/8/layout/hList7"/>
    <dgm:cxn modelId="{EECE2A4F-FA47-4027-B399-58BCE6709309}" type="presParOf" srcId="{8BB7A46B-BFEC-4BBF-8831-2F67112B5A63}" destId="{DEB933CA-373E-4BB1-B9B3-FAA38C3C4F5D}" srcOrd="0" destOrd="0" presId="urn:microsoft.com/office/officeart/2005/8/layout/hList7"/>
    <dgm:cxn modelId="{01F06E43-56BA-40EE-A2CC-779510C197BA}" type="presParOf" srcId="{8BB7A46B-BFEC-4BBF-8831-2F67112B5A63}" destId="{5871C50C-730E-499E-BFE5-2090566D5E0F}" srcOrd="1" destOrd="0" presId="urn:microsoft.com/office/officeart/2005/8/layout/hList7"/>
    <dgm:cxn modelId="{22D9FFBD-5F54-4927-8B53-16D7F31FD1DB}" type="presParOf" srcId="{8BB7A46B-BFEC-4BBF-8831-2F67112B5A63}" destId="{033EDBFD-D62C-4691-B75B-384184318D97}" srcOrd="2" destOrd="0" presId="urn:microsoft.com/office/officeart/2005/8/layout/hList7"/>
    <dgm:cxn modelId="{DE3019E7-D63B-482D-B2C1-0802BACF32FC}" type="presParOf" srcId="{8BB7A46B-BFEC-4BBF-8831-2F67112B5A63}" destId="{31B4C4E4-34A9-411F-AC0E-6283A9E591E9}" srcOrd="3" destOrd="0" presId="urn:microsoft.com/office/officeart/2005/8/layout/hList7"/>
    <dgm:cxn modelId="{1CC73CF2-D921-4684-B537-C6251C4AA414}" type="presParOf" srcId="{60FF9515-A993-47C5-8E4B-F2640C7619A9}" destId="{4D6402B4-B12F-4E1E-834E-AAC55FDDEE23}" srcOrd="3" destOrd="0" presId="urn:microsoft.com/office/officeart/2005/8/layout/hList7"/>
    <dgm:cxn modelId="{5FADEA78-4452-4EC3-9F05-46DEE0877F3F}" type="presParOf" srcId="{60FF9515-A993-47C5-8E4B-F2640C7619A9}" destId="{67A6D858-C478-44AF-B78A-3557E3C158D0}" srcOrd="4" destOrd="0" presId="urn:microsoft.com/office/officeart/2005/8/layout/hList7"/>
    <dgm:cxn modelId="{862A7976-29FC-4B7F-9B07-F65359725D4C}" type="presParOf" srcId="{67A6D858-C478-44AF-B78A-3557E3C158D0}" destId="{261BD008-BC5D-4561-A497-AD9011029868}" srcOrd="0" destOrd="0" presId="urn:microsoft.com/office/officeart/2005/8/layout/hList7"/>
    <dgm:cxn modelId="{367501CE-A239-4283-89CB-D32139FE7A97}" type="presParOf" srcId="{67A6D858-C478-44AF-B78A-3557E3C158D0}" destId="{5EA8CAB0-9DEF-463A-BB90-0A96A6660FE4}" srcOrd="1" destOrd="0" presId="urn:microsoft.com/office/officeart/2005/8/layout/hList7"/>
    <dgm:cxn modelId="{A6A440E6-1E18-4417-A8B6-BD08E6501A9D}" type="presParOf" srcId="{67A6D858-C478-44AF-B78A-3557E3C158D0}" destId="{02E82110-B087-4490-8559-638D07A6CE70}" srcOrd="2" destOrd="0" presId="urn:microsoft.com/office/officeart/2005/8/layout/hList7"/>
    <dgm:cxn modelId="{B6D4D24E-487F-4719-9532-59EBAFD1FA04}" type="presParOf" srcId="{67A6D858-C478-44AF-B78A-3557E3C158D0}" destId="{BB30D4B8-A713-4C48-A393-84F650DC5E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28AA7-F29A-48A5-A7E4-33E6281487E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88CA843-3627-42CD-9064-3706A9AA6B69}">
      <dgm:prSet phldrT="[Tekst]"/>
      <dgm:spPr/>
      <dgm:t>
        <a:bodyPr/>
        <a:lstStyle/>
        <a:p>
          <a:r>
            <a:rPr lang="nb-NO" dirty="0" smtClean="0"/>
            <a:t>Support, support, support</a:t>
          </a:r>
          <a:endParaRPr lang="nb-NO" dirty="0"/>
        </a:p>
      </dgm:t>
    </dgm:pt>
    <dgm:pt modelId="{A3412189-0C3C-4462-82BB-96B80B116752}" type="parTrans" cxnId="{8BE3C459-E963-40CF-AB9C-A4DCC33354A1}">
      <dgm:prSet/>
      <dgm:spPr/>
      <dgm:t>
        <a:bodyPr/>
        <a:lstStyle/>
        <a:p>
          <a:endParaRPr lang="nb-NO"/>
        </a:p>
      </dgm:t>
    </dgm:pt>
    <dgm:pt modelId="{3FB68776-69FB-4410-A893-A97E2CD9167F}" type="sibTrans" cxnId="{8BE3C459-E963-40CF-AB9C-A4DCC33354A1}">
      <dgm:prSet/>
      <dgm:spPr/>
      <dgm:t>
        <a:bodyPr/>
        <a:lstStyle/>
        <a:p>
          <a:endParaRPr lang="nb-NO"/>
        </a:p>
      </dgm:t>
    </dgm:pt>
    <dgm:pt modelId="{BB713B0C-AEC2-4E22-9E83-A280D021E103}">
      <dgm:prSet phldrT="[Tekst]"/>
      <dgm:spPr/>
      <dgm:t>
        <a:bodyPr/>
        <a:lstStyle/>
        <a:p>
          <a:r>
            <a:rPr lang="nb-NO" dirty="0" err="1" smtClean="0"/>
            <a:t>Governing</a:t>
          </a:r>
          <a:endParaRPr lang="nb-NO" dirty="0"/>
        </a:p>
      </dgm:t>
    </dgm:pt>
    <dgm:pt modelId="{A8A0A3D5-01D7-4F8B-9D13-BCCFA98B9B97}" type="parTrans" cxnId="{86ECBD18-C0BD-4D18-88CD-58ED0DC2BEF8}">
      <dgm:prSet/>
      <dgm:spPr/>
      <dgm:t>
        <a:bodyPr/>
        <a:lstStyle/>
        <a:p>
          <a:endParaRPr lang="nb-NO"/>
        </a:p>
      </dgm:t>
    </dgm:pt>
    <dgm:pt modelId="{1502C968-A90D-490D-89EC-8D450FEF12E9}" type="sibTrans" cxnId="{86ECBD18-C0BD-4D18-88CD-58ED0DC2BEF8}">
      <dgm:prSet/>
      <dgm:spPr/>
      <dgm:t>
        <a:bodyPr/>
        <a:lstStyle/>
        <a:p>
          <a:endParaRPr lang="nb-NO"/>
        </a:p>
      </dgm:t>
    </dgm:pt>
    <dgm:pt modelId="{0D700E2D-851E-4921-A3DE-FCB696BA78B1}">
      <dgm:prSet phldrT="[Tekst]"/>
      <dgm:spPr/>
      <dgm:t>
        <a:bodyPr/>
        <a:lstStyle/>
        <a:p>
          <a:r>
            <a:rPr lang="nb-NO" dirty="0" err="1" smtClean="0"/>
            <a:t>Supervision</a:t>
          </a:r>
          <a:endParaRPr lang="nb-NO" dirty="0"/>
        </a:p>
      </dgm:t>
    </dgm:pt>
    <dgm:pt modelId="{3E4331A9-09E5-4564-843A-12F42AC78546}" type="parTrans" cxnId="{AE98948D-8901-47F6-AF76-43CBC61F5528}">
      <dgm:prSet/>
      <dgm:spPr/>
      <dgm:t>
        <a:bodyPr/>
        <a:lstStyle/>
        <a:p>
          <a:endParaRPr lang="nb-NO"/>
        </a:p>
      </dgm:t>
    </dgm:pt>
    <dgm:pt modelId="{464ABCB6-C36A-4E25-A5D5-C7FC32F3D666}" type="sibTrans" cxnId="{AE98948D-8901-47F6-AF76-43CBC61F5528}">
      <dgm:prSet/>
      <dgm:spPr/>
      <dgm:t>
        <a:bodyPr/>
        <a:lstStyle/>
        <a:p>
          <a:endParaRPr lang="nb-NO"/>
        </a:p>
      </dgm:t>
    </dgm:pt>
    <dgm:pt modelId="{DC2D9D39-167A-4893-A733-E6A210A1C81C}" type="pres">
      <dgm:prSet presAssocID="{FCD28AA7-F29A-48A5-A7E4-33E6281487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84A651-A2D9-4823-8801-AD483DF33C33}" type="pres">
      <dgm:prSet presAssocID="{A88CA843-3627-42CD-9064-3706A9AA6B6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B1ACB6A-DEB0-41D9-9640-D9356BD2D71D}" type="pres">
      <dgm:prSet presAssocID="{A88CA843-3627-42CD-9064-3706A9AA6B69}" presName="gear1srcNode" presStyleLbl="node1" presStyleIdx="0" presStyleCnt="3"/>
      <dgm:spPr/>
      <dgm:t>
        <a:bodyPr/>
        <a:lstStyle/>
        <a:p>
          <a:endParaRPr lang="nb-NO"/>
        </a:p>
      </dgm:t>
    </dgm:pt>
    <dgm:pt modelId="{E3DC4453-0299-48AA-A916-199A3B399802}" type="pres">
      <dgm:prSet presAssocID="{A88CA843-3627-42CD-9064-3706A9AA6B69}" presName="gear1dstNode" presStyleLbl="node1" presStyleIdx="0" presStyleCnt="3"/>
      <dgm:spPr/>
      <dgm:t>
        <a:bodyPr/>
        <a:lstStyle/>
        <a:p>
          <a:endParaRPr lang="nb-NO"/>
        </a:p>
      </dgm:t>
    </dgm:pt>
    <dgm:pt modelId="{4CA0F551-B1D3-4B1C-AA0B-48E34B22AEBC}" type="pres">
      <dgm:prSet presAssocID="{BB713B0C-AEC2-4E22-9E83-A280D021E10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B1CE20-20E1-4D2C-AD0F-85B0D3D8C618}" type="pres">
      <dgm:prSet presAssocID="{BB713B0C-AEC2-4E22-9E83-A280D021E103}" presName="gear2srcNode" presStyleLbl="node1" presStyleIdx="1" presStyleCnt="3"/>
      <dgm:spPr/>
      <dgm:t>
        <a:bodyPr/>
        <a:lstStyle/>
        <a:p>
          <a:endParaRPr lang="nb-NO"/>
        </a:p>
      </dgm:t>
    </dgm:pt>
    <dgm:pt modelId="{58E7F7A0-88A1-4927-B348-0F19E63A02DD}" type="pres">
      <dgm:prSet presAssocID="{BB713B0C-AEC2-4E22-9E83-A280D021E103}" presName="gear2dstNode" presStyleLbl="node1" presStyleIdx="1" presStyleCnt="3"/>
      <dgm:spPr/>
      <dgm:t>
        <a:bodyPr/>
        <a:lstStyle/>
        <a:p>
          <a:endParaRPr lang="nb-NO"/>
        </a:p>
      </dgm:t>
    </dgm:pt>
    <dgm:pt modelId="{59170C9F-44D8-4D0E-B8F9-B51E985868B9}" type="pres">
      <dgm:prSet presAssocID="{0D700E2D-851E-4921-A3DE-FCB696BA78B1}" presName="gear3" presStyleLbl="node1" presStyleIdx="2" presStyleCnt="3"/>
      <dgm:spPr/>
      <dgm:t>
        <a:bodyPr/>
        <a:lstStyle/>
        <a:p>
          <a:endParaRPr lang="nb-NO"/>
        </a:p>
      </dgm:t>
    </dgm:pt>
    <dgm:pt modelId="{07AC95FD-93D3-4E9E-90A5-1618159ACD4F}" type="pres">
      <dgm:prSet presAssocID="{0D700E2D-851E-4921-A3DE-FCB696BA78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AF8268-3874-4703-96B5-BFB2D618B83B}" type="pres">
      <dgm:prSet presAssocID="{0D700E2D-851E-4921-A3DE-FCB696BA78B1}" presName="gear3srcNode" presStyleLbl="node1" presStyleIdx="2" presStyleCnt="3"/>
      <dgm:spPr/>
      <dgm:t>
        <a:bodyPr/>
        <a:lstStyle/>
        <a:p>
          <a:endParaRPr lang="nb-NO"/>
        </a:p>
      </dgm:t>
    </dgm:pt>
    <dgm:pt modelId="{6558489D-84DB-4DF4-A1DC-C40B39369CB6}" type="pres">
      <dgm:prSet presAssocID="{0D700E2D-851E-4921-A3DE-FCB696BA78B1}" presName="gear3dstNode" presStyleLbl="node1" presStyleIdx="2" presStyleCnt="3"/>
      <dgm:spPr/>
      <dgm:t>
        <a:bodyPr/>
        <a:lstStyle/>
        <a:p>
          <a:endParaRPr lang="nb-NO"/>
        </a:p>
      </dgm:t>
    </dgm:pt>
    <dgm:pt modelId="{5D7B02E3-1C1F-4A37-A9D5-27134AFCFB78}" type="pres">
      <dgm:prSet presAssocID="{3FB68776-69FB-4410-A893-A97E2CD9167F}" presName="connector1" presStyleLbl="sibTrans2D1" presStyleIdx="0" presStyleCnt="3"/>
      <dgm:spPr/>
      <dgm:t>
        <a:bodyPr/>
        <a:lstStyle/>
        <a:p>
          <a:endParaRPr lang="nb-NO"/>
        </a:p>
      </dgm:t>
    </dgm:pt>
    <dgm:pt modelId="{6B1C9E17-7CFE-496F-8B36-5EDFEC61BB49}" type="pres">
      <dgm:prSet presAssocID="{1502C968-A90D-490D-89EC-8D450FEF12E9}" presName="connector2" presStyleLbl="sibTrans2D1" presStyleIdx="1" presStyleCnt="3"/>
      <dgm:spPr/>
      <dgm:t>
        <a:bodyPr/>
        <a:lstStyle/>
        <a:p>
          <a:endParaRPr lang="nb-NO"/>
        </a:p>
      </dgm:t>
    </dgm:pt>
    <dgm:pt modelId="{16793C26-6E2E-4B31-8D40-6F0ED52C4F64}" type="pres">
      <dgm:prSet presAssocID="{464ABCB6-C36A-4E25-A5D5-C7FC32F3D666}" presName="connector3" presStyleLbl="sibTrans2D1" presStyleIdx="2" presStyleCnt="3"/>
      <dgm:spPr/>
      <dgm:t>
        <a:bodyPr/>
        <a:lstStyle/>
        <a:p>
          <a:endParaRPr lang="nb-NO"/>
        </a:p>
      </dgm:t>
    </dgm:pt>
  </dgm:ptLst>
  <dgm:cxnLst>
    <dgm:cxn modelId="{7F7966AD-501C-45BF-BA5E-5CBE2C8FADED}" type="presOf" srcId="{A88CA843-3627-42CD-9064-3706A9AA6B69}" destId="{E3DC4453-0299-48AA-A916-199A3B399802}" srcOrd="2" destOrd="0" presId="urn:microsoft.com/office/officeart/2005/8/layout/gear1"/>
    <dgm:cxn modelId="{88335049-D72D-463F-900F-9291CA41FE27}" type="presOf" srcId="{0D700E2D-851E-4921-A3DE-FCB696BA78B1}" destId="{64AF8268-3874-4703-96B5-BFB2D618B83B}" srcOrd="2" destOrd="0" presId="urn:microsoft.com/office/officeart/2005/8/layout/gear1"/>
    <dgm:cxn modelId="{440DC647-2974-4DAC-8E55-E4178E96DA30}" type="presOf" srcId="{BB713B0C-AEC2-4E22-9E83-A280D021E103}" destId="{58E7F7A0-88A1-4927-B348-0F19E63A02DD}" srcOrd="2" destOrd="0" presId="urn:microsoft.com/office/officeart/2005/8/layout/gear1"/>
    <dgm:cxn modelId="{281D0FC3-9685-4886-A70B-75572FE28F2D}" type="presOf" srcId="{FCD28AA7-F29A-48A5-A7E4-33E6281487E5}" destId="{DC2D9D39-167A-4893-A733-E6A210A1C81C}" srcOrd="0" destOrd="0" presId="urn:microsoft.com/office/officeart/2005/8/layout/gear1"/>
    <dgm:cxn modelId="{AA958DCB-2A86-4DBD-9C47-7BADD5A57EBB}" type="presOf" srcId="{0D700E2D-851E-4921-A3DE-FCB696BA78B1}" destId="{6558489D-84DB-4DF4-A1DC-C40B39369CB6}" srcOrd="3" destOrd="0" presId="urn:microsoft.com/office/officeart/2005/8/layout/gear1"/>
    <dgm:cxn modelId="{A3338FC7-3125-41F2-BF19-4BA990614AD9}" type="presOf" srcId="{3FB68776-69FB-4410-A893-A97E2CD9167F}" destId="{5D7B02E3-1C1F-4A37-A9D5-27134AFCFB78}" srcOrd="0" destOrd="0" presId="urn:microsoft.com/office/officeart/2005/8/layout/gear1"/>
    <dgm:cxn modelId="{95CDB2C9-6D79-4BD6-B22A-618700554497}" type="presOf" srcId="{BB713B0C-AEC2-4E22-9E83-A280D021E103}" destId="{BCB1CE20-20E1-4D2C-AD0F-85B0D3D8C618}" srcOrd="1" destOrd="0" presId="urn:microsoft.com/office/officeart/2005/8/layout/gear1"/>
    <dgm:cxn modelId="{8BE3C459-E963-40CF-AB9C-A4DCC33354A1}" srcId="{FCD28AA7-F29A-48A5-A7E4-33E6281487E5}" destId="{A88CA843-3627-42CD-9064-3706A9AA6B69}" srcOrd="0" destOrd="0" parTransId="{A3412189-0C3C-4462-82BB-96B80B116752}" sibTransId="{3FB68776-69FB-4410-A893-A97E2CD9167F}"/>
    <dgm:cxn modelId="{C051E128-CF87-459B-A956-F74CB19B44CE}" type="presOf" srcId="{0D700E2D-851E-4921-A3DE-FCB696BA78B1}" destId="{07AC95FD-93D3-4E9E-90A5-1618159ACD4F}" srcOrd="1" destOrd="0" presId="urn:microsoft.com/office/officeart/2005/8/layout/gear1"/>
    <dgm:cxn modelId="{AE98948D-8901-47F6-AF76-43CBC61F5528}" srcId="{FCD28AA7-F29A-48A5-A7E4-33E6281487E5}" destId="{0D700E2D-851E-4921-A3DE-FCB696BA78B1}" srcOrd="2" destOrd="0" parTransId="{3E4331A9-09E5-4564-843A-12F42AC78546}" sibTransId="{464ABCB6-C36A-4E25-A5D5-C7FC32F3D666}"/>
    <dgm:cxn modelId="{11790937-6C2E-49B4-B3E3-BFB7A0AD310C}" type="presOf" srcId="{A88CA843-3627-42CD-9064-3706A9AA6B69}" destId="{D384A651-A2D9-4823-8801-AD483DF33C33}" srcOrd="0" destOrd="0" presId="urn:microsoft.com/office/officeart/2005/8/layout/gear1"/>
    <dgm:cxn modelId="{9BBDB68D-35C7-4EA6-9C7F-E7A026D7CD56}" type="presOf" srcId="{464ABCB6-C36A-4E25-A5D5-C7FC32F3D666}" destId="{16793C26-6E2E-4B31-8D40-6F0ED52C4F64}" srcOrd="0" destOrd="0" presId="urn:microsoft.com/office/officeart/2005/8/layout/gear1"/>
    <dgm:cxn modelId="{98B336D3-7893-41CA-BB47-7D2AF2CE325F}" type="presOf" srcId="{A88CA843-3627-42CD-9064-3706A9AA6B69}" destId="{1B1ACB6A-DEB0-41D9-9640-D9356BD2D71D}" srcOrd="1" destOrd="0" presId="urn:microsoft.com/office/officeart/2005/8/layout/gear1"/>
    <dgm:cxn modelId="{34DA2570-21FA-46C4-9338-9FCDD120B41D}" type="presOf" srcId="{1502C968-A90D-490D-89EC-8D450FEF12E9}" destId="{6B1C9E17-7CFE-496F-8B36-5EDFEC61BB49}" srcOrd="0" destOrd="0" presId="urn:microsoft.com/office/officeart/2005/8/layout/gear1"/>
    <dgm:cxn modelId="{091FB84B-6ACE-4C77-B157-AFB9FF31199C}" type="presOf" srcId="{BB713B0C-AEC2-4E22-9E83-A280D021E103}" destId="{4CA0F551-B1D3-4B1C-AA0B-48E34B22AEBC}" srcOrd="0" destOrd="0" presId="urn:microsoft.com/office/officeart/2005/8/layout/gear1"/>
    <dgm:cxn modelId="{86ECBD18-C0BD-4D18-88CD-58ED0DC2BEF8}" srcId="{FCD28AA7-F29A-48A5-A7E4-33E6281487E5}" destId="{BB713B0C-AEC2-4E22-9E83-A280D021E103}" srcOrd="1" destOrd="0" parTransId="{A8A0A3D5-01D7-4F8B-9D13-BCCFA98B9B97}" sibTransId="{1502C968-A90D-490D-89EC-8D450FEF12E9}"/>
    <dgm:cxn modelId="{7F64F72E-C280-48C4-BFD7-ABB6F11EE0FD}" type="presOf" srcId="{0D700E2D-851E-4921-A3DE-FCB696BA78B1}" destId="{59170C9F-44D8-4D0E-B8F9-B51E985868B9}" srcOrd="0" destOrd="0" presId="urn:microsoft.com/office/officeart/2005/8/layout/gear1"/>
    <dgm:cxn modelId="{239921B0-3DEA-4E3D-B2BE-9C5D672FCEBD}" type="presParOf" srcId="{DC2D9D39-167A-4893-A733-E6A210A1C81C}" destId="{D384A651-A2D9-4823-8801-AD483DF33C33}" srcOrd="0" destOrd="0" presId="urn:microsoft.com/office/officeart/2005/8/layout/gear1"/>
    <dgm:cxn modelId="{5C749B38-C7D9-4FA5-941E-657FD25E510C}" type="presParOf" srcId="{DC2D9D39-167A-4893-A733-E6A210A1C81C}" destId="{1B1ACB6A-DEB0-41D9-9640-D9356BD2D71D}" srcOrd="1" destOrd="0" presId="urn:microsoft.com/office/officeart/2005/8/layout/gear1"/>
    <dgm:cxn modelId="{62456599-38AA-46DD-8A27-50391FD4BAD6}" type="presParOf" srcId="{DC2D9D39-167A-4893-A733-E6A210A1C81C}" destId="{E3DC4453-0299-48AA-A916-199A3B399802}" srcOrd="2" destOrd="0" presId="urn:microsoft.com/office/officeart/2005/8/layout/gear1"/>
    <dgm:cxn modelId="{D5441D31-9EC6-462A-8BDB-A9CAD7B18F96}" type="presParOf" srcId="{DC2D9D39-167A-4893-A733-E6A210A1C81C}" destId="{4CA0F551-B1D3-4B1C-AA0B-48E34B22AEBC}" srcOrd="3" destOrd="0" presId="urn:microsoft.com/office/officeart/2005/8/layout/gear1"/>
    <dgm:cxn modelId="{20E998A3-1F1A-4779-8CA3-B9AAF5B58CD8}" type="presParOf" srcId="{DC2D9D39-167A-4893-A733-E6A210A1C81C}" destId="{BCB1CE20-20E1-4D2C-AD0F-85B0D3D8C618}" srcOrd="4" destOrd="0" presId="urn:microsoft.com/office/officeart/2005/8/layout/gear1"/>
    <dgm:cxn modelId="{1064D519-D9BA-40A2-AE64-D93B5E137C8D}" type="presParOf" srcId="{DC2D9D39-167A-4893-A733-E6A210A1C81C}" destId="{58E7F7A0-88A1-4927-B348-0F19E63A02DD}" srcOrd="5" destOrd="0" presId="urn:microsoft.com/office/officeart/2005/8/layout/gear1"/>
    <dgm:cxn modelId="{00FE46F0-CF2C-4686-B574-C8699D02873A}" type="presParOf" srcId="{DC2D9D39-167A-4893-A733-E6A210A1C81C}" destId="{59170C9F-44D8-4D0E-B8F9-B51E985868B9}" srcOrd="6" destOrd="0" presId="urn:microsoft.com/office/officeart/2005/8/layout/gear1"/>
    <dgm:cxn modelId="{D31F060C-68CA-465E-98EB-4551C1090618}" type="presParOf" srcId="{DC2D9D39-167A-4893-A733-E6A210A1C81C}" destId="{07AC95FD-93D3-4E9E-90A5-1618159ACD4F}" srcOrd="7" destOrd="0" presId="urn:microsoft.com/office/officeart/2005/8/layout/gear1"/>
    <dgm:cxn modelId="{FF516EF0-FD45-4094-9A1A-3FCADE4984BF}" type="presParOf" srcId="{DC2D9D39-167A-4893-A733-E6A210A1C81C}" destId="{64AF8268-3874-4703-96B5-BFB2D618B83B}" srcOrd="8" destOrd="0" presId="urn:microsoft.com/office/officeart/2005/8/layout/gear1"/>
    <dgm:cxn modelId="{8FD3FFA7-321F-47DC-BFE6-91E94CC83DD9}" type="presParOf" srcId="{DC2D9D39-167A-4893-A733-E6A210A1C81C}" destId="{6558489D-84DB-4DF4-A1DC-C40B39369CB6}" srcOrd="9" destOrd="0" presId="urn:microsoft.com/office/officeart/2005/8/layout/gear1"/>
    <dgm:cxn modelId="{AA871A57-53D7-4AF7-A0D7-8C0BD260424E}" type="presParOf" srcId="{DC2D9D39-167A-4893-A733-E6A210A1C81C}" destId="{5D7B02E3-1C1F-4A37-A9D5-27134AFCFB78}" srcOrd="10" destOrd="0" presId="urn:microsoft.com/office/officeart/2005/8/layout/gear1"/>
    <dgm:cxn modelId="{FAF64738-B689-49F7-8322-78B5C54F60FF}" type="presParOf" srcId="{DC2D9D39-167A-4893-A733-E6A210A1C81C}" destId="{6B1C9E17-7CFE-496F-8B36-5EDFEC61BB49}" srcOrd="11" destOrd="0" presId="urn:microsoft.com/office/officeart/2005/8/layout/gear1"/>
    <dgm:cxn modelId="{EE15DCD8-1A25-42D4-9903-6345A564B5AB}" type="presParOf" srcId="{DC2D9D39-167A-4893-A733-E6A210A1C81C}" destId="{16793C26-6E2E-4B31-8D40-6F0ED52C4F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0F2C2-806D-4F01-91D5-C5E4C1D84CE2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b-NO"/>
        </a:p>
      </dgm:t>
    </dgm:pt>
    <dgm:pt modelId="{74BC76E4-4224-4872-B836-C6EE23AB45F4}">
      <dgm:prSet phldrT="[Tekst]"/>
      <dgm:spPr/>
      <dgm:t>
        <a:bodyPr/>
        <a:lstStyle/>
        <a:p>
          <a:r>
            <a:rPr lang="en-GB" b="1" noProof="0" dirty="0" smtClean="0"/>
            <a:t>Audit</a:t>
          </a:r>
          <a:endParaRPr lang="en-GB" b="1" noProof="0" dirty="0"/>
        </a:p>
      </dgm:t>
    </dgm:pt>
    <dgm:pt modelId="{AA079E20-484C-4F84-8AC7-E2D75F274052}" type="parTrans" cxnId="{B080FF3B-E85E-4719-938E-B23C99AA655C}">
      <dgm:prSet/>
      <dgm:spPr/>
      <dgm:t>
        <a:bodyPr/>
        <a:lstStyle/>
        <a:p>
          <a:endParaRPr lang="nb-NO"/>
        </a:p>
      </dgm:t>
    </dgm:pt>
    <dgm:pt modelId="{7A5E397D-472F-4712-AB53-CC9DEA12A958}" type="sibTrans" cxnId="{B080FF3B-E85E-4719-938E-B23C99AA655C}">
      <dgm:prSet/>
      <dgm:spPr/>
      <dgm:t>
        <a:bodyPr/>
        <a:lstStyle/>
        <a:p>
          <a:endParaRPr lang="nb-NO"/>
        </a:p>
      </dgm:t>
    </dgm:pt>
    <dgm:pt modelId="{59FF405E-5447-402C-9D78-A5619EDFD855}">
      <dgm:prSet phldrT="[Tekst]"/>
      <dgm:spPr/>
      <dgm:t>
        <a:bodyPr/>
        <a:lstStyle/>
        <a:p>
          <a:r>
            <a:rPr lang="nb-NO" b="1" dirty="0" err="1" smtClean="0"/>
            <a:t>Inspection</a:t>
          </a:r>
          <a:endParaRPr lang="nb-NO" b="1" dirty="0"/>
        </a:p>
      </dgm:t>
    </dgm:pt>
    <dgm:pt modelId="{ED8BEA43-3BF3-41AC-AD5C-D34EB2211303}" type="parTrans" cxnId="{76F1FA50-A604-4AE6-967B-55CD10B13C36}">
      <dgm:prSet/>
      <dgm:spPr/>
      <dgm:t>
        <a:bodyPr/>
        <a:lstStyle/>
        <a:p>
          <a:endParaRPr lang="nb-NO"/>
        </a:p>
      </dgm:t>
    </dgm:pt>
    <dgm:pt modelId="{7877909A-D58E-40DA-B79A-CC5FF23D589E}" type="sibTrans" cxnId="{76F1FA50-A604-4AE6-967B-55CD10B13C36}">
      <dgm:prSet/>
      <dgm:spPr/>
      <dgm:t>
        <a:bodyPr/>
        <a:lstStyle/>
        <a:p>
          <a:endParaRPr lang="nb-NO"/>
        </a:p>
      </dgm:t>
    </dgm:pt>
    <dgm:pt modelId="{9F5F7865-F11D-4E2E-B81B-8FC3FF7C89F1}">
      <dgm:prSet phldrT="[Tekst]"/>
      <dgm:spPr/>
      <dgm:t>
        <a:bodyPr/>
        <a:lstStyle/>
        <a:p>
          <a:r>
            <a:rPr lang="nb-NO" b="1" dirty="0" smtClean="0"/>
            <a:t>Activity</a:t>
          </a:r>
        </a:p>
        <a:p>
          <a:r>
            <a:rPr lang="en-GB" b="1" noProof="0" dirty="0" smtClean="0"/>
            <a:t>assessment</a:t>
          </a:r>
          <a:endParaRPr lang="en-GB" b="1" noProof="0" dirty="0"/>
        </a:p>
      </dgm:t>
    </dgm:pt>
    <dgm:pt modelId="{69D0CED6-9D61-4F8C-AF82-2B25A08CDC89}" type="parTrans" cxnId="{D496775E-6BEE-4190-9081-0AB038E91F27}">
      <dgm:prSet/>
      <dgm:spPr/>
      <dgm:t>
        <a:bodyPr/>
        <a:lstStyle/>
        <a:p>
          <a:endParaRPr lang="nb-NO"/>
        </a:p>
      </dgm:t>
    </dgm:pt>
    <dgm:pt modelId="{86AF1067-C6C2-4C3A-BC9D-59BE0EFE6B99}" type="sibTrans" cxnId="{D496775E-6BEE-4190-9081-0AB038E91F27}">
      <dgm:prSet/>
      <dgm:spPr/>
      <dgm:t>
        <a:bodyPr/>
        <a:lstStyle/>
        <a:p>
          <a:endParaRPr lang="nb-NO"/>
        </a:p>
      </dgm:t>
    </dgm:pt>
    <dgm:pt modelId="{400BEC97-1F03-4A81-BC78-63A9AF9BC811}">
      <dgm:prSet phldrT="[Tekst]"/>
      <dgm:spPr/>
      <dgm:t>
        <a:bodyPr/>
        <a:lstStyle/>
        <a:p>
          <a:r>
            <a:rPr lang="nb-NO" b="1" dirty="0" smtClean="0"/>
            <a:t>School </a:t>
          </a:r>
          <a:r>
            <a:rPr lang="nb-NO" b="1" dirty="0" err="1" smtClean="0"/>
            <a:t>evaluation</a:t>
          </a:r>
          <a:endParaRPr lang="nb-NO" b="1" dirty="0"/>
        </a:p>
      </dgm:t>
    </dgm:pt>
    <dgm:pt modelId="{B9D4FB1A-3865-43D7-BDA5-32293ECD1D81}" type="parTrans" cxnId="{855959DB-BC5D-455F-B223-495D50CED137}">
      <dgm:prSet/>
      <dgm:spPr/>
      <dgm:t>
        <a:bodyPr/>
        <a:lstStyle/>
        <a:p>
          <a:endParaRPr lang="nb-NO"/>
        </a:p>
      </dgm:t>
    </dgm:pt>
    <dgm:pt modelId="{F3FC3E4B-9CD8-478D-824C-16D31A7AFC57}" type="sibTrans" cxnId="{855959DB-BC5D-455F-B223-495D50CED137}">
      <dgm:prSet/>
      <dgm:spPr/>
      <dgm:t>
        <a:bodyPr/>
        <a:lstStyle/>
        <a:p>
          <a:endParaRPr lang="nb-NO"/>
        </a:p>
      </dgm:t>
    </dgm:pt>
    <dgm:pt modelId="{EF40947B-7165-4B62-B8F0-965DDA5077CA}" type="pres">
      <dgm:prSet presAssocID="{FC90F2C2-806D-4F01-91D5-C5E4C1D84C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BFB56EA-2842-4B77-90DF-057FC8260B19}" type="pres">
      <dgm:prSet presAssocID="{74BC76E4-4224-4872-B836-C6EE23AB45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DFC7FE-070E-4CF1-99F7-BB8457117AC2}" type="pres">
      <dgm:prSet presAssocID="{7A5E397D-472F-4712-AB53-CC9DEA12A958}" presName="sibTrans" presStyleCnt="0"/>
      <dgm:spPr/>
    </dgm:pt>
    <dgm:pt modelId="{D8334915-7FAC-4746-B614-34ABBAFE6702}" type="pres">
      <dgm:prSet presAssocID="{59FF405E-5447-402C-9D78-A5619EDFD8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BD0CD0F-B3AA-453B-B11E-60B99BB75021}" type="pres">
      <dgm:prSet presAssocID="{7877909A-D58E-40DA-B79A-CC5FF23D589E}" presName="sibTrans" presStyleCnt="0"/>
      <dgm:spPr/>
    </dgm:pt>
    <dgm:pt modelId="{C717FE45-6A33-47E0-9E92-7F22A2A64D37}" type="pres">
      <dgm:prSet presAssocID="{9F5F7865-F11D-4E2E-B81B-8FC3FF7C89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232D29C-33C6-4FF4-BE8B-2698848046F6}" type="pres">
      <dgm:prSet presAssocID="{86AF1067-C6C2-4C3A-BC9D-59BE0EFE6B99}" presName="sibTrans" presStyleCnt="0"/>
      <dgm:spPr/>
    </dgm:pt>
    <dgm:pt modelId="{B435299B-233B-4CDF-8B2C-93600B10EFF6}" type="pres">
      <dgm:prSet presAssocID="{400BEC97-1F03-4A81-BC78-63A9AF9BC8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D809E9E-7804-473B-BF5C-D2D01DC77691}" type="presOf" srcId="{74BC76E4-4224-4872-B836-C6EE23AB45F4}" destId="{EBFB56EA-2842-4B77-90DF-057FC8260B19}" srcOrd="0" destOrd="0" presId="urn:microsoft.com/office/officeart/2005/8/layout/default"/>
    <dgm:cxn modelId="{D496775E-6BEE-4190-9081-0AB038E91F27}" srcId="{FC90F2C2-806D-4F01-91D5-C5E4C1D84CE2}" destId="{9F5F7865-F11D-4E2E-B81B-8FC3FF7C89F1}" srcOrd="2" destOrd="0" parTransId="{69D0CED6-9D61-4F8C-AF82-2B25A08CDC89}" sibTransId="{86AF1067-C6C2-4C3A-BC9D-59BE0EFE6B99}"/>
    <dgm:cxn modelId="{4BCBD536-51ED-4231-B14E-983100AF1B09}" type="presOf" srcId="{59FF405E-5447-402C-9D78-A5619EDFD855}" destId="{D8334915-7FAC-4746-B614-34ABBAFE6702}" srcOrd="0" destOrd="0" presId="urn:microsoft.com/office/officeart/2005/8/layout/default"/>
    <dgm:cxn modelId="{62C264B2-F2AF-4D17-978E-0D07D5AE8386}" type="presOf" srcId="{400BEC97-1F03-4A81-BC78-63A9AF9BC811}" destId="{B435299B-233B-4CDF-8B2C-93600B10EFF6}" srcOrd="0" destOrd="0" presId="urn:microsoft.com/office/officeart/2005/8/layout/default"/>
    <dgm:cxn modelId="{855959DB-BC5D-455F-B223-495D50CED137}" srcId="{FC90F2C2-806D-4F01-91D5-C5E4C1D84CE2}" destId="{400BEC97-1F03-4A81-BC78-63A9AF9BC811}" srcOrd="3" destOrd="0" parTransId="{B9D4FB1A-3865-43D7-BDA5-32293ECD1D81}" sibTransId="{F3FC3E4B-9CD8-478D-824C-16D31A7AFC57}"/>
    <dgm:cxn modelId="{B080FF3B-E85E-4719-938E-B23C99AA655C}" srcId="{FC90F2C2-806D-4F01-91D5-C5E4C1D84CE2}" destId="{74BC76E4-4224-4872-B836-C6EE23AB45F4}" srcOrd="0" destOrd="0" parTransId="{AA079E20-484C-4F84-8AC7-E2D75F274052}" sibTransId="{7A5E397D-472F-4712-AB53-CC9DEA12A958}"/>
    <dgm:cxn modelId="{76F1FA50-A604-4AE6-967B-55CD10B13C36}" srcId="{FC90F2C2-806D-4F01-91D5-C5E4C1D84CE2}" destId="{59FF405E-5447-402C-9D78-A5619EDFD855}" srcOrd="1" destOrd="0" parTransId="{ED8BEA43-3BF3-41AC-AD5C-D34EB2211303}" sibTransId="{7877909A-D58E-40DA-B79A-CC5FF23D589E}"/>
    <dgm:cxn modelId="{80B9D814-22E5-413C-A02E-8AE7FBCA44AB}" type="presOf" srcId="{9F5F7865-F11D-4E2E-B81B-8FC3FF7C89F1}" destId="{C717FE45-6A33-47E0-9E92-7F22A2A64D37}" srcOrd="0" destOrd="0" presId="urn:microsoft.com/office/officeart/2005/8/layout/default"/>
    <dgm:cxn modelId="{E41FE0CD-78FF-4514-929B-81E9D52A1812}" type="presOf" srcId="{FC90F2C2-806D-4F01-91D5-C5E4C1D84CE2}" destId="{EF40947B-7165-4B62-B8F0-965DDA5077CA}" srcOrd="0" destOrd="0" presId="urn:microsoft.com/office/officeart/2005/8/layout/default"/>
    <dgm:cxn modelId="{F3D79038-7929-48F0-8771-732CD36008A7}" type="presParOf" srcId="{EF40947B-7165-4B62-B8F0-965DDA5077CA}" destId="{EBFB56EA-2842-4B77-90DF-057FC8260B19}" srcOrd="0" destOrd="0" presId="urn:microsoft.com/office/officeart/2005/8/layout/default"/>
    <dgm:cxn modelId="{1D6E2823-4AAD-4617-90EC-AA4833BEB9CA}" type="presParOf" srcId="{EF40947B-7165-4B62-B8F0-965DDA5077CA}" destId="{39DFC7FE-070E-4CF1-99F7-BB8457117AC2}" srcOrd="1" destOrd="0" presId="urn:microsoft.com/office/officeart/2005/8/layout/default"/>
    <dgm:cxn modelId="{CFD6884F-9BA5-4245-9C9C-58DEDC35A708}" type="presParOf" srcId="{EF40947B-7165-4B62-B8F0-965DDA5077CA}" destId="{D8334915-7FAC-4746-B614-34ABBAFE6702}" srcOrd="2" destOrd="0" presId="urn:microsoft.com/office/officeart/2005/8/layout/default"/>
    <dgm:cxn modelId="{2898CD6D-7B2A-4E65-AC2A-0F65E070EC2F}" type="presParOf" srcId="{EF40947B-7165-4B62-B8F0-965DDA5077CA}" destId="{0BD0CD0F-B3AA-453B-B11E-60B99BB75021}" srcOrd="3" destOrd="0" presId="urn:microsoft.com/office/officeart/2005/8/layout/default"/>
    <dgm:cxn modelId="{1B02F84A-AEA5-423D-85DD-34C0E7AD993E}" type="presParOf" srcId="{EF40947B-7165-4B62-B8F0-965DDA5077CA}" destId="{C717FE45-6A33-47E0-9E92-7F22A2A64D37}" srcOrd="4" destOrd="0" presId="urn:microsoft.com/office/officeart/2005/8/layout/default"/>
    <dgm:cxn modelId="{4219E78E-AC8A-4C3D-8B26-5E6A54C5A55E}" type="presParOf" srcId="{EF40947B-7165-4B62-B8F0-965DDA5077CA}" destId="{C232D29C-33C6-4FF4-BE8B-2698848046F6}" srcOrd="5" destOrd="0" presId="urn:microsoft.com/office/officeart/2005/8/layout/default"/>
    <dgm:cxn modelId="{CFE1C77E-9B3C-48A5-B416-331C8C557742}" type="presParOf" srcId="{EF40947B-7165-4B62-B8F0-965DDA5077CA}" destId="{B435299B-233B-4CDF-8B2C-93600B10EF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C7CF1-FE40-467A-B043-6B712710853F}">
      <dsp:nvSpPr>
        <dsp:cNvPr id="0" name=""/>
        <dsp:cNvSpPr/>
      </dsp:nvSpPr>
      <dsp:spPr>
        <a:xfrm>
          <a:off x="44157" y="5112696"/>
          <a:ext cx="6018898" cy="7489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Ministry of Education </a:t>
          </a:r>
          <a:r>
            <a:rPr lang="nb-NO" sz="2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</a:t>
          </a:r>
          <a:r>
            <a:rPr lang="nb-NO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</a:t>
          </a:r>
        </a:p>
      </dsp:txBody>
      <dsp:txXfrm>
        <a:off x="66093" y="5134632"/>
        <a:ext cx="5975026" cy="705080"/>
      </dsp:txXfrm>
    </dsp:sp>
    <dsp:sp modelId="{BCC3BB2D-3C9C-4ED6-9894-BF596501CC5F}">
      <dsp:nvSpPr>
        <dsp:cNvPr id="0" name=""/>
        <dsp:cNvSpPr/>
      </dsp:nvSpPr>
      <dsp:spPr>
        <a:xfrm>
          <a:off x="27131" y="4196340"/>
          <a:ext cx="6035965" cy="69504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</a:t>
          </a:r>
          <a:r>
            <a:rPr lang="en-US" sz="26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Directorate for Education </a:t>
          </a:r>
          <a:r>
            <a:rPr lang="nb-NO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</a:t>
          </a:r>
          <a:r>
            <a:rPr lang="nb-NO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Training </a:t>
          </a:r>
        </a:p>
      </dsp:txBody>
      <dsp:txXfrm>
        <a:off x="47488" y="4216697"/>
        <a:ext cx="5995251" cy="654334"/>
      </dsp:txXfrm>
    </dsp:sp>
    <dsp:sp modelId="{ACF1B738-3AD8-42D8-A810-3957F04A9586}">
      <dsp:nvSpPr>
        <dsp:cNvPr id="0" name=""/>
        <dsp:cNvSpPr/>
      </dsp:nvSpPr>
      <dsp:spPr>
        <a:xfrm>
          <a:off x="0" y="3331838"/>
          <a:ext cx="5892488" cy="7129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County</a:t>
          </a:r>
          <a:r>
            <a:rPr lang="nb-NO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nb-NO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Governors (18)</a:t>
          </a:r>
        </a:p>
      </dsp:txBody>
      <dsp:txXfrm>
        <a:off x="20880" y="3352718"/>
        <a:ext cx="5850728" cy="671146"/>
      </dsp:txXfrm>
    </dsp:sp>
    <dsp:sp modelId="{784BEE0C-D254-42E1-A926-F234AE658540}">
      <dsp:nvSpPr>
        <dsp:cNvPr id="0" name=""/>
        <dsp:cNvSpPr/>
      </dsp:nvSpPr>
      <dsp:spPr>
        <a:xfrm>
          <a:off x="84202" y="1187713"/>
          <a:ext cx="2652435" cy="10111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Local Municipalities(428)</a:t>
          </a:r>
        </a:p>
      </dsp:txBody>
      <dsp:txXfrm>
        <a:off x="113819" y="1217330"/>
        <a:ext cx="2593201" cy="951950"/>
      </dsp:txXfrm>
    </dsp:sp>
    <dsp:sp modelId="{B27D1FDB-BCBE-4922-8F30-3B93183BE5E3}">
      <dsp:nvSpPr>
        <dsp:cNvPr id="0" name=""/>
        <dsp:cNvSpPr/>
      </dsp:nvSpPr>
      <dsp:spPr>
        <a:xfrm>
          <a:off x="91237" y="22731"/>
          <a:ext cx="2752017" cy="10028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primary and lower secondary school </a:t>
          </a:r>
          <a:endParaRPr lang="en-US" sz="21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0610" y="52104"/>
        <a:ext cx="2693271" cy="944111"/>
      </dsp:txXfrm>
    </dsp:sp>
    <dsp:sp modelId="{21A13BF2-D516-4B92-8675-BF30CCEB90D8}">
      <dsp:nvSpPr>
        <dsp:cNvPr id="0" name=""/>
        <dsp:cNvSpPr/>
      </dsp:nvSpPr>
      <dsp:spPr>
        <a:xfrm>
          <a:off x="5272323" y="0"/>
          <a:ext cx="2752017" cy="9786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Upper secondary Education and Training</a:t>
          </a:r>
        </a:p>
      </dsp:txBody>
      <dsp:txXfrm>
        <a:off x="5300988" y="28665"/>
        <a:ext cx="2694687" cy="921369"/>
      </dsp:txXfrm>
    </dsp:sp>
    <dsp:sp modelId="{4E7AB37E-E158-4A20-88DB-45B663A98A3E}">
      <dsp:nvSpPr>
        <dsp:cNvPr id="0" name=""/>
        <dsp:cNvSpPr/>
      </dsp:nvSpPr>
      <dsp:spPr>
        <a:xfrm>
          <a:off x="5420436" y="1212794"/>
          <a:ext cx="2546359" cy="10593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Regional </a:t>
          </a:r>
          <a:r>
            <a:rPr lang="en-US" sz="2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Counties</a:t>
          </a:r>
          <a:r>
            <a:rPr lang="nb-NO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nb-NO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19)</a:t>
          </a:r>
        </a:p>
      </dsp:txBody>
      <dsp:txXfrm>
        <a:off x="5451463" y="1243821"/>
        <a:ext cx="2484305" cy="997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08A39-2831-4A3C-A717-4B44E07FA7F4}">
      <dsp:nvSpPr>
        <dsp:cNvPr id="0" name=""/>
        <dsp:cNvSpPr/>
      </dsp:nvSpPr>
      <dsp:spPr>
        <a:xfrm>
          <a:off x="1965" y="0"/>
          <a:ext cx="3057506" cy="4921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noProof="0" dirty="0" smtClean="0"/>
            <a:t>Capacity-</a:t>
          </a:r>
          <a:br>
            <a:rPr lang="en-GB" sz="3600" kern="1200" noProof="0" dirty="0" smtClean="0"/>
          </a:br>
          <a:r>
            <a:rPr lang="en-GB" sz="3600" kern="1200" noProof="0" dirty="0" smtClean="0"/>
            <a:t>building</a:t>
          </a:r>
          <a:endParaRPr lang="en-GB" sz="3600" kern="1200" noProof="0" dirty="0"/>
        </a:p>
      </dsp:txBody>
      <dsp:txXfrm>
        <a:off x="1965" y="1968500"/>
        <a:ext cx="3057506" cy="1968500"/>
      </dsp:txXfrm>
    </dsp:sp>
    <dsp:sp modelId="{BDF7C480-696D-4A79-9EF7-35FAB448B2FF}">
      <dsp:nvSpPr>
        <dsp:cNvPr id="0" name=""/>
        <dsp:cNvSpPr/>
      </dsp:nvSpPr>
      <dsp:spPr>
        <a:xfrm>
          <a:off x="711330" y="295275"/>
          <a:ext cx="1638776" cy="16387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933CA-373E-4BB1-B9B3-FAA38C3C4F5D}">
      <dsp:nvSpPr>
        <dsp:cNvPr id="0" name=""/>
        <dsp:cNvSpPr/>
      </dsp:nvSpPr>
      <dsp:spPr>
        <a:xfrm>
          <a:off x="3167768" y="0"/>
          <a:ext cx="3057506" cy="4921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 dirty="0" smtClean="0"/>
            <a:t>Standards</a:t>
          </a:r>
          <a:endParaRPr lang="nb-NO" sz="3600" kern="1200" dirty="0"/>
        </a:p>
      </dsp:txBody>
      <dsp:txXfrm>
        <a:off x="3167768" y="1968500"/>
        <a:ext cx="3057506" cy="1968500"/>
      </dsp:txXfrm>
    </dsp:sp>
    <dsp:sp modelId="{31B4C4E4-34A9-411F-AC0E-6283A9E591E9}">
      <dsp:nvSpPr>
        <dsp:cNvPr id="0" name=""/>
        <dsp:cNvSpPr/>
      </dsp:nvSpPr>
      <dsp:spPr>
        <a:xfrm>
          <a:off x="3860561" y="295275"/>
          <a:ext cx="1638776" cy="16387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BD008-BC5D-4561-A497-AD9011029868}">
      <dsp:nvSpPr>
        <dsp:cNvPr id="0" name=""/>
        <dsp:cNvSpPr/>
      </dsp:nvSpPr>
      <dsp:spPr>
        <a:xfrm>
          <a:off x="6300428" y="0"/>
          <a:ext cx="3057506" cy="4921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 dirty="0" err="1" smtClean="0"/>
            <a:t>Assessment</a:t>
          </a:r>
          <a:endParaRPr lang="nb-NO" sz="3600" kern="1200" dirty="0"/>
        </a:p>
      </dsp:txBody>
      <dsp:txXfrm>
        <a:off x="6300428" y="1968500"/>
        <a:ext cx="3057506" cy="1968500"/>
      </dsp:txXfrm>
    </dsp:sp>
    <dsp:sp modelId="{BB30D4B8-A713-4C48-A393-84F650DC5E69}">
      <dsp:nvSpPr>
        <dsp:cNvPr id="0" name=""/>
        <dsp:cNvSpPr/>
      </dsp:nvSpPr>
      <dsp:spPr>
        <a:xfrm>
          <a:off x="7009793" y="295275"/>
          <a:ext cx="1638776" cy="16387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6F77-9AF1-4FA7-A909-3A29D4B60186}">
      <dsp:nvSpPr>
        <dsp:cNvPr id="0" name=""/>
        <dsp:cNvSpPr/>
      </dsp:nvSpPr>
      <dsp:spPr>
        <a:xfrm>
          <a:off x="374395" y="3937000"/>
          <a:ext cx="8611108" cy="73818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4A651-A2D9-4823-8801-AD483DF33C33}">
      <dsp:nvSpPr>
        <dsp:cNvPr id="0" name=""/>
        <dsp:cNvSpPr/>
      </dsp:nvSpPr>
      <dsp:spPr>
        <a:xfrm>
          <a:off x="1935956" y="2246312"/>
          <a:ext cx="2366168" cy="236616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Support, support, support</a:t>
          </a:r>
          <a:endParaRPr lang="nb-NO" sz="1400" kern="1200" dirty="0"/>
        </a:p>
      </dsp:txBody>
      <dsp:txXfrm>
        <a:off x="2411661" y="2800576"/>
        <a:ext cx="1414758" cy="1216259"/>
      </dsp:txXfrm>
    </dsp:sp>
    <dsp:sp modelId="{4CA0F551-B1D3-4B1C-AA0B-48E34B22AEBC}">
      <dsp:nvSpPr>
        <dsp:cNvPr id="0" name=""/>
        <dsp:cNvSpPr/>
      </dsp:nvSpPr>
      <dsp:spPr>
        <a:xfrm>
          <a:off x="559276" y="1687036"/>
          <a:ext cx="1720850" cy="17208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Governing</a:t>
          </a:r>
          <a:endParaRPr lang="nb-NO" sz="1400" kern="1200" dirty="0"/>
        </a:p>
      </dsp:txBody>
      <dsp:txXfrm>
        <a:off x="992505" y="2122884"/>
        <a:ext cx="854392" cy="849154"/>
      </dsp:txXfrm>
    </dsp:sp>
    <dsp:sp modelId="{59170C9F-44D8-4D0E-B8F9-B51E985868B9}">
      <dsp:nvSpPr>
        <dsp:cNvPr id="0" name=""/>
        <dsp:cNvSpPr/>
      </dsp:nvSpPr>
      <dsp:spPr>
        <a:xfrm rot="20700000">
          <a:off x="1523127" y="499825"/>
          <a:ext cx="1686081" cy="16860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Supervision</a:t>
          </a:r>
          <a:endParaRPr lang="nb-NO" sz="1400" kern="1200" dirty="0"/>
        </a:p>
      </dsp:txBody>
      <dsp:txXfrm rot="-20700000">
        <a:off x="1892935" y="869632"/>
        <a:ext cx="946467" cy="946467"/>
      </dsp:txXfrm>
    </dsp:sp>
    <dsp:sp modelId="{5D7B02E3-1C1F-4A37-A9D5-27134AFCFB78}">
      <dsp:nvSpPr>
        <dsp:cNvPr id="0" name=""/>
        <dsp:cNvSpPr/>
      </dsp:nvSpPr>
      <dsp:spPr>
        <a:xfrm>
          <a:off x="1755196" y="1888589"/>
          <a:ext cx="3028696" cy="3028696"/>
        </a:xfrm>
        <a:prstGeom prst="circularArrow">
          <a:avLst>
            <a:gd name="adj1" fmla="val 4687"/>
            <a:gd name="adj2" fmla="val 299029"/>
            <a:gd name="adj3" fmla="val 2518736"/>
            <a:gd name="adj4" fmla="val 158557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C9E17-7CFE-496F-8B36-5EDFEC61BB49}">
      <dsp:nvSpPr>
        <dsp:cNvPr id="0" name=""/>
        <dsp:cNvSpPr/>
      </dsp:nvSpPr>
      <dsp:spPr>
        <a:xfrm>
          <a:off x="254516" y="1305814"/>
          <a:ext cx="2200536" cy="22005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93C26-6E2E-4B31-8D40-6F0ED52C4F64}">
      <dsp:nvSpPr>
        <dsp:cNvPr id="0" name=""/>
        <dsp:cNvSpPr/>
      </dsp:nvSpPr>
      <dsp:spPr>
        <a:xfrm>
          <a:off x="1133119" y="130047"/>
          <a:ext cx="2372621" cy="23726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56EA-2842-4B77-90DF-057FC8260B19}">
      <dsp:nvSpPr>
        <dsp:cNvPr id="0" name=""/>
        <dsp:cNvSpPr/>
      </dsp:nvSpPr>
      <dsp:spPr>
        <a:xfrm>
          <a:off x="578355" y="784"/>
          <a:ext cx="2843915" cy="1706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noProof="0" dirty="0" smtClean="0"/>
            <a:t>Audit</a:t>
          </a:r>
          <a:endParaRPr lang="en-GB" sz="3900" b="1" kern="1200" noProof="0" dirty="0"/>
        </a:p>
      </dsp:txBody>
      <dsp:txXfrm>
        <a:off x="578355" y="784"/>
        <a:ext cx="2843915" cy="1706349"/>
      </dsp:txXfrm>
    </dsp:sp>
    <dsp:sp modelId="{D8334915-7FAC-4746-B614-34ABBAFE6702}">
      <dsp:nvSpPr>
        <dsp:cNvPr id="0" name=""/>
        <dsp:cNvSpPr/>
      </dsp:nvSpPr>
      <dsp:spPr>
        <a:xfrm>
          <a:off x="3706662" y="784"/>
          <a:ext cx="2843915" cy="1706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900" b="1" kern="1200" dirty="0" err="1" smtClean="0"/>
            <a:t>Inspection</a:t>
          </a:r>
          <a:endParaRPr lang="nb-NO" sz="3900" b="1" kern="1200" dirty="0"/>
        </a:p>
      </dsp:txBody>
      <dsp:txXfrm>
        <a:off x="3706662" y="784"/>
        <a:ext cx="2843915" cy="1706349"/>
      </dsp:txXfrm>
    </dsp:sp>
    <dsp:sp modelId="{C717FE45-6A33-47E0-9E92-7F22A2A64D37}">
      <dsp:nvSpPr>
        <dsp:cNvPr id="0" name=""/>
        <dsp:cNvSpPr/>
      </dsp:nvSpPr>
      <dsp:spPr>
        <a:xfrm>
          <a:off x="578355" y="1991525"/>
          <a:ext cx="2843915" cy="1706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900" b="1" kern="1200" dirty="0" smtClean="0"/>
            <a:t>Activity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noProof="0" dirty="0" smtClean="0"/>
            <a:t>assessment</a:t>
          </a:r>
          <a:endParaRPr lang="en-GB" sz="3900" b="1" kern="1200" noProof="0" dirty="0"/>
        </a:p>
      </dsp:txBody>
      <dsp:txXfrm>
        <a:off x="578355" y="1991525"/>
        <a:ext cx="2843915" cy="1706349"/>
      </dsp:txXfrm>
    </dsp:sp>
    <dsp:sp modelId="{B435299B-233B-4CDF-8B2C-93600B10EFF6}">
      <dsp:nvSpPr>
        <dsp:cNvPr id="0" name=""/>
        <dsp:cNvSpPr/>
      </dsp:nvSpPr>
      <dsp:spPr>
        <a:xfrm>
          <a:off x="3706662" y="1991525"/>
          <a:ext cx="2843915" cy="1706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900" b="1" kern="1200" dirty="0" smtClean="0"/>
            <a:t>School </a:t>
          </a:r>
          <a:r>
            <a:rPr lang="nb-NO" sz="3900" b="1" kern="1200" dirty="0" err="1" smtClean="0"/>
            <a:t>evaluation</a:t>
          </a:r>
          <a:endParaRPr lang="nb-NO" sz="3900" b="1" kern="1200" dirty="0"/>
        </a:p>
      </dsp:txBody>
      <dsp:txXfrm>
        <a:off x="3706662" y="1991525"/>
        <a:ext cx="2843915" cy="170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#1">
  <dgm:title val="Arkitekturoppsett"/>
  <dgm:desc val="Brukes til å vise hierarkiske relasjoner som bygges opp fra bunnen og oppover. Dette oppsettet passer godt til å vise arkitekturkomponenter eller objekter som bygger opp andre objekter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C235-3B3E-4DA3-AC6E-6026E3D17A44}" type="datetimeFigureOut">
              <a:rPr lang="nb-NO" smtClean="0"/>
              <a:t>23.05.2014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91F4-80BA-44C2-BC48-B9A34B947D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4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symbioses and dilemmas?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1F4-80BA-44C2-BC48-B9A34B947D7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6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A12A-63E0-44E9-ADAA-E7267AB0F2E1}" type="slidenum">
              <a:rPr lang="nb-NO" altLang="nb-NO" smtClean="0"/>
              <a:pPr/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877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Challenges  and dilemmas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1F4-80BA-44C2-BC48-B9A34B947D7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66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1F4-80BA-44C2-BC48-B9A34B947D7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87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A12A-63E0-44E9-ADAA-E7267AB0F2E1}" type="slidenum">
              <a:rPr lang="nb-NO" altLang="nb-NO" smtClean="0">
                <a:solidFill>
                  <a:prstClr val="black"/>
                </a:solidFill>
              </a:rPr>
              <a:pPr/>
              <a:t>4</a:t>
            </a:fld>
            <a:endParaRPr lang="nb-NO" alt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9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1F4-80BA-44C2-BC48-B9A34B947D76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6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A12A-63E0-44E9-ADAA-E7267AB0F2E1}" type="slidenum">
              <a:rPr lang="nb-NO" altLang="nb-NO" smtClean="0">
                <a:solidFill>
                  <a:prstClr val="black"/>
                </a:solidFill>
              </a:rPr>
              <a:pPr/>
              <a:t>6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1F4-80BA-44C2-BC48-B9A34B947D7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77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Veilederkorps</a:t>
            </a:r>
            <a:r>
              <a:rPr lang="en-GB" dirty="0" smtClean="0"/>
              <a:t>- an ambulatory team of advisers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1F4-80BA-44C2-BC48-B9A34B947D7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7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A12A-63E0-44E9-ADAA-E7267AB0F2E1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0858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F1FC-A37A-4546-9C5A-1943142A7268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3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4527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982019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52223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4326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66180" y="1728000"/>
            <a:ext cx="9360000" cy="441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6"/>
          </p:nvPr>
        </p:nvSpPr>
        <p:spPr>
          <a:xfrm>
            <a:off x="666180" y="6297017"/>
            <a:ext cx="9361040" cy="607478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282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90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7240" cy="43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98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46" y="7003652"/>
            <a:ext cx="1956654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0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2005" y="2349879"/>
            <a:ext cx="9089390" cy="162145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04010" y="4286515"/>
            <a:ext cx="7485380" cy="1933134"/>
          </a:xfrm>
        </p:spPr>
        <p:txBody>
          <a:bodyPr/>
          <a:lstStyle>
            <a:lvl1pPr marL="0" indent="0" algn="ctr">
              <a:buNone/>
              <a:defRPr/>
            </a:lvl1pPr>
            <a:lvl2pPr marL="521619" indent="0" algn="ctr">
              <a:buNone/>
              <a:defRPr/>
            </a:lvl2pPr>
            <a:lvl3pPr marL="1043239" indent="0" algn="ctr">
              <a:buNone/>
              <a:defRPr/>
            </a:lvl3pPr>
            <a:lvl4pPr marL="1564858" indent="0" algn="ctr">
              <a:buNone/>
              <a:defRPr/>
            </a:lvl4pPr>
            <a:lvl5pPr marL="2086478" indent="0" algn="ctr">
              <a:buNone/>
              <a:defRPr/>
            </a:lvl5pPr>
            <a:lvl6pPr marL="2608097" indent="0" algn="ctr">
              <a:buNone/>
              <a:defRPr/>
            </a:lvl6pPr>
            <a:lvl7pPr marL="3129717" indent="0" algn="ctr">
              <a:buNone/>
              <a:defRPr/>
            </a:lvl7pPr>
            <a:lvl8pPr marL="3651336" indent="0" algn="ctr">
              <a:buNone/>
              <a:defRPr/>
            </a:lvl8pPr>
            <a:lvl9pPr marL="4172956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D3BD-AC0B-4028-BC81-46249B5F8E1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7564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>
              <a:alpha val="69804"/>
            </a:srgbClr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9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" y="4438"/>
            <a:ext cx="10694526" cy="7560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0" y="4680000"/>
            <a:ext cx="8352000" cy="2116800"/>
          </a:xfrm>
          <a:solidFill>
            <a:srgbClr val="F37321"/>
          </a:solidFill>
        </p:spPr>
        <p:txBody>
          <a:bodyPr lIns="683939" tIns="360000" rIns="683939" bIns="360000" anchor="t">
            <a:noAutofit/>
          </a:bodyPr>
          <a:lstStyle>
            <a:lvl1pPr>
              <a:defRPr sz="3700" cap="none" baseline="0">
                <a:solidFill>
                  <a:srgbClr val="FFEEE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959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, tekst og punk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095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to spalter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3548746"/>
            <a:ext cx="4302700" cy="3349692"/>
          </a:xfrm>
        </p:spPr>
        <p:txBody>
          <a:bodyPr numCol="1"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 marL="366713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3549112"/>
            <a:ext cx="4301300" cy="3349692"/>
          </a:xfrm>
        </p:spPr>
        <p:txBody>
          <a:bodyPr numCol="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66000" y="1976035"/>
            <a:ext cx="9361400" cy="151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49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55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9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1976400"/>
            <a:ext cx="43013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23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n spal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90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spalte tekst +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76034"/>
            <a:ext cx="4302700" cy="49224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724700" y="5215179"/>
            <a:ext cx="4301300" cy="1683625"/>
          </a:xfrm>
        </p:spPr>
        <p:txBody>
          <a:bodyPr numCol="1"/>
          <a:lstStyle>
            <a:lvl1pPr marL="0" indent="0">
              <a:buNone/>
              <a:defRPr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5724000" y="1982788"/>
            <a:ext cx="4302000" cy="3060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9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66000" y="666000"/>
            <a:ext cx="9361400" cy="62920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6000" y="1976034"/>
            <a:ext cx="9361400" cy="4922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6801" y="7011115"/>
            <a:ext cx="997492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AE86-66BC-4D69-BCA2-89AA54B6D81B}" type="datetimeFigureOut">
              <a:rPr lang="nb-NO" smtClean="0"/>
              <a:t>23.05.2014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6300" y="7011115"/>
            <a:ext cx="5832648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3605" y="7011115"/>
            <a:ext cx="779440" cy="40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3FD-4122-4D1A-8EB9-9720D668125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46" y="7003652"/>
            <a:ext cx="1956654" cy="56078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66000" y="1380569"/>
            <a:ext cx="9361220" cy="0"/>
          </a:xfrm>
          <a:prstGeom prst="line">
            <a:avLst/>
          </a:prstGeom>
          <a:ln>
            <a:solidFill>
              <a:srgbClr val="F3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0" r:id="rId3"/>
    <p:sldLayoutId id="2147483661" r:id="rId4"/>
    <p:sldLayoutId id="2147483662" r:id="rId5"/>
    <p:sldLayoutId id="2147483664" r:id="rId6"/>
    <p:sldLayoutId id="2147483665" r:id="rId7"/>
    <p:sldLayoutId id="2147483650" r:id="rId8"/>
    <p:sldLayoutId id="2147483666" r:id="rId9"/>
    <p:sldLayoutId id="2147483667" r:id="rId10"/>
    <p:sldLayoutId id="2147483668" r:id="rId11"/>
    <p:sldLayoutId id="2147483663" r:id="rId12"/>
    <p:sldLayoutId id="2147483669" r:id="rId13"/>
    <p:sldLayoutId id="2147483654" r:id="rId14"/>
    <p:sldLayoutId id="2147483671" r:id="rId15"/>
    <p:sldLayoutId id="2147483655" r:id="rId16"/>
    <p:sldLayoutId id="2147483672" r:id="rId17"/>
  </p:sldLayoutIdLst>
  <p:txStyles>
    <p:titleStyle>
      <a:lvl1pPr algn="l" defTabSz="995873" rtl="0" eaLnBrk="1" latinLnBrk="0" hangingPunct="1">
        <a:spcBef>
          <a:spcPct val="0"/>
        </a:spcBef>
        <a:buNone/>
        <a:defRPr sz="2500" b="1" kern="1200" cap="none" baseline="0">
          <a:solidFill>
            <a:srgbClr val="F37321"/>
          </a:solidFill>
          <a:latin typeface="+mj-lt"/>
          <a:ea typeface="+mj-ea"/>
          <a:cs typeface="+mj-cs"/>
        </a:defRPr>
      </a:lvl1pPr>
    </p:titleStyle>
    <p:bodyStyle>
      <a:lvl1pPr marL="0" indent="-324000" algn="l" defTabSz="995784" rtl="0" eaLnBrk="1" latinLnBrk="0" hangingPunct="1">
        <a:spcBef>
          <a:spcPts val="800"/>
        </a:spcBef>
        <a:buFont typeface="Arial" panose="020B0604020202020204" pitchFamily="34" charset="0"/>
        <a:buChar char="•"/>
        <a:defRPr sz="2150" kern="1200">
          <a:solidFill>
            <a:srgbClr val="887E6E"/>
          </a:solidFill>
          <a:latin typeface="+mn-lt"/>
          <a:ea typeface="+mn-ea"/>
          <a:cs typeface="+mn-cs"/>
        </a:defRPr>
      </a:lvl1pPr>
      <a:lvl2pPr marL="690563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887E6E"/>
          </a:solidFill>
          <a:latin typeface="+mn-lt"/>
          <a:ea typeface="+mn-ea"/>
          <a:cs typeface="+mn-cs"/>
        </a:defRPr>
      </a:lvl2pPr>
      <a:lvl3pPr marL="98742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887E6E"/>
          </a:solidFill>
          <a:latin typeface="+mn-lt"/>
          <a:ea typeface="+mn-ea"/>
          <a:cs typeface="+mn-cs"/>
        </a:defRPr>
      </a:lvl3pPr>
      <a:lvl4pPr marL="1354138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887E6E"/>
          </a:solidFill>
          <a:latin typeface="+mn-lt"/>
          <a:ea typeface="+mn-ea"/>
          <a:cs typeface="+mn-cs"/>
        </a:defRPr>
      </a:lvl4pPr>
      <a:lvl5pPr marL="1704975" indent="-323850" algn="l" defTabSz="995784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887E6E"/>
          </a:solidFill>
          <a:latin typeface="+mn-lt"/>
          <a:ea typeface="+mn-ea"/>
          <a:cs typeface="+mn-cs"/>
        </a:defRPr>
      </a:lvl5pPr>
      <a:lvl6pPr marL="2738405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96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188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079" indent="-248946" algn="l" defTabSz="99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9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8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75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67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9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350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243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134" algn="l" defTabSz="995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29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Inspections as a twin vehicle for school development and National control?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8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9929" y="672394"/>
            <a:ext cx="10189332" cy="568209"/>
          </a:xfrm>
        </p:spPr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Symbioses and  dilemmas support and 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pressure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5185" y="1820705"/>
            <a:ext cx="9089390" cy="4593965"/>
          </a:xfrm>
        </p:spPr>
        <p:txBody>
          <a:bodyPr/>
          <a:lstStyle/>
          <a:p>
            <a:endParaRPr lang="en-US" sz="3200" dirty="0"/>
          </a:p>
          <a:p>
            <a:endParaRPr lang="en-US" dirty="0" smtClean="0"/>
          </a:p>
          <a:p>
            <a:pPr marL="521619" lvl="1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3597047"/>
              </p:ext>
            </p:extLst>
          </p:nvPr>
        </p:nvGraphicFramePr>
        <p:xfrm>
          <a:off x="1782234" y="2324875"/>
          <a:ext cx="7128933" cy="369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388860" y="1693987"/>
            <a:ext cx="753526" cy="4448070"/>
          </a:xfrm>
          <a:prstGeom prst="rect">
            <a:avLst/>
          </a:prstGeom>
          <a:noFill/>
        </p:spPr>
        <p:txBody>
          <a:bodyPr vert="wordArtVert" wrap="none" lIns="104324" tIns="52162" rIns="104324" bIns="52162" rtlCol="0">
            <a:spAutoFit/>
          </a:bodyPr>
          <a:lstStyle/>
          <a:p>
            <a:r>
              <a:rPr lang="nb-NO" sz="3200" dirty="0" smtClean="0">
                <a:solidFill>
                  <a:schemeClr val="accent6">
                    <a:lumMod val="75000"/>
                  </a:schemeClr>
                </a:solidFill>
              </a:rPr>
              <a:t>INTERNAL</a:t>
            </a:r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8731076" y="1693987"/>
            <a:ext cx="753526" cy="4448070"/>
          </a:xfrm>
          <a:prstGeom prst="rect">
            <a:avLst/>
          </a:prstGeom>
          <a:noFill/>
        </p:spPr>
        <p:txBody>
          <a:bodyPr vert="wordArtVert" wrap="none" lIns="104324" tIns="52162" rIns="104324" bIns="52162" rtlCol="0">
            <a:spAutoFit/>
          </a:bodyPr>
          <a:lstStyle/>
          <a:p>
            <a:r>
              <a:rPr lang="nb-NO" sz="3200" dirty="0" smtClean="0">
                <a:solidFill>
                  <a:schemeClr val="accent6">
                    <a:lumMod val="75000"/>
                  </a:schemeClr>
                </a:solidFill>
              </a:rPr>
              <a:t>EXTERNAL</a:t>
            </a:r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108487" y="3373879"/>
            <a:ext cx="2581527" cy="720896"/>
          </a:xfrm>
          <a:prstGeom prst="rect">
            <a:avLst/>
          </a:prstGeom>
          <a:noFill/>
        </p:spPr>
        <p:txBody>
          <a:bodyPr wrap="none" lIns="104324" tIns="52162" rIns="104324" bIns="52162" rtlCol="0">
            <a:spAutoFit/>
          </a:bodyPr>
          <a:lstStyle/>
          <a:p>
            <a:r>
              <a:rPr lang="nb-NO" sz="4000" dirty="0" smtClean="0">
                <a:solidFill>
                  <a:schemeClr val="accent6">
                    <a:lumMod val="75000"/>
                  </a:schemeClr>
                </a:solidFill>
              </a:rPr>
              <a:t>PRESSURE</a:t>
            </a:r>
            <a:endParaRPr lang="nb-NO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264396" y="4094775"/>
            <a:ext cx="2269711" cy="720896"/>
          </a:xfrm>
          <a:prstGeom prst="rect">
            <a:avLst/>
          </a:prstGeom>
          <a:noFill/>
        </p:spPr>
        <p:txBody>
          <a:bodyPr wrap="none" lIns="104324" tIns="52162" rIns="104324" bIns="52162" rtlCol="0">
            <a:spAutoFit/>
          </a:bodyPr>
          <a:lstStyle/>
          <a:p>
            <a:r>
              <a:rPr lang="nb-NO" sz="4000" dirty="0" smtClean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endParaRPr lang="nb-NO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61346" y="4662266"/>
            <a:ext cx="2239591" cy="10085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Guidance</a:t>
            </a:r>
            <a:r>
              <a:rPr lang="nb-NO" sz="23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5688219" y="1829181"/>
            <a:ext cx="1808886" cy="10085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Inspection</a:t>
            </a:r>
            <a:endParaRPr lang="nb-NO" sz="2300" b="1" dirty="0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425205" y="1829181"/>
            <a:ext cx="2056466" cy="10085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Notice</a:t>
            </a:r>
            <a:r>
              <a:rPr lang="nb-NO" sz="2300" b="1" dirty="0">
                <a:solidFill>
                  <a:srgbClr val="FFFFFF"/>
                </a:solidFill>
              </a:rPr>
              <a:t> </a:t>
            </a:r>
            <a:r>
              <a:rPr lang="nb-NO" sz="2300" b="1" dirty="0" err="1">
                <a:solidFill>
                  <a:srgbClr val="FFFFFF"/>
                </a:solidFill>
              </a:rPr>
              <a:t>of</a:t>
            </a:r>
            <a:r>
              <a:rPr lang="nb-NO" sz="2300" b="1" dirty="0">
                <a:solidFill>
                  <a:srgbClr val="FFFFFF"/>
                </a:solidFill>
              </a:rPr>
              <a:t> </a:t>
            </a:r>
            <a:r>
              <a:rPr lang="nb-NO" sz="2300" b="1" dirty="0" err="1">
                <a:solidFill>
                  <a:srgbClr val="FFFFFF"/>
                </a:solidFill>
              </a:rPr>
              <a:t>inspection</a:t>
            </a:r>
            <a:endParaRPr lang="nb-NO" sz="2300" b="1" dirty="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528416" y="4700484"/>
            <a:ext cx="1906510" cy="10085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Self</a:t>
            </a:r>
            <a:r>
              <a:rPr lang="nb-NO" sz="23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assess</a:t>
            </a:r>
            <a:r>
              <a:rPr lang="nb-NO" sz="2300" b="1" dirty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nb-NO" sz="2300" b="1" dirty="0">
                <a:solidFill>
                  <a:srgbClr val="FFFFFF"/>
                </a:solidFill>
              </a:rPr>
              <a:t>ment </a:t>
            </a:r>
          </a:p>
        </p:txBody>
      </p:sp>
      <p:sp>
        <p:nvSpPr>
          <p:cNvPr id="10" name="Rektangel 9"/>
          <p:cNvSpPr/>
          <p:nvPr/>
        </p:nvSpPr>
        <p:spPr>
          <a:xfrm>
            <a:off x="8349624" y="1814778"/>
            <a:ext cx="1807548" cy="10085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Inspection</a:t>
            </a:r>
            <a:endParaRPr lang="nb-NO" sz="2300" b="1" dirty="0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688219" y="4700484"/>
            <a:ext cx="4795248" cy="10085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4" tIns="52162" rIns="104324" bIns="52162" rtlCol="0" anchor="ctr"/>
          <a:lstStyle/>
          <a:p>
            <a:pPr algn="ctr"/>
            <a:r>
              <a:rPr lang="nb-NO" sz="2300" b="1" dirty="0" err="1">
                <a:solidFill>
                  <a:srgbClr val="FFFFFF"/>
                </a:solidFill>
              </a:rPr>
              <a:t>Improvement</a:t>
            </a:r>
            <a:r>
              <a:rPr lang="nb-NO" sz="23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226991" y="2501575"/>
            <a:ext cx="564629" cy="2015674"/>
          </a:xfrm>
          <a:prstGeom prst="rect">
            <a:avLst/>
          </a:prstGeom>
          <a:noFill/>
        </p:spPr>
        <p:txBody>
          <a:bodyPr vert="vert270" wrap="none" lIns="104324" tIns="52162" rIns="104324" bIns="52162" rtlCol="0">
            <a:spAutoFit/>
          </a:bodyPr>
          <a:lstStyle/>
          <a:p>
            <a:r>
              <a:rPr lang="nb-NO" sz="2300" b="1" dirty="0">
                <a:solidFill>
                  <a:schemeClr val="accent6">
                    <a:lumMod val="75000"/>
                  </a:schemeClr>
                </a:solidFill>
              </a:rPr>
              <a:t>INSTRUMENTS</a:t>
            </a:r>
            <a:r>
              <a:rPr lang="nb-NO" sz="2300" b="1" dirty="0">
                <a:solidFill>
                  <a:srgbClr val="BBE0E3">
                    <a:lumMod val="75000"/>
                  </a:srgbClr>
                </a:solidFill>
              </a:rPr>
              <a:t> </a:t>
            </a:r>
          </a:p>
        </p:txBody>
      </p:sp>
      <p:cxnSp>
        <p:nvCxnSpPr>
          <p:cNvPr id="21" name="Rett pil 20"/>
          <p:cNvCxnSpPr/>
          <p:nvPr/>
        </p:nvCxnSpPr>
        <p:spPr>
          <a:xfrm flipH="1" flipV="1">
            <a:off x="3894801" y="3273403"/>
            <a:ext cx="373305" cy="1256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3061125" y="5204780"/>
            <a:ext cx="4672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tt pil 45"/>
          <p:cNvCxnSpPr/>
          <p:nvPr/>
        </p:nvCxnSpPr>
        <p:spPr>
          <a:xfrm>
            <a:off x="7716676" y="2333477"/>
            <a:ext cx="4691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39" y="2165378"/>
            <a:ext cx="698041" cy="33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410394" y="1121382"/>
            <a:ext cx="2105234" cy="476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Spring</a:t>
            </a:r>
          </a:p>
        </p:txBody>
      </p:sp>
      <p:sp>
        <p:nvSpPr>
          <p:cNvPr id="24" name="Rektangel 23"/>
          <p:cNvSpPr/>
          <p:nvPr/>
        </p:nvSpPr>
        <p:spPr bwMode="auto">
          <a:xfrm>
            <a:off x="2511694" y="1167567"/>
            <a:ext cx="3601325" cy="476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Summer</a:t>
            </a:r>
          </a:p>
        </p:txBody>
      </p:sp>
      <p:sp>
        <p:nvSpPr>
          <p:cNvPr id="25" name="Rektangel 24"/>
          <p:cNvSpPr/>
          <p:nvPr/>
        </p:nvSpPr>
        <p:spPr bwMode="auto">
          <a:xfrm>
            <a:off x="6113020" y="1194120"/>
            <a:ext cx="2363358" cy="476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Autumn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" name="Rektangel 25"/>
          <p:cNvSpPr/>
          <p:nvPr/>
        </p:nvSpPr>
        <p:spPr bwMode="auto">
          <a:xfrm>
            <a:off x="8476378" y="1167567"/>
            <a:ext cx="2007089" cy="4765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Winter</a:t>
            </a:r>
          </a:p>
        </p:txBody>
      </p:sp>
      <p:cxnSp>
        <p:nvCxnSpPr>
          <p:cNvPr id="33" name="Rett pil 32"/>
          <p:cNvCxnSpPr/>
          <p:nvPr/>
        </p:nvCxnSpPr>
        <p:spPr>
          <a:xfrm flipV="1">
            <a:off x="206029" y="1121383"/>
            <a:ext cx="13473" cy="5679006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Rett pil 35"/>
          <p:cNvCxnSpPr/>
          <p:nvPr/>
        </p:nvCxnSpPr>
        <p:spPr>
          <a:xfrm flipV="1">
            <a:off x="219501" y="6779298"/>
            <a:ext cx="10136548" cy="8934"/>
          </a:xfrm>
          <a:prstGeom prst="straightConnector1">
            <a:avLst/>
          </a:prstGeom>
          <a:noFill/>
          <a:ln w="38100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7" name="Rektangel 36"/>
          <p:cNvSpPr/>
          <p:nvPr/>
        </p:nvSpPr>
        <p:spPr bwMode="auto">
          <a:xfrm>
            <a:off x="3894801" y="6284307"/>
            <a:ext cx="2785948" cy="4712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300" dirty="0">
                <a:solidFill>
                  <a:schemeClr val="accent6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TIMEFRAME</a:t>
            </a:r>
          </a:p>
        </p:txBody>
      </p:sp>
      <p:cxnSp>
        <p:nvCxnSpPr>
          <p:cNvPr id="45" name="Rett pil 44"/>
          <p:cNvCxnSpPr/>
          <p:nvPr/>
        </p:nvCxnSpPr>
        <p:spPr bwMode="auto">
          <a:xfrm flipH="1" flipV="1">
            <a:off x="6592661" y="3127047"/>
            <a:ext cx="1124014" cy="1402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Rett pil 47"/>
          <p:cNvCxnSpPr/>
          <p:nvPr/>
        </p:nvCxnSpPr>
        <p:spPr bwMode="auto">
          <a:xfrm flipH="1" flipV="1">
            <a:off x="7889513" y="3334090"/>
            <a:ext cx="7831" cy="1213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Rett pil 48"/>
          <p:cNvCxnSpPr/>
          <p:nvPr/>
        </p:nvCxnSpPr>
        <p:spPr bwMode="auto">
          <a:xfrm flipV="1">
            <a:off x="8085844" y="3089779"/>
            <a:ext cx="1169899" cy="1440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kstSylinder 21"/>
          <p:cNvSpPr txBox="1"/>
          <p:nvPr/>
        </p:nvSpPr>
        <p:spPr>
          <a:xfrm>
            <a:off x="2900937" y="351258"/>
            <a:ext cx="3455164" cy="413119"/>
          </a:xfrm>
          <a:prstGeom prst="rect">
            <a:avLst/>
          </a:prstGeom>
          <a:noFill/>
        </p:spPr>
        <p:txBody>
          <a:bodyPr wrap="none" lIns="104324" tIns="52162" rIns="104324" bIns="52162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 EXAMPLE OF SYMBIOSES?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Statements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inspection</a:t>
            </a:r>
            <a:r>
              <a:rPr lang="nb-NO" dirty="0" smtClean="0"/>
              <a:t> – </a:t>
            </a:r>
            <a:r>
              <a:rPr lang="nb-NO" dirty="0" err="1" smtClean="0"/>
              <a:t>school</a:t>
            </a:r>
            <a:r>
              <a:rPr lang="nb-NO" dirty="0" smtClean="0"/>
              <a:t> leaders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982019"/>
            <a:ext cx="9793268" cy="4916420"/>
          </a:xfrm>
        </p:spPr>
        <p:txBody>
          <a:bodyPr/>
          <a:lstStyle/>
          <a:p>
            <a:r>
              <a:rPr lang="en-GB" b="1" dirty="0" smtClean="0"/>
              <a:t>80% ‘The inspection is an important corrective for guiding the school’s activities in the right direction’</a:t>
            </a:r>
          </a:p>
          <a:p>
            <a:r>
              <a:rPr lang="en-GB" b="1" dirty="0" smtClean="0"/>
              <a:t>72%  ‘The feedback shows that the advisory inspection is of great value to the school’</a:t>
            </a:r>
          </a:p>
          <a:p>
            <a:r>
              <a:rPr lang="en-GB" b="1" dirty="0" smtClean="0"/>
              <a:t>58% ‘The National inspection made us aware of weaknesses we had not identified on our own.»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Symbioses and dilemmas</a:t>
            </a:r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66180" y="1838003"/>
            <a:ext cx="4302700" cy="4922405"/>
          </a:xfrm>
        </p:spPr>
        <p:txBody>
          <a:bodyPr/>
          <a:lstStyle/>
          <a:p>
            <a:r>
              <a:rPr lang="en-GB" b="1" dirty="0" smtClean="0"/>
              <a:t>Great expectations</a:t>
            </a:r>
            <a:r>
              <a:rPr lang="en-GB" dirty="0" smtClean="0"/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A common strategy: all parties pull in the same direction in a coordinated effort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Control many of the factors of input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Governance/control AND support in a ‘symbiosis’ - i.e. internal and external evaluations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Strong focus on individual rights (equality and due process) AND at the same time focus on the organizations ability to deliver</a:t>
            </a:r>
            <a:endParaRPr lang="en-GB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3"/>
          </p:nvPr>
        </p:nvSpPr>
        <p:spPr>
          <a:xfrm>
            <a:off x="5724700" y="1838003"/>
            <a:ext cx="4301300" cy="4922405"/>
          </a:xfrm>
        </p:spPr>
        <p:txBody>
          <a:bodyPr/>
          <a:lstStyle/>
          <a:p>
            <a:r>
              <a:rPr lang="en-GB" b="1" dirty="0" smtClean="0"/>
              <a:t>Pride </a:t>
            </a:r>
            <a:r>
              <a:rPr lang="en-GB" b="1" dirty="0"/>
              <a:t>and prejudice?</a:t>
            </a:r>
            <a:endParaRPr lang="en-GB" b="1" dirty="0" smtClean="0"/>
          </a:p>
          <a:p>
            <a:pPr marL="342900" indent="-342900">
              <a:buFont typeface="Franklin Gothic Book" panose="020B0503020102020204" pitchFamily="34" charset="0"/>
              <a:buChar char="÷"/>
            </a:pPr>
            <a:r>
              <a:rPr lang="en-GB" dirty="0" smtClean="0"/>
              <a:t>Strong state – weak municipalities? Who sets the agenda?</a:t>
            </a:r>
          </a:p>
          <a:p>
            <a:pPr marL="342900" indent="-342900">
              <a:buFont typeface="Franklin Gothic Book" panose="020B0503020102020204" pitchFamily="34" charset="0"/>
              <a:buChar char="÷"/>
            </a:pPr>
            <a:r>
              <a:rPr lang="en-GB" dirty="0" smtClean="0"/>
              <a:t>State as both whip and carrot?</a:t>
            </a:r>
          </a:p>
          <a:p>
            <a:pPr marL="342900" indent="-342900">
              <a:buFont typeface="Franklin Gothic Book" panose="020B0503020102020204" pitchFamily="34" charset="0"/>
              <a:buChar char="÷"/>
            </a:pPr>
            <a:r>
              <a:rPr lang="en-GB" dirty="0" smtClean="0"/>
              <a:t>One-size-fits-all?</a:t>
            </a:r>
          </a:p>
          <a:p>
            <a:pPr marL="342900" indent="-342900">
              <a:buFont typeface="Franklin Gothic Book" panose="020B0503020102020204" pitchFamily="34" charset="0"/>
              <a:buChar char="÷"/>
            </a:pPr>
            <a:r>
              <a:rPr lang="en-GB" dirty="0" smtClean="0"/>
              <a:t>What works? </a:t>
            </a:r>
          </a:p>
          <a:p>
            <a:pPr marL="342900" indent="-342900">
              <a:buFont typeface="Franklin Gothic Book" panose="020B0503020102020204" pitchFamily="34" charset="0"/>
              <a:buChar char="÷"/>
            </a:pPr>
            <a:r>
              <a:rPr lang="en-GB" dirty="0" smtClean="0"/>
              <a:t>Cannibalism? Who eats who?</a:t>
            </a:r>
          </a:p>
          <a:p>
            <a:pPr marL="342900" indent="-342900">
              <a:buFont typeface="Franklin Gothic Book" panose="020B0503020102020204" pitchFamily="34" charset="0"/>
              <a:buChar char="÷"/>
            </a:pPr>
            <a:r>
              <a:rPr lang="en-GB" dirty="0" smtClean="0"/>
              <a:t>New development – law and pedagogics work in unison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6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h\Pictures\Ire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1" y="616461"/>
            <a:ext cx="6053397" cy="59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sz="2400" i="1" dirty="0" smtClean="0"/>
              <a:t>He who increases his knowledge, increase his pain</a:t>
            </a:r>
            <a:br>
              <a:rPr lang="en-GB" sz="2400" i="1" dirty="0" smtClean="0"/>
            </a:br>
            <a:r>
              <a:rPr lang="en-GB" sz="1800" i="1" dirty="0" smtClean="0"/>
              <a:t>(</a:t>
            </a:r>
            <a:r>
              <a:rPr lang="en-US" sz="1800" b="0" dirty="0"/>
              <a:t>Ecclesiastes 1:18 - King James Bible Online</a:t>
            </a:r>
            <a:r>
              <a:rPr lang="en-GB" sz="2400" i="1" dirty="0" smtClean="0"/>
              <a:t>)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7930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3134147"/>
            <a:ext cx="4302125" cy="3300131"/>
          </a:xfrm>
        </p:spPr>
      </p:pic>
      <p:sp>
        <p:nvSpPr>
          <p:cNvPr id="4" name="Plassholder for innhold 3"/>
          <p:cNvSpPr>
            <a:spLocks noGrp="1"/>
          </p:cNvSpPr>
          <p:nvPr>
            <p:ph idx="13"/>
          </p:nvPr>
        </p:nvSpPr>
        <p:spPr>
          <a:xfrm>
            <a:off x="5058668" y="1765996"/>
            <a:ext cx="4967332" cy="513281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2400" dirty="0"/>
              <a:t>I</a:t>
            </a:r>
            <a:r>
              <a:rPr lang="en-GB" sz="2400" dirty="0" smtClean="0"/>
              <a:t>nspections are one of several instruments deployed to improve the Norwegian educational system. </a:t>
            </a:r>
          </a:p>
          <a:p>
            <a:pPr indent="0">
              <a:buNone/>
            </a:pPr>
            <a:r>
              <a:rPr lang="en-GB" sz="2400" dirty="0" smtClean="0"/>
              <a:t>How does ‘inspection’ interact in combination with other measures aimed at developing our educational system?</a:t>
            </a:r>
            <a:br>
              <a:rPr lang="en-GB" sz="2400" dirty="0" smtClean="0"/>
            </a:br>
            <a:endParaRPr lang="en-GB" sz="2400" dirty="0" smtClean="0"/>
          </a:p>
          <a:p>
            <a:pPr marL="976313" lvl="1" indent="-285750">
              <a:buFontTx/>
              <a:buChar char="-"/>
            </a:pPr>
            <a:r>
              <a:rPr lang="en-GB" sz="2400" dirty="0" smtClean="0"/>
              <a:t>The Norwegian context</a:t>
            </a:r>
          </a:p>
          <a:p>
            <a:pPr marL="976313" lvl="1" indent="-285750">
              <a:buFontTx/>
              <a:buChar char="-"/>
            </a:pPr>
            <a:r>
              <a:rPr lang="en-GB" sz="2400" dirty="0" smtClean="0"/>
              <a:t>How the inspection is positioned and works in the system</a:t>
            </a:r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66180" y="1910011"/>
            <a:ext cx="401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solidFill>
                  <a:srgbClr val="F47421"/>
                </a:solidFill>
              </a:rPr>
              <a:t>Thank you for sharing!</a:t>
            </a:r>
            <a:endParaRPr lang="en-GB" sz="3200" i="1" dirty="0">
              <a:solidFill>
                <a:srgbClr val="F474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9" y="446348"/>
            <a:ext cx="10347733" cy="619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0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1"/>
          <p:cNvSpPr>
            <a:spLocks noGrp="1"/>
          </p:cNvSpPr>
          <p:nvPr>
            <p:ph type="dt" sz="half" idx="4294967295"/>
          </p:nvPr>
        </p:nvSpPr>
        <p:spPr>
          <a:xfrm>
            <a:off x="802005" y="6892043"/>
            <a:ext cx="2227792" cy="504296"/>
          </a:xfrm>
          <a:prstGeom prst="rect">
            <a:avLst/>
          </a:prstGeom>
        </p:spPr>
        <p:txBody>
          <a:bodyPr lIns="104324" tIns="52162" rIns="104324" bIns="52162"/>
          <a:lstStyle/>
          <a:p>
            <a:fld id="{7F7E645C-0CF1-4877-8753-D33CEA92B484}" type="datetime4">
              <a:rPr lang="nb-NO">
                <a:solidFill>
                  <a:srgbClr val="000000"/>
                </a:solidFill>
              </a:rPr>
              <a:pPr/>
              <a:t>23. mai 2014</a:t>
            </a:fld>
            <a:endParaRPr lang="nb-NO" dirty="0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18434" name="Picture 2" descr="norgesvalba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7" y="420247"/>
            <a:ext cx="4570686" cy="67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91117" y="504296"/>
            <a:ext cx="3831802" cy="41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24" tIns="52162" rIns="104324" bIns="52162">
            <a:spAutoFit/>
          </a:bodyPr>
          <a:lstStyle/>
          <a:p>
            <a:pPr>
              <a:spcBef>
                <a:spcPct val="50000"/>
              </a:spcBef>
            </a:pPr>
            <a:endParaRPr lang="nn-NO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23782" y="1113907"/>
            <a:ext cx="4866934" cy="5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4" tIns="52162" rIns="104324" bIns="52162">
            <a:spAutoFit/>
          </a:bodyPr>
          <a:lstStyle/>
          <a:p>
            <a:r>
              <a:rPr lang="nn-N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Facts and </a:t>
            </a:r>
            <a:r>
              <a:rPr lang="nn-NO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figurens</a:t>
            </a:r>
            <a:br>
              <a:rPr lang="nn-NO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n-N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nn-NO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counties</a:t>
            </a:r>
            <a:endParaRPr lang="nn-NO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nn-NO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 </a:t>
            </a:r>
            <a:r>
              <a:rPr lang="nn-NO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nn-NO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nn-NO" sz="2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nn-NO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 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554 </a:t>
            </a:r>
            <a:r>
              <a:rPr lang="nn-NO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nn-NO" sz="2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nb-NO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nb-NO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763 </a:t>
            </a:r>
            <a:r>
              <a:rPr lang="nn-NO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nn-NO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n-N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428 </a:t>
            </a:r>
            <a:r>
              <a:rPr lang="nn-NO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endParaRPr lang="nn-NO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nn-N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2957 </a:t>
            </a:r>
            <a:r>
              <a:rPr lang="nn-NO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n-NO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n-NO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nn-NO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nn-NO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614 894 </a:t>
            </a:r>
            <a:r>
              <a:rPr lang="nn-NO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n-NO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57 460 </a:t>
            </a:r>
            <a:r>
              <a:rPr lang="nn-NO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nn-NO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6273 </a:t>
            </a:r>
            <a:r>
              <a:rPr lang="nn-NO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Kindergartens </a:t>
            </a:r>
            <a:r>
              <a:rPr lang="nn-NO" sz="23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nn-NO" sz="23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nn-NO" sz="2300" dirty="0" smtClean="0">
                <a:solidFill>
                  <a:srgbClr val="000000"/>
                </a:solidFill>
                <a:latin typeface="Times New Roman" charset="0"/>
              </a:rPr>
              <a:t>  (53 </a:t>
            </a:r>
            <a:r>
              <a:rPr lang="nn-NO" sz="2300" dirty="0">
                <a:solidFill>
                  <a:srgbClr val="000000"/>
                </a:solidFill>
                <a:latin typeface="Times New Roman" charset="0"/>
              </a:rPr>
              <a:t>% private)</a:t>
            </a:r>
            <a:endParaRPr lang="nb-NO" sz="23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9322803"/>
              </p:ext>
            </p:extLst>
          </p:nvPr>
        </p:nvGraphicFramePr>
        <p:xfrm>
          <a:off x="2230954" y="842244"/>
          <a:ext cx="8168307" cy="58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vrundet rektangel 2"/>
          <p:cNvSpPr/>
          <p:nvPr/>
        </p:nvSpPr>
        <p:spPr>
          <a:xfrm>
            <a:off x="5520020" y="843476"/>
            <a:ext cx="1482224" cy="808274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04324" tIns="52162" rIns="104324" bIns="52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43239">
              <a:lnSpc>
                <a:spcPct val="115000"/>
              </a:lnSpc>
              <a:spcAft>
                <a:spcPts val="1141"/>
              </a:spcAft>
              <a:defRPr/>
            </a:pPr>
            <a:r>
              <a:rPr lang="nb-NO" sz="18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Adult </a:t>
            </a: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Education</a:t>
            </a:r>
            <a:endParaRPr lang="en-US" sz="1300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Bildeforklaring formet som Pil mot venstre og høyre 3"/>
          <p:cNvSpPr/>
          <p:nvPr/>
        </p:nvSpPr>
        <p:spPr>
          <a:xfrm>
            <a:off x="5570436" y="1876008"/>
            <a:ext cx="1553513" cy="1017697"/>
          </a:xfrm>
          <a:prstGeom prst="leftRightArrowCallou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04324" tIns="52162" rIns="104324" bIns="52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43239">
              <a:lnSpc>
                <a:spcPct val="115000"/>
              </a:lnSpc>
              <a:spcAft>
                <a:spcPts val="1141"/>
              </a:spcAft>
              <a:defRPr/>
            </a:pPr>
            <a:r>
              <a:rPr lang="nb-NO" sz="1300" b="1" kern="0" dirty="0" err="1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Owned</a:t>
            </a:r>
            <a:r>
              <a:rPr lang="nb-NO" sz="1300" b="1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 and run by</a:t>
            </a:r>
            <a:endParaRPr lang="nb-NO" sz="1300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83604" y="3305666"/>
            <a:ext cx="826239" cy="3018170"/>
          </a:xfrm>
          <a:prstGeom prst="rect">
            <a:avLst/>
          </a:prstGeom>
          <a:noFill/>
        </p:spPr>
        <p:txBody>
          <a:bodyPr vert="vert270" wrap="square" lIns="104324" tIns="52162" rIns="104324" bIns="52162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National </a:t>
            </a:r>
            <a:r>
              <a:rPr lang="en-US" dirty="0" smtClean="0">
                <a:solidFill>
                  <a:prstClr val="black"/>
                </a:solidFill>
              </a:rPr>
              <a:t>level</a:t>
            </a:r>
          </a:p>
          <a:p>
            <a:r>
              <a:rPr lang="nb-NO" dirty="0" err="1" smtClean="0">
                <a:solidFill>
                  <a:prstClr val="black"/>
                </a:solidFill>
              </a:rPr>
              <a:t>central</a:t>
            </a:r>
            <a:r>
              <a:rPr lang="nb-NO" dirty="0" smtClean="0">
                <a:solidFill>
                  <a:prstClr val="black"/>
                </a:solidFill>
              </a:rPr>
              <a:t>           regional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052023" y="446348"/>
            <a:ext cx="518462" cy="2621041"/>
          </a:xfrm>
          <a:prstGeom prst="rect">
            <a:avLst/>
          </a:prstGeom>
          <a:noFill/>
        </p:spPr>
        <p:txBody>
          <a:bodyPr vert="vert270" wrap="square" lIns="104324" tIns="52162" rIns="104324" bIns="52162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Local authorities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8967702" y="3305666"/>
            <a:ext cx="1599978" cy="18267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pPr defTabSz="10432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Private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schools</a:t>
            </a:r>
            <a:r>
              <a:rPr lang="nb-NO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and </a:t>
            </a:r>
            <a:r>
              <a:rPr lang="nb-NO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folk 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colleges</a:t>
            </a:r>
            <a:endParaRPr lang="en-US" sz="16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Pil mot venstre og opp 9"/>
          <p:cNvSpPr/>
          <p:nvPr/>
        </p:nvSpPr>
        <p:spPr bwMode="auto">
          <a:xfrm>
            <a:off x="8294027" y="4739801"/>
            <a:ext cx="2273653" cy="1032531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24" tIns="52162" rIns="104324" bIns="52162" numCol="1" rtlCol="0" anchor="t" anchorCtr="0" compatLnSpc="1">
            <a:prstTxWarp prst="textNoShape">
              <a:avLst/>
            </a:prstTxWarp>
          </a:bodyPr>
          <a:lstStyle/>
          <a:p>
            <a:pPr defTabSz="10432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Inspected</a:t>
            </a:r>
            <a:r>
              <a:rPr lang="nb-NO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by… </a:t>
            </a:r>
          </a:p>
        </p:txBody>
      </p:sp>
      <p:sp>
        <p:nvSpPr>
          <p:cNvPr id="6" name="Pil opp 5"/>
          <p:cNvSpPr/>
          <p:nvPr/>
        </p:nvSpPr>
        <p:spPr>
          <a:xfrm>
            <a:off x="3981776" y="3067389"/>
            <a:ext cx="2012996" cy="1010281"/>
          </a:xfrm>
          <a:prstGeom prst="upArrow">
            <a:avLst>
              <a:gd name="adj1" fmla="val 50000"/>
              <a:gd name="adj2" fmla="val 48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Inspected and supported by</a:t>
            </a:r>
            <a:r>
              <a:rPr lang="nb-NO" sz="1100" dirty="0" smtClean="0">
                <a:solidFill>
                  <a:prstClr val="white"/>
                </a:solidFill>
              </a:rPr>
              <a:t>…</a:t>
            </a:r>
            <a:endParaRPr lang="nb-NO" sz="1100" dirty="0">
              <a:solidFill>
                <a:prstClr val="white"/>
              </a:solidFill>
            </a:endParaRPr>
          </a:p>
        </p:txBody>
      </p:sp>
      <p:sp>
        <p:nvSpPr>
          <p:cNvPr id="11" name="Bøyd pil 10"/>
          <p:cNvSpPr/>
          <p:nvPr/>
        </p:nvSpPr>
        <p:spPr>
          <a:xfrm>
            <a:off x="7123949" y="3305666"/>
            <a:ext cx="1895159" cy="91339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</a:rPr>
              <a:t>Supported</a:t>
            </a:r>
            <a:r>
              <a:rPr lang="nb-NO" sz="1800" dirty="0" smtClean="0">
                <a:solidFill>
                  <a:prstClr val="black"/>
                </a:solidFill>
              </a:rPr>
              <a:t> </a:t>
            </a:r>
            <a:r>
              <a:rPr lang="nb-NO" sz="1800" b="1" dirty="0" smtClean="0">
                <a:solidFill>
                  <a:prstClr val="black"/>
                </a:solidFill>
              </a:rPr>
              <a:t>by</a:t>
            </a:r>
            <a:endParaRPr lang="nb-NO" sz="1800" b="1" dirty="0">
              <a:solidFill>
                <a:prstClr val="black"/>
              </a:solidFill>
            </a:endParaRPr>
          </a:p>
        </p:txBody>
      </p:sp>
      <p:sp>
        <p:nvSpPr>
          <p:cNvPr id="12" name="Venstre klammeparentes 11"/>
          <p:cNvSpPr/>
          <p:nvPr/>
        </p:nvSpPr>
        <p:spPr>
          <a:xfrm>
            <a:off x="1746300" y="5006355"/>
            <a:ext cx="576064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Venstre klammeparentes 12"/>
          <p:cNvSpPr/>
          <p:nvPr/>
        </p:nvSpPr>
        <p:spPr>
          <a:xfrm>
            <a:off x="1746300" y="3998243"/>
            <a:ext cx="576064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14" name="Venstre klammeparentes 13"/>
          <p:cNvSpPr/>
          <p:nvPr/>
        </p:nvSpPr>
        <p:spPr>
          <a:xfrm>
            <a:off x="1890316" y="843476"/>
            <a:ext cx="432048" cy="2223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all </a:t>
            </a:r>
            <a:r>
              <a:rPr lang="nb-NO" dirty="0" err="1" smtClean="0"/>
              <a:t>look</a:t>
            </a:r>
            <a:r>
              <a:rPr lang="nb-NO" dirty="0" smtClean="0"/>
              <a:t> for an optimal mix…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87563"/>
              </p:ext>
            </p:extLst>
          </p:nvPr>
        </p:nvGraphicFramePr>
        <p:xfrm>
          <a:off x="666750" y="1976438"/>
          <a:ext cx="935990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7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 Norwegian </a:t>
            </a:r>
            <a:r>
              <a:rPr lang="en-GB" dirty="0" smtClean="0"/>
              <a:t>Directorate</a:t>
            </a:r>
            <a:r>
              <a:rPr lang="nb-NO" dirty="0" smtClean="0"/>
              <a:t> for </a:t>
            </a:r>
            <a:r>
              <a:rPr lang="nb-NO" dirty="0" err="1" smtClean="0"/>
              <a:t>Education</a:t>
            </a:r>
            <a:r>
              <a:rPr lang="nb-NO" dirty="0" smtClean="0"/>
              <a:t> and Training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000" y="1549972"/>
            <a:ext cx="5256764" cy="5348468"/>
          </a:xfrm>
        </p:spPr>
        <p:txBody>
          <a:bodyPr>
            <a:normAutofit/>
          </a:bodyPr>
          <a:lstStyle/>
          <a:p>
            <a:r>
              <a:rPr lang="en-GB" b="1" dirty="0" smtClean="0"/>
              <a:t>Ambitions: Optimize change of right mix, holistic approach, release synergies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Curriculum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Examinations and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Knowledge development </a:t>
            </a:r>
            <a:endParaRPr lang="en-GB" sz="1800" b="1" dirty="0" smtClean="0"/>
          </a:p>
          <a:p>
            <a:pPr marL="1147763" lvl="1" indent="-457200"/>
            <a:r>
              <a:rPr lang="en-GB" sz="1450" b="1" dirty="0" smtClean="0"/>
              <a:t>inspections, statistics, feed-back, research  at all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International comparisons</a:t>
            </a:r>
          </a:p>
          <a:p>
            <a:pPr indent="0">
              <a:buNone/>
            </a:pPr>
            <a:r>
              <a:rPr lang="en-GB" b="1" dirty="0" smtClean="0"/>
              <a:t>Setting standards  through assessment/feedback-systems </a:t>
            </a:r>
            <a:br>
              <a:rPr lang="en-GB" b="1" dirty="0" smtClean="0"/>
            </a:br>
            <a:r>
              <a:rPr lang="en-GB" b="1" dirty="0" smtClean="0"/>
              <a:t>Capacity building</a:t>
            </a:r>
          </a:p>
          <a:p>
            <a:pPr indent="0">
              <a:buNone/>
            </a:pPr>
            <a:endParaRPr lang="en-GB" b="1" dirty="0" smtClean="0"/>
          </a:p>
          <a:p>
            <a:pPr marL="457200" indent="-457200"/>
            <a:endParaRPr lang="en-GB" b="1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174471021"/>
              </p:ext>
            </p:extLst>
          </p:nvPr>
        </p:nvGraphicFramePr>
        <p:xfrm>
          <a:off x="5724525" y="1549971"/>
          <a:ext cx="4302125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68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National goals –&gt;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: Legal </a:t>
            </a:r>
            <a:r>
              <a:rPr lang="nb-NO" dirty="0" err="1" smtClean="0"/>
              <a:t>framework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6140" y="2054027"/>
            <a:ext cx="5166796" cy="4922405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Inspection: Governance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Guidance: Know and understand the framework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Self evaluation: Tools to «self inspect»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Inspection: Compliance</a:t>
            </a:r>
          </a:p>
          <a:p>
            <a:endParaRPr lang="en-GB" dirty="0"/>
          </a:p>
          <a:p>
            <a:r>
              <a:rPr lang="en-GB" b="1" dirty="0" smtClean="0"/>
              <a:t>An ambulatory  team of advisors </a:t>
            </a:r>
          </a:p>
          <a:p>
            <a:r>
              <a:rPr lang="en-GB" dirty="0" smtClean="0"/>
              <a:t>Support schools own development and initiate change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External evaluation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Internal evaluation</a:t>
            </a:r>
          </a:p>
          <a:p>
            <a:r>
              <a:rPr lang="en-GB" dirty="0" smtClean="0"/>
              <a:t>Based on analysis of schools improvement areas.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Arial" charset="0"/>
              <a:buChar char="•"/>
            </a:pPr>
            <a:endParaRPr lang="en-GB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8" b="14428"/>
          <a:stretch>
            <a:fillRect/>
          </a:stretch>
        </p:blipFill>
        <p:spPr>
          <a:xfrm>
            <a:off x="5572751" y="1982787"/>
            <a:ext cx="4453249" cy="3167583"/>
          </a:xfrm>
        </p:spPr>
      </p:pic>
    </p:spTree>
    <p:extLst>
      <p:ext uri="{BB962C8B-B14F-4D97-AF65-F5344CB8AC3E}">
        <p14:creationId xmlns:p14="http://schemas.microsoft.com/office/powerpoint/2010/main" val="32053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ir_norsk">
  <a:themeElements>
    <a:clrScheme name="Utdanningsdir">
      <a:dk1>
        <a:sysClr val="windowText" lastClr="000000"/>
      </a:dk1>
      <a:lt1>
        <a:sysClr val="window" lastClr="FFFFFF"/>
      </a:lt1>
      <a:dk2>
        <a:srgbClr val="EAB90C"/>
      </a:dk2>
      <a:lt2>
        <a:srgbClr val="93B633"/>
      </a:lt2>
      <a:accent1>
        <a:srgbClr val="F37321"/>
      </a:accent1>
      <a:accent2>
        <a:srgbClr val="8B8678"/>
      </a:accent2>
      <a:accent3>
        <a:srgbClr val="084686"/>
      </a:accent3>
      <a:accent4>
        <a:srgbClr val="00A1DE"/>
      </a:accent4>
      <a:accent5>
        <a:srgbClr val="8B478D"/>
      </a:accent5>
      <a:accent6>
        <a:srgbClr val="AF003B"/>
      </a:accent6>
      <a:hlink>
        <a:srgbClr val="0000FF"/>
      </a:hlink>
      <a:folHlink>
        <a:srgbClr val="800080"/>
      </a:folHlink>
    </a:clrScheme>
    <a:fontScheme name="Egendefinert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Udir_norsk</Template>
  <TotalTime>837</TotalTime>
  <Words>415</Words>
  <Application>Microsoft Office PowerPoint</Application>
  <PresentationFormat>Pasirinktinai</PresentationFormat>
  <Paragraphs>123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Udir_norsk</vt:lpstr>
      <vt:lpstr>Inspections as a twin vehicle for school development and National control?</vt:lpstr>
      <vt:lpstr>He who increases his knowledge, increase his pain (Ecclesiastes 1:18 - King James Bible Online)</vt:lpstr>
      <vt:lpstr>Introduction</vt:lpstr>
      <vt:lpstr>PowerPoint pristatymas</vt:lpstr>
      <vt:lpstr>PowerPoint pristatymas</vt:lpstr>
      <vt:lpstr>PowerPoint pristatymas</vt:lpstr>
      <vt:lpstr>We all look for an optimal mix…</vt:lpstr>
      <vt:lpstr>The Norwegian Directorate for Education and Training</vt:lpstr>
      <vt:lpstr>National goals –&gt; local implementation: Legal framework</vt:lpstr>
      <vt:lpstr>Symbioses and  dilemmas support and pressure</vt:lpstr>
      <vt:lpstr>PowerPoint pristatymas</vt:lpstr>
      <vt:lpstr>Statements on impact of inspection – school leaders</vt:lpstr>
      <vt:lpstr>Symbioses and dilemmas</vt:lpstr>
      <vt:lpstr>PowerPoint pristatymas</vt:lpstr>
    </vt:vector>
  </TitlesOfParts>
  <Company>Utdanningsdirektoratet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Annemarie Bechmann Hansen</dc:creator>
  <dc:description>template by addpoint.no</dc:description>
  <cp:lastModifiedBy>Vida Kamenskiene</cp:lastModifiedBy>
  <cp:revision>50</cp:revision>
  <dcterms:created xsi:type="dcterms:W3CDTF">2014-05-07T08:10:34Z</dcterms:created>
  <dcterms:modified xsi:type="dcterms:W3CDTF">2014-05-23T07:14:54Z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