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6" r:id="rId4"/>
    <p:sldId id="262" r:id="rId5"/>
    <p:sldId id="264" r:id="rId6"/>
    <p:sldId id="257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82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84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04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45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72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03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37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55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52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4664-1DBC-6445-87E7-2F29D2322B7B}" type="datetimeFigureOut">
              <a:rPr lang="fr-FR" smtClean="0"/>
              <a:t>09/11/17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7DD8-CE65-4947-A130-633239BEFB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Paris 13 et 14 Novembre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Impact de l’inspection sur les politiques publiques</a:t>
            </a:r>
            <a:endParaRPr lang="fr-FR" sz="4400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9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Quelques données sur la SICI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54400"/>
            <a:ext cx="6400800" cy="30226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400" dirty="0" smtClean="0"/>
              <a:t>37 membres</a:t>
            </a:r>
          </a:p>
          <a:p>
            <a:r>
              <a:rPr lang="fr-FR" sz="4400" dirty="0" smtClean="0"/>
              <a:t>Inspections nationales ou régionales</a:t>
            </a:r>
          </a:p>
          <a:p>
            <a:r>
              <a:rPr lang="fr-FR" sz="4400" dirty="0" smtClean="0"/>
              <a:t>Crée en 1995</a:t>
            </a:r>
            <a:endParaRPr lang="fr-FR" sz="4400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12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Plan stratégique 2016-2020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fr-FR" sz="13500" dirty="0" smtClean="0"/>
              <a:t>Participer au débat public</a:t>
            </a:r>
          </a:p>
          <a:p>
            <a:pPr algn="l"/>
            <a:r>
              <a:rPr lang="fr-FR" sz="13500" dirty="0" smtClean="0"/>
              <a:t>Favoriser le développement professionnel des inspecteurs</a:t>
            </a:r>
          </a:p>
          <a:p>
            <a:pPr algn="l"/>
            <a:r>
              <a:rPr lang="fr-FR" sz="13500" dirty="0" smtClean="0"/>
              <a:t>Soutenir la coopération entre les inspections membres</a:t>
            </a:r>
          </a:p>
          <a:p>
            <a:pPr algn="l"/>
            <a:endParaRPr lang="fr-FR" sz="13500" dirty="0" smtClean="0"/>
          </a:p>
          <a:p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0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3600" y="1395413"/>
            <a:ext cx="7772400" cy="1169988"/>
          </a:xfrm>
        </p:spPr>
        <p:txBody>
          <a:bodyPr/>
          <a:lstStyle/>
          <a:p>
            <a:r>
              <a:rPr lang="fr-FR" dirty="0" smtClean="0"/>
              <a:t>Année de l’impact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565401"/>
            <a:ext cx="6400800" cy="4051299"/>
          </a:xfrm>
        </p:spPr>
        <p:txBody>
          <a:bodyPr>
            <a:normAutofit fontScale="25000" lnSpcReduction="20000"/>
          </a:bodyPr>
          <a:lstStyle/>
          <a:p>
            <a:r>
              <a:rPr lang="fr-FR" sz="14400" dirty="0" smtClean="0"/>
              <a:t>Gouvernance par la performance des systèmes</a:t>
            </a:r>
          </a:p>
          <a:p>
            <a:r>
              <a:rPr lang="fr-FR" sz="14400" dirty="0" smtClean="0"/>
              <a:t>Multiplicité des acteurs en charge de l’évaluation</a:t>
            </a:r>
          </a:p>
          <a:p>
            <a:r>
              <a:rPr lang="fr-FR" sz="14400" dirty="0" smtClean="0"/>
              <a:t>Nécessité de mesurer clairement l’apport </a:t>
            </a:r>
            <a:r>
              <a:rPr lang="fr-FR" sz="14400" dirty="0" smtClean="0"/>
              <a:t>de </a:t>
            </a:r>
            <a:r>
              <a:rPr lang="fr-FR" sz="14400" dirty="0" smtClean="0"/>
              <a:t>la démarche d’inspection / d’évaluation sur la qualité des systèmes éducatifs</a:t>
            </a:r>
          </a:p>
          <a:p>
            <a:pPr algn="l"/>
            <a:endParaRPr lang="fr-FR" sz="13500" dirty="0" smtClean="0"/>
          </a:p>
          <a:p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26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57114"/>
            <a:ext cx="6400800" cy="4381686"/>
          </a:xfrm>
        </p:spPr>
        <p:txBody>
          <a:bodyPr>
            <a:normAutofit fontScale="25000" lnSpcReduction="20000"/>
          </a:bodyPr>
          <a:lstStyle/>
          <a:p>
            <a:endParaRPr lang="nl-NL" altLang="de-DE" sz="9600" dirty="0" smtClean="0"/>
          </a:p>
          <a:p>
            <a:r>
              <a:rPr lang="nl-NL" altLang="de-DE" sz="12800" dirty="0" smtClean="0"/>
              <a:t>Coeur </a:t>
            </a:r>
            <a:r>
              <a:rPr lang="nl-NL" altLang="de-DE" sz="12800" dirty="0" err="1" smtClean="0"/>
              <a:t>m</a:t>
            </a:r>
            <a:r>
              <a:rPr lang="nl-NL" altLang="de-DE" sz="12800" dirty="0" err="1" smtClean="0"/>
              <a:t>ême</a:t>
            </a:r>
            <a:r>
              <a:rPr lang="nl-NL" altLang="de-DE" sz="12800" dirty="0" smtClean="0"/>
              <a:t> de </a:t>
            </a:r>
            <a:r>
              <a:rPr lang="nl-NL" altLang="de-DE" sz="12800" dirty="0" err="1" smtClean="0"/>
              <a:t>notre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identité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professionnelle</a:t>
            </a:r>
            <a:endParaRPr lang="nl-NL" altLang="de-DE" sz="12800" dirty="0" smtClean="0"/>
          </a:p>
          <a:p>
            <a:r>
              <a:rPr lang="nl-NL" altLang="de-DE" sz="12800" dirty="0" err="1" smtClean="0"/>
              <a:t>Thème</a:t>
            </a:r>
            <a:r>
              <a:rPr lang="nl-NL" altLang="de-DE" sz="12800" dirty="0" smtClean="0"/>
              <a:t> déjà </a:t>
            </a:r>
            <a:r>
              <a:rPr lang="nl-NL" altLang="de-DE" sz="12800" dirty="0" err="1" smtClean="0"/>
              <a:t>travaillé</a:t>
            </a:r>
            <a:r>
              <a:rPr lang="nl-NL" altLang="de-DE" sz="12800" dirty="0" smtClean="0"/>
              <a:t> à la SICI par </a:t>
            </a:r>
            <a:r>
              <a:rPr lang="nl-NL" altLang="de-DE" sz="12800" dirty="0" err="1" smtClean="0"/>
              <a:t>le</a:t>
            </a:r>
            <a:r>
              <a:rPr lang="nl-NL" altLang="de-DE" sz="12800" dirty="0" smtClean="0"/>
              <a:t> passé</a:t>
            </a:r>
          </a:p>
          <a:p>
            <a:r>
              <a:rPr lang="nl-NL" altLang="de-DE" sz="12800" dirty="0" smtClean="0"/>
              <a:t>Corpus de recherche </a:t>
            </a:r>
            <a:r>
              <a:rPr lang="nl-NL" altLang="de-DE" sz="12800" dirty="0" err="1" smtClean="0"/>
              <a:t>existe</a:t>
            </a:r>
            <a:endParaRPr lang="nl-NL" altLang="de-DE" sz="12800" dirty="0" smtClean="0"/>
          </a:p>
          <a:p>
            <a:r>
              <a:rPr lang="nl-NL" altLang="de-DE" sz="12800" dirty="0" err="1" smtClean="0"/>
              <a:t>Nécessité</a:t>
            </a:r>
            <a:r>
              <a:rPr lang="nl-NL" altLang="de-DE" sz="12800" dirty="0" smtClean="0"/>
              <a:t> de </a:t>
            </a:r>
            <a:r>
              <a:rPr lang="nl-NL" altLang="de-DE" sz="12800" dirty="0" err="1" smtClean="0"/>
              <a:t>construire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un</a:t>
            </a:r>
            <a:r>
              <a:rPr lang="nl-NL" altLang="de-DE" sz="12800" dirty="0" smtClean="0"/>
              <a:t> discours à </a:t>
            </a:r>
            <a:r>
              <a:rPr lang="nl-NL" altLang="de-DE" sz="12800" dirty="0" err="1" smtClean="0"/>
              <a:t>partir</a:t>
            </a:r>
            <a:r>
              <a:rPr lang="nl-NL" altLang="de-DE" sz="12800" dirty="0" smtClean="0"/>
              <a:t> de </a:t>
            </a:r>
            <a:r>
              <a:rPr lang="nl-NL" altLang="de-DE" sz="12800" dirty="0" err="1" smtClean="0"/>
              <a:t>cette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connaissance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accumulée</a:t>
            </a:r>
            <a:endParaRPr lang="nl-NL" altLang="de-DE" sz="12800" dirty="0" smtClean="0"/>
          </a:p>
          <a:p>
            <a:r>
              <a:rPr lang="nl-NL" altLang="de-DE" sz="12800" dirty="0" err="1" smtClean="0"/>
              <a:t>Confronter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ce</a:t>
            </a:r>
            <a:r>
              <a:rPr lang="nl-NL" altLang="de-DE" sz="12800" dirty="0" smtClean="0"/>
              <a:t> que </a:t>
            </a:r>
            <a:r>
              <a:rPr lang="nl-NL" altLang="de-DE" sz="12800" dirty="0" err="1" smtClean="0"/>
              <a:t>nous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pensons</a:t>
            </a:r>
            <a:r>
              <a:rPr lang="nl-NL" altLang="de-DE" sz="12800" dirty="0" smtClean="0"/>
              <a:t> à la </a:t>
            </a:r>
            <a:r>
              <a:rPr lang="nl-NL" altLang="de-DE" sz="12800" dirty="0" err="1" smtClean="0"/>
              <a:t>réalité</a:t>
            </a:r>
            <a:r>
              <a:rPr lang="nl-NL" altLang="de-DE" sz="12800" dirty="0" smtClean="0"/>
              <a:t> des </a:t>
            </a:r>
            <a:r>
              <a:rPr lang="nl-NL" altLang="de-DE" sz="12800" dirty="0" err="1" smtClean="0"/>
              <a:t>observations</a:t>
            </a:r>
            <a:endParaRPr lang="nl-NL" altLang="de-DE" sz="12800" dirty="0" smtClean="0"/>
          </a:p>
          <a:p>
            <a:r>
              <a:rPr lang="nl-NL" altLang="de-DE" sz="12800" dirty="0" err="1" smtClean="0"/>
              <a:t>Construire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un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message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clair</a:t>
            </a:r>
            <a:r>
              <a:rPr lang="nl-NL" altLang="de-DE" sz="12800" dirty="0" smtClean="0"/>
              <a:t> et </a:t>
            </a:r>
            <a:r>
              <a:rPr lang="nl-NL" altLang="de-DE" sz="12800" dirty="0" err="1" smtClean="0"/>
              <a:t>audible</a:t>
            </a:r>
            <a:endParaRPr lang="nl-NL" altLang="de-DE" sz="12800" dirty="0" smtClean="0"/>
          </a:p>
          <a:p>
            <a:r>
              <a:rPr lang="nl-NL" altLang="de-DE" sz="12800" dirty="0" err="1" smtClean="0"/>
              <a:t>Communiquer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ce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message</a:t>
            </a:r>
            <a:r>
              <a:rPr lang="nl-NL" altLang="de-DE" sz="12800" dirty="0" smtClean="0"/>
              <a:t> dans les </a:t>
            </a:r>
            <a:r>
              <a:rPr lang="nl-NL" altLang="de-DE" sz="12800" dirty="0" err="1" smtClean="0"/>
              <a:t>instances</a:t>
            </a:r>
            <a:r>
              <a:rPr lang="nl-NL" altLang="de-DE" sz="12800" dirty="0" smtClean="0"/>
              <a:t> </a:t>
            </a:r>
            <a:r>
              <a:rPr lang="nl-NL" altLang="de-DE" sz="12800" dirty="0" err="1" smtClean="0"/>
              <a:t>nationales</a:t>
            </a:r>
            <a:r>
              <a:rPr lang="nl-NL" altLang="de-DE" sz="12800" dirty="0" smtClean="0"/>
              <a:t> et </a:t>
            </a:r>
            <a:r>
              <a:rPr lang="nl-NL" altLang="de-DE" sz="12800" dirty="0" err="1" smtClean="0"/>
              <a:t>internationales</a:t>
            </a:r>
            <a:endParaRPr lang="nl-NL" altLang="de-DE" sz="12800" dirty="0" smtClean="0"/>
          </a:p>
          <a:p>
            <a:endParaRPr lang="fr-FR" sz="12800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252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1395412"/>
            <a:ext cx="7772400" cy="1470025"/>
          </a:xfrm>
        </p:spPr>
        <p:txBody>
          <a:bodyPr/>
          <a:lstStyle/>
          <a:p>
            <a:r>
              <a:rPr lang="fr-FR" dirty="0" smtClean="0"/>
              <a:t>Quel Impact de l’inspection sur les politiques publiques?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5814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Première étape après le lancement du thème à Malte</a:t>
            </a:r>
          </a:p>
          <a:p>
            <a:r>
              <a:rPr lang="fr-FR" dirty="0" smtClean="0"/>
              <a:t>Prochaines étapes: Luxembourg, Ecosse et Serbie</a:t>
            </a:r>
          </a:p>
          <a:p>
            <a:r>
              <a:rPr lang="fr-FR" dirty="0" smtClean="0"/>
              <a:t>Objectif: conférence de cl</a:t>
            </a:r>
            <a:r>
              <a:rPr lang="fr-FR" dirty="0" smtClean="0"/>
              <a:t>ôture et publication d’un point d’étape sur la question.</a:t>
            </a:r>
          </a:p>
          <a:p>
            <a:r>
              <a:rPr lang="fr-FR" dirty="0" smtClean="0"/>
              <a:t>Pas de prise de position de la SICI à la place de ses membres mais un état des lieux de la réflexion et des pratiques dans les pays.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3600" y="1257115"/>
            <a:ext cx="7772400" cy="1066986"/>
          </a:xfrm>
        </p:spPr>
        <p:txBody>
          <a:bodyPr/>
          <a:lstStyle/>
          <a:p>
            <a:r>
              <a:rPr lang="fr-FR" dirty="0" smtClean="0"/>
              <a:t>Recherche et Praticiens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97100"/>
            <a:ext cx="6400800" cy="34417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</a:t>
            </a:r>
            <a:r>
              <a:rPr lang="fr-FR" dirty="0" smtClean="0"/>
              <a:t>e que dit la recherche : volet important et garantie de rigueur scientifique</a:t>
            </a:r>
          </a:p>
          <a:p>
            <a:r>
              <a:rPr lang="fr-FR" dirty="0" smtClean="0"/>
              <a:t>Ce qu’ont à dire les praticiens: analyse irremplaçable des besoins et pratiques</a:t>
            </a:r>
          </a:p>
          <a:p>
            <a:r>
              <a:rPr lang="fr-FR" dirty="0" smtClean="0"/>
              <a:t>Ce qu’en dit le politique qui est le décideur</a:t>
            </a:r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75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57115"/>
            <a:ext cx="7772400" cy="800285"/>
          </a:xfrm>
        </p:spPr>
        <p:txBody>
          <a:bodyPr/>
          <a:lstStyle/>
          <a:p>
            <a:r>
              <a:rPr lang="fr-FR" dirty="0" smtClean="0"/>
              <a:t>Organisation du séminaire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84400"/>
            <a:ext cx="6400800" cy="3454400"/>
          </a:xfrm>
        </p:spPr>
        <p:txBody>
          <a:bodyPr>
            <a:normAutofit/>
          </a:bodyPr>
          <a:lstStyle/>
          <a:p>
            <a:r>
              <a:rPr lang="fr-FR" dirty="0" smtClean="0"/>
              <a:t>Témoignages d’inspecteurs</a:t>
            </a:r>
          </a:p>
          <a:p>
            <a:r>
              <a:rPr lang="fr-FR" dirty="0" smtClean="0"/>
              <a:t>Échanges avec des responsables d’institutions  </a:t>
            </a:r>
          </a:p>
          <a:p>
            <a:r>
              <a:rPr lang="fr-FR" dirty="0" smtClean="0"/>
              <a:t>Apport de la recherche: J Baxter</a:t>
            </a:r>
          </a:p>
          <a:p>
            <a:r>
              <a:rPr lang="fr-FR" dirty="0" smtClean="0"/>
              <a:t>Expression de la demande des décideurs : Ministre, recteurs.</a:t>
            </a:r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34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57115"/>
            <a:ext cx="7772400" cy="800285"/>
          </a:xfrm>
        </p:spPr>
        <p:txBody>
          <a:bodyPr/>
          <a:lstStyle/>
          <a:p>
            <a:r>
              <a:rPr lang="fr-FR" dirty="0" smtClean="0"/>
              <a:t>Bon travail à tous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84400"/>
            <a:ext cx="6400800" cy="3454400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Image 3" descr="C:\Users\capffel\AppData\Local\Temp\notes0BD4BF\~6144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8" y="116258"/>
            <a:ext cx="2134020" cy="114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65" y="363034"/>
            <a:ext cx="3002897" cy="54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ets-do-it-ilovehum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84400"/>
            <a:ext cx="6400800" cy="363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9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276</Words>
  <Application>Microsoft Macintosh PowerPoint</Application>
  <PresentationFormat>Présentation à l'écran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Paris 13 et 14 Novembre 2017</vt:lpstr>
      <vt:lpstr>Quelques données sur la SICI</vt:lpstr>
      <vt:lpstr>Plan stratégique 2016-2020</vt:lpstr>
      <vt:lpstr>Année de l’impact</vt:lpstr>
      <vt:lpstr>Présentation PowerPoint</vt:lpstr>
      <vt:lpstr>Quel Impact de l’inspection sur les politiques publiques?</vt:lpstr>
      <vt:lpstr>Recherche et Praticiens</vt:lpstr>
      <vt:lpstr>Organisation du séminaire</vt:lpstr>
      <vt:lpstr>Bon travail à tous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cmanes</dc:creator>
  <cp:lastModifiedBy>cmanes</cp:lastModifiedBy>
  <cp:revision>7</cp:revision>
  <dcterms:created xsi:type="dcterms:W3CDTF">2017-11-09T19:34:47Z</dcterms:created>
  <dcterms:modified xsi:type="dcterms:W3CDTF">2017-11-10T08:09:07Z</dcterms:modified>
</cp:coreProperties>
</file>