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0" r:id="rId4"/>
    <p:sldId id="271" r:id="rId5"/>
    <p:sldId id="269" r:id="rId6"/>
    <p:sldId id="268" r:id="rId7"/>
  </p:sldIdLst>
  <p:sldSz cx="12192000" cy="6858000"/>
  <p:notesSz cx="6858000" cy="9144000"/>
  <p:defaultText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6" d="100"/>
          <a:sy n="66" d="100"/>
        </p:scale>
        <p:origin x="641" y="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29288E-B439-4068-A311-879229827E5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ro-RO"/>
          </a:p>
        </p:txBody>
      </p:sp>
      <p:sp>
        <p:nvSpPr>
          <p:cNvPr id="3" name="Subtitle 2">
            <a:extLst>
              <a:ext uri="{FF2B5EF4-FFF2-40B4-BE49-F238E27FC236}">
                <a16:creationId xmlns:a16="http://schemas.microsoft.com/office/drawing/2014/main" id="{08D41AC2-267F-4861-82FB-54E8796E182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ro-RO"/>
          </a:p>
        </p:txBody>
      </p:sp>
    </p:spTree>
    <p:extLst>
      <p:ext uri="{BB962C8B-B14F-4D97-AF65-F5344CB8AC3E}">
        <p14:creationId xmlns:p14="http://schemas.microsoft.com/office/powerpoint/2010/main" val="3684851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F4080F-5E03-483D-92B7-DA17EEF0C585}"/>
              </a:ext>
            </a:extLst>
          </p:cNvPr>
          <p:cNvSpPr>
            <a:spLocks noGrp="1"/>
          </p:cNvSpPr>
          <p:nvPr>
            <p:ph type="title"/>
          </p:nvPr>
        </p:nvSpPr>
        <p:spPr/>
        <p:txBody>
          <a:bodyPr/>
          <a:lstStyle/>
          <a:p>
            <a:r>
              <a:rPr lang="en-US"/>
              <a:t>Click to edit Master title style</a:t>
            </a:r>
            <a:endParaRPr lang="ro-RO"/>
          </a:p>
        </p:txBody>
      </p:sp>
      <p:sp>
        <p:nvSpPr>
          <p:cNvPr id="3" name="Vertical Text Placeholder 2">
            <a:extLst>
              <a:ext uri="{FF2B5EF4-FFF2-40B4-BE49-F238E27FC236}">
                <a16:creationId xmlns:a16="http://schemas.microsoft.com/office/drawing/2014/main" id="{15083BBA-6025-4C79-A107-14797EAF578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Date Placeholder 3">
            <a:extLst>
              <a:ext uri="{FF2B5EF4-FFF2-40B4-BE49-F238E27FC236}">
                <a16:creationId xmlns:a16="http://schemas.microsoft.com/office/drawing/2014/main" id="{DC6A2770-6B0E-4A3F-99CF-FB504305BB1C}"/>
              </a:ext>
            </a:extLst>
          </p:cNvPr>
          <p:cNvSpPr>
            <a:spLocks noGrp="1"/>
          </p:cNvSpPr>
          <p:nvPr>
            <p:ph type="dt" sz="half" idx="10"/>
          </p:nvPr>
        </p:nvSpPr>
        <p:spPr>
          <a:xfrm>
            <a:off x="838200" y="6356350"/>
            <a:ext cx="2743200" cy="365125"/>
          </a:xfrm>
          <a:prstGeom prst="rect">
            <a:avLst/>
          </a:prstGeom>
        </p:spPr>
        <p:txBody>
          <a:bodyPr/>
          <a:lstStyle/>
          <a:p>
            <a:fld id="{A323FF83-9329-4EA8-817A-32771E6CA6D1}" type="datetimeFigureOut">
              <a:rPr lang="ro-RO" smtClean="0"/>
              <a:t>03.10.2017</a:t>
            </a:fld>
            <a:endParaRPr lang="ro-RO"/>
          </a:p>
        </p:txBody>
      </p:sp>
      <p:sp>
        <p:nvSpPr>
          <p:cNvPr id="5" name="Footer Placeholder 4">
            <a:extLst>
              <a:ext uri="{FF2B5EF4-FFF2-40B4-BE49-F238E27FC236}">
                <a16:creationId xmlns:a16="http://schemas.microsoft.com/office/drawing/2014/main" id="{909AE036-D9C9-42E7-BE20-B4307C2D82D9}"/>
              </a:ext>
            </a:extLst>
          </p:cNvPr>
          <p:cNvSpPr>
            <a:spLocks noGrp="1"/>
          </p:cNvSpPr>
          <p:nvPr>
            <p:ph type="ftr" sz="quarter" idx="11"/>
          </p:nvPr>
        </p:nvSpPr>
        <p:spPr>
          <a:xfrm>
            <a:off x="838200" y="6356350"/>
            <a:ext cx="10515600" cy="365125"/>
          </a:xfrm>
          <a:prstGeom prst="rect">
            <a:avLst/>
          </a:prstGeom>
        </p:spPr>
        <p:txBody>
          <a:bodyPr/>
          <a:lstStyle/>
          <a:p>
            <a:endParaRPr lang="ro-RO"/>
          </a:p>
        </p:txBody>
      </p:sp>
      <p:sp>
        <p:nvSpPr>
          <p:cNvPr id="6" name="Slide Number Placeholder 5">
            <a:extLst>
              <a:ext uri="{FF2B5EF4-FFF2-40B4-BE49-F238E27FC236}">
                <a16:creationId xmlns:a16="http://schemas.microsoft.com/office/drawing/2014/main" id="{AE6411CE-16DE-47E7-8022-B8A4CAB4D32B}"/>
              </a:ext>
            </a:extLst>
          </p:cNvPr>
          <p:cNvSpPr>
            <a:spLocks noGrp="1"/>
          </p:cNvSpPr>
          <p:nvPr>
            <p:ph type="sldNum" sz="quarter" idx="12"/>
          </p:nvPr>
        </p:nvSpPr>
        <p:spPr>
          <a:xfrm>
            <a:off x="8610600" y="6356350"/>
            <a:ext cx="2743200" cy="365125"/>
          </a:xfrm>
          <a:prstGeom prst="rect">
            <a:avLst/>
          </a:prstGeom>
        </p:spPr>
        <p:txBody>
          <a:bodyPr/>
          <a:lstStyle/>
          <a:p>
            <a:fld id="{EC1D0279-91CD-497E-8FDE-294C1D6DC8B7}" type="slidenum">
              <a:rPr lang="ro-RO" smtClean="0"/>
              <a:t>‹#›</a:t>
            </a:fld>
            <a:endParaRPr lang="ro-RO"/>
          </a:p>
        </p:txBody>
      </p:sp>
    </p:spTree>
    <p:extLst>
      <p:ext uri="{BB962C8B-B14F-4D97-AF65-F5344CB8AC3E}">
        <p14:creationId xmlns:p14="http://schemas.microsoft.com/office/powerpoint/2010/main" val="24377047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BA28017-CD5E-40B9-B10E-797504449A5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ro-RO"/>
          </a:p>
        </p:txBody>
      </p:sp>
      <p:sp>
        <p:nvSpPr>
          <p:cNvPr id="3" name="Vertical Text Placeholder 2">
            <a:extLst>
              <a:ext uri="{FF2B5EF4-FFF2-40B4-BE49-F238E27FC236}">
                <a16:creationId xmlns:a16="http://schemas.microsoft.com/office/drawing/2014/main" id="{C8C61E01-0E07-4C90-A47B-23F386B1550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Date Placeholder 3">
            <a:extLst>
              <a:ext uri="{FF2B5EF4-FFF2-40B4-BE49-F238E27FC236}">
                <a16:creationId xmlns:a16="http://schemas.microsoft.com/office/drawing/2014/main" id="{638FD74C-5FE9-4440-9F6D-7D72EC56521B}"/>
              </a:ext>
            </a:extLst>
          </p:cNvPr>
          <p:cNvSpPr>
            <a:spLocks noGrp="1"/>
          </p:cNvSpPr>
          <p:nvPr>
            <p:ph type="dt" sz="half" idx="10"/>
          </p:nvPr>
        </p:nvSpPr>
        <p:spPr>
          <a:xfrm>
            <a:off x="838200" y="6356350"/>
            <a:ext cx="2743200" cy="365125"/>
          </a:xfrm>
          <a:prstGeom prst="rect">
            <a:avLst/>
          </a:prstGeom>
        </p:spPr>
        <p:txBody>
          <a:bodyPr/>
          <a:lstStyle/>
          <a:p>
            <a:fld id="{A323FF83-9329-4EA8-817A-32771E6CA6D1}" type="datetimeFigureOut">
              <a:rPr lang="ro-RO" smtClean="0"/>
              <a:t>03.10.2017</a:t>
            </a:fld>
            <a:endParaRPr lang="ro-RO"/>
          </a:p>
        </p:txBody>
      </p:sp>
      <p:sp>
        <p:nvSpPr>
          <p:cNvPr id="5" name="Footer Placeholder 4">
            <a:extLst>
              <a:ext uri="{FF2B5EF4-FFF2-40B4-BE49-F238E27FC236}">
                <a16:creationId xmlns:a16="http://schemas.microsoft.com/office/drawing/2014/main" id="{26C334B7-3201-4393-950B-27F7A959C13B}"/>
              </a:ext>
            </a:extLst>
          </p:cNvPr>
          <p:cNvSpPr>
            <a:spLocks noGrp="1"/>
          </p:cNvSpPr>
          <p:nvPr>
            <p:ph type="ftr" sz="quarter" idx="11"/>
          </p:nvPr>
        </p:nvSpPr>
        <p:spPr>
          <a:xfrm>
            <a:off x="838200" y="6356350"/>
            <a:ext cx="10515600" cy="365125"/>
          </a:xfrm>
          <a:prstGeom prst="rect">
            <a:avLst/>
          </a:prstGeom>
        </p:spPr>
        <p:txBody>
          <a:bodyPr/>
          <a:lstStyle/>
          <a:p>
            <a:endParaRPr lang="ro-RO"/>
          </a:p>
        </p:txBody>
      </p:sp>
      <p:sp>
        <p:nvSpPr>
          <p:cNvPr id="6" name="Slide Number Placeholder 5">
            <a:extLst>
              <a:ext uri="{FF2B5EF4-FFF2-40B4-BE49-F238E27FC236}">
                <a16:creationId xmlns:a16="http://schemas.microsoft.com/office/drawing/2014/main" id="{C564191C-84AE-4DCA-BBD6-BF9DC5F3C2CD}"/>
              </a:ext>
            </a:extLst>
          </p:cNvPr>
          <p:cNvSpPr>
            <a:spLocks noGrp="1"/>
          </p:cNvSpPr>
          <p:nvPr>
            <p:ph type="sldNum" sz="quarter" idx="12"/>
          </p:nvPr>
        </p:nvSpPr>
        <p:spPr>
          <a:xfrm>
            <a:off x="8610600" y="6356350"/>
            <a:ext cx="2743200" cy="365125"/>
          </a:xfrm>
          <a:prstGeom prst="rect">
            <a:avLst/>
          </a:prstGeom>
        </p:spPr>
        <p:txBody>
          <a:bodyPr/>
          <a:lstStyle/>
          <a:p>
            <a:fld id="{EC1D0279-91CD-497E-8FDE-294C1D6DC8B7}" type="slidenum">
              <a:rPr lang="ro-RO" smtClean="0"/>
              <a:t>‹#›</a:t>
            </a:fld>
            <a:endParaRPr lang="ro-RO"/>
          </a:p>
        </p:txBody>
      </p:sp>
    </p:spTree>
    <p:extLst>
      <p:ext uri="{BB962C8B-B14F-4D97-AF65-F5344CB8AC3E}">
        <p14:creationId xmlns:p14="http://schemas.microsoft.com/office/powerpoint/2010/main" val="13881199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11E097-98D2-462B-BC7C-A3E3A7BF8E0F}"/>
              </a:ext>
            </a:extLst>
          </p:cNvPr>
          <p:cNvSpPr>
            <a:spLocks noGrp="1"/>
          </p:cNvSpPr>
          <p:nvPr>
            <p:ph type="title"/>
          </p:nvPr>
        </p:nvSpPr>
        <p:spPr/>
        <p:txBody>
          <a:bodyPr/>
          <a:lstStyle/>
          <a:p>
            <a:r>
              <a:rPr lang="en-US"/>
              <a:t>Click to edit Master title style</a:t>
            </a:r>
            <a:endParaRPr lang="ro-RO"/>
          </a:p>
        </p:txBody>
      </p:sp>
      <p:sp>
        <p:nvSpPr>
          <p:cNvPr id="3" name="Content Placeholder 2">
            <a:extLst>
              <a:ext uri="{FF2B5EF4-FFF2-40B4-BE49-F238E27FC236}">
                <a16:creationId xmlns:a16="http://schemas.microsoft.com/office/drawing/2014/main" id="{0A676825-4975-425F-A423-F023FA57AC7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Date Placeholder 3">
            <a:extLst>
              <a:ext uri="{FF2B5EF4-FFF2-40B4-BE49-F238E27FC236}">
                <a16:creationId xmlns:a16="http://schemas.microsoft.com/office/drawing/2014/main" id="{A6E23183-67E9-4AC7-9515-BA96388612CB}"/>
              </a:ext>
            </a:extLst>
          </p:cNvPr>
          <p:cNvSpPr>
            <a:spLocks noGrp="1"/>
          </p:cNvSpPr>
          <p:nvPr>
            <p:ph type="dt" sz="half" idx="10"/>
          </p:nvPr>
        </p:nvSpPr>
        <p:spPr>
          <a:xfrm>
            <a:off x="838200" y="6356350"/>
            <a:ext cx="2743200" cy="365125"/>
          </a:xfrm>
          <a:prstGeom prst="rect">
            <a:avLst/>
          </a:prstGeom>
        </p:spPr>
        <p:txBody>
          <a:bodyPr/>
          <a:lstStyle/>
          <a:p>
            <a:fld id="{A323FF83-9329-4EA8-817A-32771E6CA6D1}" type="datetimeFigureOut">
              <a:rPr lang="ro-RO" smtClean="0"/>
              <a:t>03.10.2017</a:t>
            </a:fld>
            <a:endParaRPr lang="ro-RO"/>
          </a:p>
        </p:txBody>
      </p:sp>
      <p:sp>
        <p:nvSpPr>
          <p:cNvPr id="5" name="Footer Placeholder 4">
            <a:extLst>
              <a:ext uri="{FF2B5EF4-FFF2-40B4-BE49-F238E27FC236}">
                <a16:creationId xmlns:a16="http://schemas.microsoft.com/office/drawing/2014/main" id="{6F6F4283-B1A5-4B9D-9E1D-6C7275173F28}"/>
              </a:ext>
            </a:extLst>
          </p:cNvPr>
          <p:cNvSpPr>
            <a:spLocks noGrp="1"/>
          </p:cNvSpPr>
          <p:nvPr>
            <p:ph type="ftr" sz="quarter" idx="11"/>
          </p:nvPr>
        </p:nvSpPr>
        <p:spPr>
          <a:xfrm>
            <a:off x="838200" y="6356350"/>
            <a:ext cx="10515600" cy="365125"/>
          </a:xfrm>
          <a:prstGeom prst="rect">
            <a:avLst/>
          </a:prstGeom>
        </p:spPr>
        <p:txBody>
          <a:bodyPr/>
          <a:lstStyle/>
          <a:p>
            <a:endParaRPr lang="ro-RO"/>
          </a:p>
        </p:txBody>
      </p:sp>
      <p:sp>
        <p:nvSpPr>
          <p:cNvPr id="6" name="Slide Number Placeholder 5">
            <a:extLst>
              <a:ext uri="{FF2B5EF4-FFF2-40B4-BE49-F238E27FC236}">
                <a16:creationId xmlns:a16="http://schemas.microsoft.com/office/drawing/2014/main" id="{7475ABFD-AE04-4F7E-9635-806411619B3F}"/>
              </a:ext>
            </a:extLst>
          </p:cNvPr>
          <p:cNvSpPr>
            <a:spLocks noGrp="1"/>
          </p:cNvSpPr>
          <p:nvPr>
            <p:ph type="sldNum" sz="quarter" idx="12"/>
          </p:nvPr>
        </p:nvSpPr>
        <p:spPr>
          <a:xfrm>
            <a:off x="8610600" y="6356350"/>
            <a:ext cx="2743200" cy="365125"/>
          </a:xfrm>
          <a:prstGeom prst="rect">
            <a:avLst/>
          </a:prstGeom>
        </p:spPr>
        <p:txBody>
          <a:bodyPr/>
          <a:lstStyle/>
          <a:p>
            <a:fld id="{EC1D0279-91CD-497E-8FDE-294C1D6DC8B7}" type="slidenum">
              <a:rPr lang="ro-RO" smtClean="0"/>
              <a:t>‹#›</a:t>
            </a:fld>
            <a:endParaRPr lang="ro-RO"/>
          </a:p>
        </p:txBody>
      </p:sp>
    </p:spTree>
    <p:extLst>
      <p:ext uri="{BB962C8B-B14F-4D97-AF65-F5344CB8AC3E}">
        <p14:creationId xmlns:p14="http://schemas.microsoft.com/office/powerpoint/2010/main" val="7793945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C0F80-08E4-4995-9D09-0CB837F3A06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ro-RO"/>
          </a:p>
        </p:txBody>
      </p:sp>
      <p:sp>
        <p:nvSpPr>
          <p:cNvPr id="3" name="Text Placeholder 2">
            <a:extLst>
              <a:ext uri="{FF2B5EF4-FFF2-40B4-BE49-F238E27FC236}">
                <a16:creationId xmlns:a16="http://schemas.microsoft.com/office/drawing/2014/main" id="{2346136D-8FB7-4059-ADC9-3B497E14AE9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9736CB5-0F8B-40DD-ADD5-F9F8085AE04D}"/>
              </a:ext>
            </a:extLst>
          </p:cNvPr>
          <p:cNvSpPr>
            <a:spLocks noGrp="1"/>
          </p:cNvSpPr>
          <p:nvPr>
            <p:ph type="dt" sz="half" idx="10"/>
          </p:nvPr>
        </p:nvSpPr>
        <p:spPr>
          <a:xfrm>
            <a:off x="838200" y="6356350"/>
            <a:ext cx="2743200" cy="365125"/>
          </a:xfrm>
          <a:prstGeom prst="rect">
            <a:avLst/>
          </a:prstGeom>
        </p:spPr>
        <p:txBody>
          <a:bodyPr/>
          <a:lstStyle/>
          <a:p>
            <a:fld id="{A323FF83-9329-4EA8-817A-32771E6CA6D1}" type="datetimeFigureOut">
              <a:rPr lang="ro-RO" smtClean="0"/>
              <a:t>03.10.2017</a:t>
            </a:fld>
            <a:endParaRPr lang="ro-RO"/>
          </a:p>
        </p:txBody>
      </p:sp>
      <p:sp>
        <p:nvSpPr>
          <p:cNvPr id="5" name="Footer Placeholder 4">
            <a:extLst>
              <a:ext uri="{FF2B5EF4-FFF2-40B4-BE49-F238E27FC236}">
                <a16:creationId xmlns:a16="http://schemas.microsoft.com/office/drawing/2014/main" id="{E1E4ACBD-695E-457F-AC49-66EB30E162C3}"/>
              </a:ext>
            </a:extLst>
          </p:cNvPr>
          <p:cNvSpPr>
            <a:spLocks noGrp="1"/>
          </p:cNvSpPr>
          <p:nvPr>
            <p:ph type="ftr" sz="quarter" idx="11"/>
          </p:nvPr>
        </p:nvSpPr>
        <p:spPr>
          <a:xfrm>
            <a:off x="838200" y="6356350"/>
            <a:ext cx="10515600" cy="365125"/>
          </a:xfrm>
          <a:prstGeom prst="rect">
            <a:avLst/>
          </a:prstGeom>
        </p:spPr>
        <p:txBody>
          <a:bodyPr/>
          <a:lstStyle/>
          <a:p>
            <a:endParaRPr lang="ro-RO"/>
          </a:p>
        </p:txBody>
      </p:sp>
      <p:sp>
        <p:nvSpPr>
          <p:cNvPr id="6" name="Slide Number Placeholder 5">
            <a:extLst>
              <a:ext uri="{FF2B5EF4-FFF2-40B4-BE49-F238E27FC236}">
                <a16:creationId xmlns:a16="http://schemas.microsoft.com/office/drawing/2014/main" id="{E1A86DE1-9CEF-4A59-90F6-DE63E266C7FD}"/>
              </a:ext>
            </a:extLst>
          </p:cNvPr>
          <p:cNvSpPr>
            <a:spLocks noGrp="1"/>
          </p:cNvSpPr>
          <p:nvPr>
            <p:ph type="sldNum" sz="quarter" idx="12"/>
          </p:nvPr>
        </p:nvSpPr>
        <p:spPr>
          <a:xfrm>
            <a:off x="8610600" y="6356350"/>
            <a:ext cx="2743200" cy="365125"/>
          </a:xfrm>
          <a:prstGeom prst="rect">
            <a:avLst/>
          </a:prstGeom>
        </p:spPr>
        <p:txBody>
          <a:bodyPr/>
          <a:lstStyle/>
          <a:p>
            <a:fld id="{EC1D0279-91CD-497E-8FDE-294C1D6DC8B7}" type="slidenum">
              <a:rPr lang="ro-RO" smtClean="0"/>
              <a:t>‹#›</a:t>
            </a:fld>
            <a:endParaRPr lang="ro-RO"/>
          </a:p>
        </p:txBody>
      </p:sp>
    </p:spTree>
    <p:extLst>
      <p:ext uri="{BB962C8B-B14F-4D97-AF65-F5344CB8AC3E}">
        <p14:creationId xmlns:p14="http://schemas.microsoft.com/office/powerpoint/2010/main" val="33024807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B72F9-9F1B-4731-825A-1914D4811AEF}"/>
              </a:ext>
            </a:extLst>
          </p:cNvPr>
          <p:cNvSpPr>
            <a:spLocks noGrp="1"/>
          </p:cNvSpPr>
          <p:nvPr>
            <p:ph type="title"/>
          </p:nvPr>
        </p:nvSpPr>
        <p:spPr/>
        <p:txBody>
          <a:bodyPr/>
          <a:lstStyle/>
          <a:p>
            <a:r>
              <a:rPr lang="en-US"/>
              <a:t>Click to edit Master title style</a:t>
            </a:r>
            <a:endParaRPr lang="ro-RO"/>
          </a:p>
        </p:txBody>
      </p:sp>
      <p:sp>
        <p:nvSpPr>
          <p:cNvPr id="3" name="Content Placeholder 2">
            <a:extLst>
              <a:ext uri="{FF2B5EF4-FFF2-40B4-BE49-F238E27FC236}">
                <a16:creationId xmlns:a16="http://schemas.microsoft.com/office/drawing/2014/main" id="{B996D808-A525-4C8D-8AAD-A736A3B5EFB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Content Placeholder 3">
            <a:extLst>
              <a:ext uri="{FF2B5EF4-FFF2-40B4-BE49-F238E27FC236}">
                <a16:creationId xmlns:a16="http://schemas.microsoft.com/office/drawing/2014/main" id="{BF48DB7C-5B6D-4B04-BD65-7D76BED3A96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5" name="Date Placeholder 4">
            <a:extLst>
              <a:ext uri="{FF2B5EF4-FFF2-40B4-BE49-F238E27FC236}">
                <a16:creationId xmlns:a16="http://schemas.microsoft.com/office/drawing/2014/main" id="{50A04DBB-5A4D-4665-BD75-C0CF78C136C5}"/>
              </a:ext>
            </a:extLst>
          </p:cNvPr>
          <p:cNvSpPr>
            <a:spLocks noGrp="1"/>
          </p:cNvSpPr>
          <p:nvPr>
            <p:ph type="dt" sz="half" idx="10"/>
          </p:nvPr>
        </p:nvSpPr>
        <p:spPr>
          <a:xfrm>
            <a:off x="838200" y="6356350"/>
            <a:ext cx="2743200" cy="365125"/>
          </a:xfrm>
          <a:prstGeom prst="rect">
            <a:avLst/>
          </a:prstGeom>
        </p:spPr>
        <p:txBody>
          <a:bodyPr/>
          <a:lstStyle/>
          <a:p>
            <a:fld id="{A323FF83-9329-4EA8-817A-32771E6CA6D1}" type="datetimeFigureOut">
              <a:rPr lang="ro-RO" smtClean="0"/>
              <a:t>03.10.2017</a:t>
            </a:fld>
            <a:endParaRPr lang="ro-RO"/>
          </a:p>
        </p:txBody>
      </p:sp>
      <p:sp>
        <p:nvSpPr>
          <p:cNvPr id="6" name="Footer Placeholder 5">
            <a:extLst>
              <a:ext uri="{FF2B5EF4-FFF2-40B4-BE49-F238E27FC236}">
                <a16:creationId xmlns:a16="http://schemas.microsoft.com/office/drawing/2014/main" id="{070202BB-CF07-4104-85BD-EB4FCF6F0445}"/>
              </a:ext>
            </a:extLst>
          </p:cNvPr>
          <p:cNvSpPr>
            <a:spLocks noGrp="1"/>
          </p:cNvSpPr>
          <p:nvPr>
            <p:ph type="ftr" sz="quarter" idx="11"/>
          </p:nvPr>
        </p:nvSpPr>
        <p:spPr>
          <a:xfrm>
            <a:off x="838200" y="6356350"/>
            <a:ext cx="10515600" cy="365125"/>
          </a:xfrm>
          <a:prstGeom prst="rect">
            <a:avLst/>
          </a:prstGeom>
        </p:spPr>
        <p:txBody>
          <a:bodyPr/>
          <a:lstStyle/>
          <a:p>
            <a:endParaRPr lang="ro-RO"/>
          </a:p>
        </p:txBody>
      </p:sp>
      <p:sp>
        <p:nvSpPr>
          <p:cNvPr id="7" name="Slide Number Placeholder 6">
            <a:extLst>
              <a:ext uri="{FF2B5EF4-FFF2-40B4-BE49-F238E27FC236}">
                <a16:creationId xmlns:a16="http://schemas.microsoft.com/office/drawing/2014/main" id="{A8E00A06-9344-48A8-9ED6-E379BCA1FC64}"/>
              </a:ext>
            </a:extLst>
          </p:cNvPr>
          <p:cNvSpPr>
            <a:spLocks noGrp="1"/>
          </p:cNvSpPr>
          <p:nvPr>
            <p:ph type="sldNum" sz="quarter" idx="12"/>
          </p:nvPr>
        </p:nvSpPr>
        <p:spPr>
          <a:xfrm>
            <a:off x="8610600" y="6356350"/>
            <a:ext cx="2743200" cy="365125"/>
          </a:xfrm>
          <a:prstGeom prst="rect">
            <a:avLst/>
          </a:prstGeom>
        </p:spPr>
        <p:txBody>
          <a:bodyPr/>
          <a:lstStyle/>
          <a:p>
            <a:fld id="{EC1D0279-91CD-497E-8FDE-294C1D6DC8B7}" type="slidenum">
              <a:rPr lang="ro-RO" smtClean="0"/>
              <a:t>‹#›</a:t>
            </a:fld>
            <a:endParaRPr lang="ro-RO"/>
          </a:p>
        </p:txBody>
      </p:sp>
    </p:spTree>
    <p:extLst>
      <p:ext uri="{BB962C8B-B14F-4D97-AF65-F5344CB8AC3E}">
        <p14:creationId xmlns:p14="http://schemas.microsoft.com/office/powerpoint/2010/main" val="31752370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F559E9-E4EC-4755-9219-FD8EF69B0F1D}"/>
              </a:ext>
            </a:extLst>
          </p:cNvPr>
          <p:cNvSpPr>
            <a:spLocks noGrp="1"/>
          </p:cNvSpPr>
          <p:nvPr>
            <p:ph type="title"/>
          </p:nvPr>
        </p:nvSpPr>
        <p:spPr>
          <a:xfrm>
            <a:off x="839788" y="365125"/>
            <a:ext cx="10515600" cy="1325563"/>
          </a:xfrm>
        </p:spPr>
        <p:txBody>
          <a:bodyPr/>
          <a:lstStyle/>
          <a:p>
            <a:r>
              <a:rPr lang="en-US"/>
              <a:t>Click to edit Master title style</a:t>
            </a:r>
            <a:endParaRPr lang="ro-RO"/>
          </a:p>
        </p:txBody>
      </p:sp>
      <p:sp>
        <p:nvSpPr>
          <p:cNvPr id="3" name="Text Placeholder 2">
            <a:extLst>
              <a:ext uri="{FF2B5EF4-FFF2-40B4-BE49-F238E27FC236}">
                <a16:creationId xmlns:a16="http://schemas.microsoft.com/office/drawing/2014/main" id="{A1AD3688-EBD4-4E79-ACBF-809D17EA321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4110950-6262-401C-9745-B81C755867D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5" name="Text Placeholder 4">
            <a:extLst>
              <a:ext uri="{FF2B5EF4-FFF2-40B4-BE49-F238E27FC236}">
                <a16:creationId xmlns:a16="http://schemas.microsoft.com/office/drawing/2014/main" id="{452CAA47-5A43-466F-B689-13513DE791D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3B1714B-2E5F-4CD4-BD9A-B373C2CB640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7" name="Date Placeholder 6">
            <a:extLst>
              <a:ext uri="{FF2B5EF4-FFF2-40B4-BE49-F238E27FC236}">
                <a16:creationId xmlns:a16="http://schemas.microsoft.com/office/drawing/2014/main" id="{CECB8F98-8044-477C-A5A4-B75018D20B1D}"/>
              </a:ext>
            </a:extLst>
          </p:cNvPr>
          <p:cNvSpPr>
            <a:spLocks noGrp="1"/>
          </p:cNvSpPr>
          <p:nvPr>
            <p:ph type="dt" sz="half" idx="10"/>
          </p:nvPr>
        </p:nvSpPr>
        <p:spPr>
          <a:xfrm>
            <a:off x="838200" y="6356350"/>
            <a:ext cx="2743200" cy="365125"/>
          </a:xfrm>
          <a:prstGeom prst="rect">
            <a:avLst/>
          </a:prstGeom>
        </p:spPr>
        <p:txBody>
          <a:bodyPr/>
          <a:lstStyle/>
          <a:p>
            <a:fld id="{A323FF83-9329-4EA8-817A-32771E6CA6D1}" type="datetimeFigureOut">
              <a:rPr lang="ro-RO" smtClean="0"/>
              <a:t>03.10.2017</a:t>
            </a:fld>
            <a:endParaRPr lang="ro-RO"/>
          </a:p>
        </p:txBody>
      </p:sp>
      <p:sp>
        <p:nvSpPr>
          <p:cNvPr id="8" name="Footer Placeholder 7">
            <a:extLst>
              <a:ext uri="{FF2B5EF4-FFF2-40B4-BE49-F238E27FC236}">
                <a16:creationId xmlns:a16="http://schemas.microsoft.com/office/drawing/2014/main" id="{0F500150-CBE5-4083-A3F3-7EDBFF17B351}"/>
              </a:ext>
            </a:extLst>
          </p:cNvPr>
          <p:cNvSpPr>
            <a:spLocks noGrp="1"/>
          </p:cNvSpPr>
          <p:nvPr>
            <p:ph type="ftr" sz="quarter" idx="11"/>
          </p:nvPr>
        </p:nvSpPr>
        <p:spPr>
          <a:xfrm>
            <a:off x="838200" y="6356350"/>
            <a:ext cx="10515600" cy="365125"/>
          </a:xfrm>
          <a:prstGeom prst="rect">
            <a:avLst/>
          </a:prstGeom>
        </p:spPr>
        <p:txBody>
          <a:bodyPr/>
          <a:lstStyle/>
          <a:p>
            <a:endParaRPr lang="ro-RO"/>
          </a:p>
        </p:txBody>
      </p:sp>
      <p:sp>
        <p:nvSpPr>
          <p:cNvPr id="9" name="Slide Number Placeholder 8">
            <a:extLst>
              <a:ext uri="{FF2B5EF4-FFF2-40B4-BE49-F238E27FC236}">
                <a16:creationId xmlns:a16="http://schemas.microsoft.com/office/drawing/2014/main" id="{4ABEFCF1-BAA3-4D12-B32C-E69ED1703E7E}"/>
              </a:ext>
            </a:extLst>
          </p:cNvPr>
          <p:cNvSpPr>
            <a:spLocks noGrp="1"/>
          </p:cNvSpPr>
          <p:nvPr>
            <p:ph type="sldNum" sz="quarter" idx="12"/>
          </p:nvPr>
        </p:nvSpPr>
        <p:spPr>
          <a:xfrm>
            <a:off x="8610600" y="6356350"/>
            <a:ext cx="2743200" cy="365125"/>
          </a:xfrm>
          <a:prstGeom prst="rect">
            <a:avLst/>
          </a:prstGeom>
        </p:spPr>
        <p:txBody>
          <a:bodyPr/>
          <a:lstStyle/>
          <a:p>
            <a:fld id="{EC1D0279-91CD-497E-8FDE-294C1D6DC8B7}" type="slidenum">
              <a:rPr lang="ro-RO" smtClean="0"/>
              <a:t>‹#›</a:t>
            </a:fld>
            <a:endParaRPr lang="ro-RO"/>
          </a:p>
        </p:txBody>
      </p:sp>
    </p:spTree>
    <p:extLst>
      <p:ext uri="{BB962C8B-B14F-4D97-AF65-F5344CB8AC3E}">
        <p14:creationId xmlns:p14="http://schemas.microsoft.com/office/powerpoint/2010/main" val="831097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47623C-7CEF-4AC6-AA48-6ADA286734EC}"/>
              </a:ext>
            </a:extLst>
          </p:cNvPr>
          <p:cNvSpPr>
            <a:spLocks noGrp="1"/>
          </p:cNvSpPr>
          <p:nvPr>
            <p:ph type="title"/>
          </p:nvPr>
        </p:nvSpPr>
        <p:spPr/>
        <p:txBody>
          <a:bodyPr/>
          <a:lstStyle/>
          <a:p>
            <a:r>
              <a:rPr lang="en-US"/>
              <a:t>Click to edit Master title style</a:t>
            </a:r>
            <a:endParaRPr lang="ro-RO"/>
          </a:p>
        </p:txBody>
      </p:sp>
      <p:sp>
        <p:nvSpPr>
          <p:cNvPr id="3" name="Date Placeholder 2">
            <a:extLst>
              <a:ext uri="{FF2B5EF4-FFF2-40B4-BE49-F238E27FC236}">
                <a16:creationId xmlns:a16="http://schemas.microsoft.com/office/drawing/2014/main" id="{743B0147-620A-4430-8189-82D6F33ED3FD}"/>
              </a:ext>
            </a:extLst>
          </p:cNvPr>
          <p:cNvSpPr>
            <a:spLocks noGrp="1"/>
          </p:cNvSpPr>
          <p:nvPr>
            <p:ph type="dt" sz="half" idx="10"/>
          </p:nvPr>
        </p:nvSpPr>
        <p:spPr>
          <a:xfrm>
            <a:off x="838200" y="6356350"/>
            <a:ext cx="2743200" cy="365125"/>
          </a:xfrm>
          <a:prstGeom prst="rect">
            <a:avLst/>
          </a:prstGeom>
        </p:spPr>
        <p:txBody>
          <a:bodyPr/>
          <a:lstStyle/>
          <a:p>
            <a:fld id="{A323FF83-9329-4EA8-817A-32771E6CA6D1}" type="datetimeFigureOut">
              <a:rPr lang="ro-RO" smtClean="0"/>
              <a:t>03.10.2017</a:t>
            </a:fld>
            <a:endParaRPr lang="ro-RO"/>
          </a:p>
        </p:txBody>
      </p:sp>
      <p:sp>
        <p:nvSpPr>
          <p:cNvPr id="4" name="Footer Placeholder 3">
            <a:extLst>
              <a:ext uri="{FF2B5EF4-FFF2-40B4-BE49-F238E27FC236}">
                <a16:creationId xmlns:a16="http://schemas.microsoft.com/office/drawing/2014/main" id="{CF6F98C9-CC22-4825-97E7-53D690F803AB}"/>
              </a:ext>
            </a:extLst>
          </p:cNvPr>
          <p:cNvSpPr>
            <a:spLocks noGrp="1"/>
          </p:cNvSpPr>
          <p:nvPr>
            <p:ph type="ftr" sz="quarter" idx="11"/>
          </p:nvPr>
        </p:nvSpPr>
        <p:spPr>
          <a:xfrm>
            <a:off x="838200" y="6356350"/>
            <a:ext cx="10515600" cy="365125"/>
          </a:xfrm>
          <a:prstGeom prst="rect">
            <a:avLst/>
          </a:prstGeom>
        </p:spPr>
        <p:txBody>
          <a:bodyPr/>
          <a:lstStyle/>
          <a:p>
            <a:endParaRPr lang="ro-RO"/>
          </a:p>
        </p:txBody>
      </p:sp>
      <p:sp>
        <p:nvSpPr>
          <p:cNvPr id="5" name="Slide Number Placeholder 4">
            <a:extLst>
              <a:ext uri="{FF2B5EF4-FFF2-40B4-BE49-F238E27FC236}">
                <a16:creationId xmlns:a16="http://schemas.microsoft.com/office/drawing/2014/main" id="{81EFFCC2-AB09-4822-852E-EFC406CA2DC1}"/>
              </a:ext>
            </a:extLst>
          </p:cNvPr>
          <p:cNvSpPr>
            <a:spLocks noGrp="1"/>
          </p:cNvSpPr>
          <p:nvPr>
            <p:ph type="sldNum" sz="quarter" idx="12"/>
          </p:nvPr>
        </p:nvSpPr>
        <p:spPr>
          <a:xfrm>
            <a:off x="8610600" y="6356350"/>
            <a:ext cx="2743200" cy="365125"/>
          </a:xfrm>
          <a:prstGeom prst="rect">
            <a:avLst/>
          </a:prstGeom>
        </p:spPr>
        <p:txBody>
          <a:bodyPr/>
          <a:lstStyle/>
          <a:p>
            <a:fld id="{EC1D0279-91CD-497E-8FDE-294C1D6DC8B7}" type="slidenum">
              <a:rPr lang="ro-RO" smtClean="0"/>
              <a:t>‹#›</a:t>
            </a:fld>
            <a:endParaRPr lang="ro-RO"/>
          </a:p>
        </p:txBody>
      </p:sp>
    </p:spTree>
    <p:extLst>
      <p:ext uri="{BB962C8B-B14F-4D97-AF65-F5344CB8AC3E}">
        <p14:creationId xmlns:p14="http://schemas.microsoft.com/office/powerpoint/2010/main" val="2510371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7785404-E61A-43AA-B875-3755D5AD7E49}"/>
              </a:ext>
            </a:extLst>
          </p:cNvPr>
          <p:cNvSpPr>
            <a:spLocks noGrp="1"/>
          </p:cNvSpPr>
          <p:nvPr>
            <p:ph type="dt" sz="half" idx="10"/>
          </p:nvPr>
        </p:nvSpPr>
        <p:spPr>
          <a:xfrm>
            <a:off x="838200" y="6356350"/>
            <a:ext cx="2743200" cy="365125"/>
          </a:xfrm>
          <a:prstGeom prst="rect">
            <a:avLst/>
          </a:prstGeom>
        </p:spPr>
        <p:txBody>
          <a:bodyPr/>
          <a:lstStyle/>
          <a:p>
            <a:fld id="{A323FF83-9329-4EA8-817A-32771E6CA6D1}" type="datetimeFigureOut">
              <a:rPr lang="ro-RO" smtClean="0"/>
              <a:t>03.10.2017</a:t>
            </a:fld>
            <a:endParaRPr lang="ro-RO"/>
          </a:p>
        </p:txBody>
      </p:sp>
      <p:sp>
        <p:nvSpPr>
          <p:cNvPr id="3" name="Footer Placeholder 2">
            <a:extLst>
              <a:ext uri="{FF2B5EF4-FFF2-40B4-BE49-F238E27FC236}">
                <a16:creationId xmlns:a16="http://schemas.microsoft.com/office/drawing/2014/main" id="{D05C34AB-F4A9-402B-96F9-00259FFA0076}"/>
              </a:ext>
            </a:extLst>
          </p:cNvPr>
          <p:cNvSpPr>
            <a:spLocks noGrp="1"/>
          </p:cNvSpPr>
          <p:nvPr>
            <p:ph type="ftr" sz="quarter" idx="11"/>
          </p:nvPr>
        </p:nvSpPr>
        <p:spPr>
          <a:xfrm>
            <a:off x="838200" y="6356350"/>
            <a:ext cx="10515600" cy="365125"/>
          </a:xfrm>
          <a:prstGeom prst="rect">
            <a:avLst/>
          </a:prstGeom>
        </p:spPr>
        <p:txBody>
          <a:bodyPr/>
          <a:lstStyle/>
          <a:p>
            <a:endParaRPr lang="ro-RO"/>
          </a:p>
        </p:txBody>
      </p:sp>
      <p:sp>
        <p:nvSpPr>
          <p:cNvPr id="4" name="Slide Number Placeholder 3">
            <a:extLst>
              <a:ext uri="{FF2B5EF4-FFF2-40B4-BE49-F238E27FC236}">
                <a16:creationId xmlns:a16="http://schemas.microsoft.com/office/drawing/2014/main" id="{C3F82280-2C35-4614-8C32-3C55CC1370BC}"/>
              </a:ext>
            </a:extLst>
          </p:cNvPr>
          <p:cNvSpPr>
            <a:spLocks noGrp="1"/>
          </p:cNvSpPr>
          <p:nvPr>
            <p:ph type="sldNum" sz="quarter" idx="12"/>
          </p:nvPr>
        </p:nvSpPr>
        <p:spPr>
          <a:xfrm>
            <a:off x="8610600" y="6356350"/>
            <a:ext cx="2743200" cy="365125"/>
          </a:xfrm>
          <a:prstGeom prst="rect">
            <a:avLst/>
          </a:prstGeom>
        </p:spPr>
        <p:txBody>
          <a:bodyPr/>
          <a:lstStyle/>
          <a:p>
            <a:fld id="{EC1D0279-91CD-497E-8FDE-294C1D6DC8B7}" type="slidenum">
              <a:rPr lang="ro-RO" smtClean="0"/>
              <a:t>‹#›</a:t>
            </a:fld>
            <a:endParaRPr lang="ro-RO"/>
          </a:p>
        </p:txBody>
      </p:sp>
    </p:spTree>
    <p:extLst>
      <p:ext uri="{BB962C8B-B14F-4D97-AF65-F5344CB8AC3E}">
        <p14:creationId xmlns:p14="http://schemas.microsoft.com/office/powerpoint/2010/main" val="42636424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33ED4C-EA88-45DE-BC61-8ABB3EF9708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ro-RO"/>
          </a:p>
        </p:txBody>
      </p:sp>
      <p:sp>
        <p:nvSpPr>
          <p:cNvPr id="3" name="Content Placeholder 2">
            <a:extLst>
              <a:ext uri="{FF2B5EF4-FFF2-40B4-BE49-F238E27FC236}">
                <a16:creationId xmlns:a16="http://schemas.microsoft.com/office/drawing/2014/main" id="{58B961C8-0D56-475B-92C4-4A2F35D9256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Text Placeholder 3">
            <a:extLst>
              <a:ext uri="{FF2B5EF4-FFF2-40B4-BE49-F238E27FC236}">
                <a16:creationId xmlns:a16="http://schemas.microsoft.com/office/drawing/2014/main" id="{F77E0A54-9876-40F2-A3A8-C43449E9F0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9ED51E5-7444-44C2-A6D5-F05124C4C728}"/>
              </a:ext>
            </a:extLst>
          </p:cNvPr>
          <p:cNvSpPr>
            <a:spLocks noGrp="1"/>
          </p:cNvSpPr>
          <p:nvPr>
            <p:ph type="dt" sz="half" idx="10"/>
          </p:nvPr>
        </p:nvSpPr>
        <p:spPr>
          <a:xfrm>
            <a:off x="838200" y="6356350"/>
            <a:ext cx="2743200" cy="365125"/>
          </a:xfrm>
          <a:prstGeom prst="rect">
            <a:avLst/>
          </a:prstGeom>
        </p:spPr>
        <p:txBody>
          <a:bodyPr/>
          <a:lstStyle/>
          <a:p>
            <a:fld id="{A323FF83-9329-4EA8-817A-32771E6CA6D1}" type="datetimeFigureOut">
              <a:rPr lang="ro-RO" smtClean="0"/>
              <a:t>03.10.2017</a:t>
            </a:fld>
            <a:endParaRPr lang="ro-RO"/>
          </a:p>
        </p:txBody>
      </p:sp>
      <p:sp>
        <p:nvSpPr>
          <p:cNvPr id="6" name="Footer Placeholder 5">
            <a:extLst>
              <a:ext uri="{FF2B5EF4-FFF2-40B4-BE49-F238E27FC236}">
                <a16:creationId xmlns:a16="http://schemas.microsoft.com/office/drawing/2014/main" id="{847994FB-965D-4FB5-B0FF-FE467B48AEB8}"/>
              </a:ext>
            </a:extLst>
          </p:cNvPr>
          <p:cNvSpPr>
            <a:spLocks noGrp="1"/>
          </p:cNvSpPr>
          <p:nvPr>
            <p:ph type="ftr" sz="quarter" idx="11"/>
          </p:nvPr>
        </p:nvSpPr>
        <p:spPr>
          <a:xfrm>
            <a:off x="838200" y="6356350"/>
            <a:ext cx="10515600" cy="365125"/>
          </a:xfrm>
          <a:prstGeom prst="rect">
            <a:avLst/>
          </a:prstGeom>
        </p:spPr>
        <p:txBody>
          <a:bodyPr/>
          <a:lstStyle/>
          <a:p>
            <a:endParaRPr lang="ro-RO"/>
          </a:p>
        </p:txBody>
      </p:sp>
      <p:sp>
        <p:nvSpPr>
          <p:cNvPr id="7" name="Slide Number Placeholder 6">
            <a:extLst>
              <a:ext uri="{FF2B5EF4-FFF2-40B4-BE49-F238E27FC236}">
                <a16:creationId xmlns:a16="http://schemas.microsoft.com/office/drawing/2014/main" id="{D5F92B71-3D5A-4D1C-8FEF-48D23328EF92}"/>
              </a:ext>
            </a:extLst>
          </p:cNvPr>
          <p:cNvSpPr>
            <a:spLocks noGrp="1"/>
          </p:cNvSpPr>
          <p:nvPr>
            <p:ph type="sldNum" sz="quarter" idx="12"/>
          </p:nvPr>
        </p:nvSpPr>
        <p:spPr>
          <a:xfrm>
            <a:off x="8610600" y="6356350"/>
            <a:ext cx="2743200" cy="365125"/>
          </a:xfrm>
          <a:prstGeom prst="rect">
            <a:avLst/>
          </a:prstGeom>
        </p:spPr>
        <p:txBody>
          <a:bodyPr/>
          <a:lstStyle/>
          <a:p>
            <a:fld id="{EC1D0279-91CD-497E-8FDE-294C1D6DC8B7}" type="slidenum">
              <a:rPr lang="ro-RO" smtClean="0"/>
              <a:t>‹#›</a:t>
            </a:fld>
            <a:endParaRPr lang="ro-RO"/>
          </a:p>
        </p:txBody>
      </p:sp>
    </p:spTree>
    <p:extLst>
      <p:ext uri="{BB962C8B-B14F-4D97-AF65-F5344CB8AC3E}">
        <p14:creationId xmlns:p14="http://schemas.microsoft.com/office/powerpoint/2010/main" val="14770299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E80ABD-6DBB-4BDB-9497-136314E4F1E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ro-RO"/>
          </a:p>
        </p:txBody>
      </p:sp>
      <p:sp>
        <p:nvSpPr>
          <p:cNvPr id="3" name="Picture Placeholder 2">
            <a:extLst>
              <a:ext uri="{FF2B5EF4-FFF2-40B4-BE49-F238E27FC236}">
                <a16:creationId xmlns:a16="http://schemas.microsoft.com/office/drawing/2014/main" id="{FE9A5443-2AA9-4EE6-A49A-A8B3433164B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o-RO"/>
          </a:p>
        </p:txBody>
      </p:sp>
      <p:sp>
        <p:nvSpPr>
          <p:cNvPr id="4" name="Text Placeholder 3">
            <a:extLst>
              <a:ext uri="{FF2B5EF4-FFF2-40B4-BE49-F238E27FC236}">
                <a16:creationId xmlns:a16="http://schemas.microsoft.com/office/drawing/2014/main" id="{CBCFDC9E-F825-468E-B1CD-3B2177251C8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7B2CB22-984C-4E92-A9A0-B09BEA53808E}"/>
              </a:ext>
            </a:extLst>
          </p:cNvPr>
          <p:cNvSpPr>
            <a:spLocks noGrp="1"/>
          </p:cNvSpPr>
          <p:nvPr>
            <p:ph type="dt" sz="half" idx="10"/>
          </p:nvPr>
        </p:nvSpPr>
        <p:spPr>
          <a:xfrm>
            <a:off x="838200" y="6356350"/>
            <a:ext cx="2743200" cy="365125"/>
          </a:xfrm>
          <a:prstGeom prst="rect">
            <a:avLst/>
          </a:prstGeom>
        </p:spPr>
        <p:txBody>
          <a:bodyPr/>
          <a:lstStyle/>
          <a:p>
            <a:fld id="{A323FF83-9329-4EA8-817A-32771E6CA6D1}" type="datetimeFigureOut">
              <a:rPr lang="ro-RO" smtClean="0"/>
              <a:t>03.10.2017</a:t>
            </a:fld>
            <a:endParaRPr lang="ro-RO"/>
          </a:p>
        </p:txBody>
      </p:sp>
      <p:sp>
        <p:nvSpPr>
          <p:cNvPr id="6" name="Footer Placeholder 5">
            <a:extLst>
              <a:ext uri="{FF2B5EF4-FFF2-40B4-BE49-F238E27FC236}">
                <a16:creationId xmlns:a16="http://schemas.microsoft.com/office/drawing/2014/main" id="{633A2151-CB3C-4CA8-8155-30A93A90A04F}"/>
              </a:ext>
            </a:extLst>
          </p:cNvPr>
          <p:cNvSpPr>
            <a:spLocks noGrp="1"/>
          </p:cNvSpPr>
          <p:nvPr>
            <p:ph type="ftr" sz="quarter" idx="11"/>
          </p:nvPr>
        </p:nvSpPr>
        <p:spPr>
          <a:xfrm>
            <a:off x="838200" y="6356350"/>
            <a:ext cx="10515600" cy="365125"/>
          </a:xfrm>
          <a:prstGeom prst="rect">
            <a:avLst/>
          </a:prstGeom>
        </p:spPr>
        <p:txBody>
          <a:bodyPr/>
          <a:lstStyle/>
          <a:p>
            <a:endParaRPr lang="ro-RO"/>
          </a:p>
        </p:txBody>
      </p:sp>
      <p:sp>
        <p:nvSpPr>
          <p:cNvPr id="7" name="Slide Number Placeholder 6">
            <a:extLst>
              <a:ext uri="{FF2B5EF4-FFF2-40B4-BE49-F238E27FC236}">
                <a16:creationId xmlns:a16="http://schemas.microsoft.com/office/drawing/2014/main" id="{81A400ED-B057-4475-BC29-B4524BAC97A5}"/>
              </a:ext>
            </a:extLst>
          </p:cNvPr>
          <p:cNvSpPr>
            <a:spLocks noGrp="1"/>
          </p:cNvSpPr>
          <p:nvPr>
            <p:ph type="sldNum" sz="quarter" idx="12"/>
          </p:nvPr>
        </p:nvSpPr>
        <p:spPr>
          <a:xfrm>
            <a:off x="8610600" y="6356350"/>
            <a:ext cx="2743200" cy="365125"/>
          </a:xfrm>
          <a:prstGeom prst="rect">
            <a:avLst/>
          </a:prstGeom>
        </p:spPr>
        <p:txBody>
          <a:bodyPr/>
          <a:lstStyle/>
          <a:p>
            <a:fld id="{EC1D0279-91CD-497E-8FDE-294C1D6DC8B7}" type="slidenum">
              <a:rPr lang="ro-RO" smtClean="0"/>
              <a:t>‹#›</a:t>
            </a:fld>
            <a:endParaRPr lang="ro-RO"/>
          </a:p>
        </p:txBody>
      </p:sp>
    </p:spTree>
    <p:extLst>
      <p:ext uri="{BB962C8B-B14F-4D97-AF65-F5344CB8AC3E}">
        <p14:creationId xmlns:p14="http://schemas.microsoft.com/office/powerpoint/2010/main" val="2117394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5BBD241-2817-482F-A118-E5833EE463D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ro-RO"/>
          </a:p>
        </p:txBody>
      </p:sp>
      <p:sp>
        <p:nvSpPr>
          <p:cNvPr id="3" name="Text Placeholder 2">
            <a:extLst>
              <a:ext uri="{FF2B5EF4-FFF2-40B4-BE49-F238E27FC236}">
                <a16:creationId xmlns:a16="http://schemas.microsoft.com/office/drawing/2014/main" id="{A981EEF8-2054-485E-BF9C-BBBBD4A5555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ro-RO" dirty="0"/>
          </a:p>
        </p:txBody>
      </p:sp>
      <p:sp>
        <p:nvSpPr>
          <p:cNvPr id="7" name="TextBox 6">
            <a:extLst>
              <a:ext uri="{FF2B5EF4-FFF2-40B4-BE49-F238E27FC236}">
                <a16:creationId xmlns:a16="http://schemas.microsoft.com/office/drawing/2014/main" id="{2D38FCB3-3071-46C2-B30A-A8C28FC70C1D}"/>
              </a:ext>
            </a:extLst>
          </p:cNvPr>
          <p:cNvSpPr txBox="1"/>
          <p:nvPr userDrawn="1"/>
        </p:nvSpPr>
        <p:spPr>
          <a:xfrm>
            <a:off x="4052447" y="6401399"/>
            <a:ext cx="4280670" cy="338554"/>
          </a:xfrm>
          <a:prstGeom prst="rect">
            <a:avLst/>
          </a:prstGeom>
          <a:noFill/>
        </p:spPr>
        <p:txBody>
          <a:bodyPr wrap="square" rtlCol="0">
            <a:spAutoFit/>
          </a:bodyPr>
          <a:lstStyle/>
          <a:p>
            <a:r>
              <a:rPr lang="en-GB" sz="1600" dirty="0">
                <a:solidFill>
                  <a:srgbClr val="002060"/>
                </a:solidFill>
              </a:rPr>
              <a:t>SICI General Assembly – Malta, 3-6 October 2017 </a:t>
            </a:r>
          </a:p>
        </p:txBody>
      </p:sp>
      <p:pic>
        <p:nvPicPr>
          <p:cNvPr id="8" name="Picture 7">
            <a:extLst>
              <a:ext uri="{FF2B5EF4-FFF2-40B4-BE49-F238E27FC236}">
                <a16:creationId xmlns:a16="http://schemas.microsoft.com/office/drawing/2014/main" id="{063E12D4-CD55-4AAA-A1CA-CC6AC21855AD}"/>
              </a:ext>
            </a:extLst>
          </p:cNvPr>
          <p:cNvPicPr>
            <a:picLocks noChangeAspect="1" noChangeArrowheads="1"/>
          </p:cNvPicPr>
          <p:nvPr userDrawn="1"/>
        </p:nvPicPr>
        <p:blipFill>
          <a:blip r:embed="rId13" cstate="print"/>
          <a:srcRect/>
          <a:stretch>
            <a:fillRect/>
          </a:stretch>
        </p:blipFill>
        <p:spPr bwMode="auto">
          <a:xfrm>
            <a:off x="0" y="1"/>
            <a:ext cx="4979324" cy="880026"/>
          </a:xfrm>
          <a:prstGeom prst="rect">
            <a:avLst/>
          </a:prstGeom>
          <a:noFill/>
          <a:ln w="9525">
            <a:noFill/>
            <a:miter lim="800000"/>
            <a:headEnd/>
            <a:tailEnd/>
          </a:ln>
        </p:spPr>
      </p:pic>
    </p:spTree>
    <p:extLst>
      <p:ext uri="{BB962C8B-B14F-4D97-AF65-F5344CB8AC3E}">
        <p14:creationId xmlns:p14="http://schemas.microsoft.com/office/powerpoint/2010/main" val="29716617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www.oecd.org/publications/romania-2017-9789264274051-en.ht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calitate.aracip.eu/"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F913F6-91A0-4688-A881-7C7A150575EE}"/>
              </a:ext>
            </a:extLst>
          </p:cNvPr>
          <p:cNvSpPr>
            <a:spLocks noGrp="1"/>
          </p:cNvSpPr>
          <p:nvPr>
            <p:ph type="ctrTitle"/>
          </p:nvPr>
        </p:nvSpPr>
        <p:spPr>
          <a:xfrm>
            <a:off x="1524000" y="1673525"/>
            <a:ext cx="9144000" cy="2389516"/>
          </a:xfrm>
        </p:spPr>
        <p:txBody>
          <a:bodyPr>
            <a:normAutofit fontScale="90000"/>
          </a:bodyPr>
          <a:lstStyle/>
          <a:p>
            <a:r>
              <a:rPr lang="en-GB" b="1" dirty="0"/>
              <a:t>Self-Evaluation</a:t>
            </a:r>
            <a:br>
              <a:rPr lang="en-GB" b="1" dirty="0"/>
            </a:br>
            <a:r>
              <a:rPr lang="en-GB" b="1" i="1" dirty="0"/>
              <a:t>versus</a:t>
            </a:r>
            <a:br>
              <a:rPr lang="en-GB" b="1" dirty="0"/>
            </a:br>
            <a:r>
              <a:rPr lang="en-GB" b="1" dirty="0"/>
              <a:t>External Evaluation</a:t>
            </a:r>
            <a:endParaRPr lang="en-GB" dirty="0"/>
          </a:p>
        </p:txBody>
      </p:sp>
      <p:sp>
        <p:nvSpPr>
          <p:cNvPr id="3" name="Subtitle 2">
            <a:extLst>
              <a:ext uri="{FF2B5EF4-FFF2-40B4-BE49-F238E27FC236}">
                <a16:creationId xmlns:a16="http://schemas.microsoft.com/office/drawing/2014/main" id="{EB800FCD-193B-42EB-A9A4-31F6323A5F81}"/>
              </a:ext>
            </a:extLst>
          </p:cNvPr>
          <p:cNvSpPr>
            <a:spLocks noGrp="1"/>
          </p:cNvSpPr>
          <p:nvPr>
            <p:ph type="subTitle" idx="1"/>
          </p:nvPr>
        </p:nvSpPr>
        <p:spPr>
          <a:xfrm>
            <a:off x="1524000" y="4295954"/>
            <a:ext cx="9144000" cy="1436267"/>
          </a:xfrm>
        </p:spPr>
        <p:txBody>
          <a:bodyPr>
            <a:normAutofit fontScale="92500" lnSpcReduction="20000"/>
          </a:bodyPr>
          <a:lstStyle/>
          <a:p>
            <a:pPr algn="r"/>
            <a:r>
              <a:rPr lang="en-US" dirty="0"/>
              <a:t>Serban </a:t>
            </a:r>
            <a:r>
              <a:rPr lang="ro-RO" dirty="0"/>
              <a:t>IOSIFESCU</a:t>
            </a:r>
          </a:p>
          <a:p>
            <a:pPr algn="r"/>
            <a:r>
              <a:rPr lang="ro-RO" dirty="0"/>
              <a:t>Chairman</a:t>
            </a:r>
          </a:p>
          <a:p>
            <a:pPr algn="r"/>
            <a:r>
              <a:rPr lang="ro-RO" dirty="0"/>
              <a:t>Romanian Agency for </a:t>
            </a:r>
            <a:r>
              <a:rPr lang="en-GB" dirty="0"/>
              <a:t>Quality</a:t>
            </a:r>
            <a:r>
              <a:rPr lang="ro-RO" dirty="0"/>
              <a:t> </a:t>
            </a:r>
            <a:r>
              <a:rPr lang="en-GB" dirty="0"/>
              <a:t>Assurance</a:t>
            </a:r>
          </a:p>
          <a:p>
            <a:pPr algn="r"/>
            <a:r>
              <a:rPr lang="ro-RO" dirty="0"/>
              <a:t>in Pre-University </a:t>
            </a:r>
            <a:r>
              <a:rPr lang="en-GB" dirty="0"/>
              <a:t>Education</a:t>
            </a:r>
            <a:r>
              <a:rPr lang="ro-RO" dirty="0"/>
              <a:t> </a:t>
            </a:r>
          </a:p>
        </p:txBody>
      </p:sp>
    </p:spTree>
    <p:extLst>
      <p:ext uri="{BB962C8B-B14F-4D97-AF65-F5344CB8AC3E}">
        <p14:creationId xmlns:p14="http://schemas.microsoft.com/office/powerpoint/2010/main" val="24535331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DEAF9B-2FB3-48C9-92C9-2EBB8F5D0DCC}"/>
              </a:ext>
            </a:extLst>
          </p:cNvPr>
          <p:cNvSpPr>
            <a:spLocks noGrp="1"/>
          </p:cNvSpPr>
          <p:nvPr>
            <p:ph type="title"/>
          </p:nvPr>
        </p:nvSpPr>
        <p:spPr>
          <a:xfrm>
            <a:off x="5050172" y="197345"/>
            <a:ext cx="6303628" cy="876446"/>
          </a:xfrm>
        </p:spPr>
        <p:txBody>
          <a:bodyPr>
            <a:normAutofit/>
          </a:bodyPr>
          <a:lstStyle/>
          <a:p>
            <a:pPr algn="r"/>
            <a:r>
              <a:rPr lang="ro-RO" b="1" dirty="0" err="1"/>
              <a:t>Policy</a:t>
            </a:r>
            <a:r>
              <a:rPr lang="ro-RO" b="1" dirty="0"/>
              <a:t> context</a:t>
            </a:r>
            <a:endParaRPr lang="en-GB" b="1" dirty="0"/>
          </a:p>
        </p:txBody>
      </p:sp>
      <p:sp>
        <p:nvSpPr>
          <p:cNvPr id="3" name="Content Placeholder 2">
            <a:extLst>
              <a:ext uri="{FF2B5EF4-FFF2-40B4-BE49-F238E27FC236}">
                <a16:creationId xmlns:a16="http://schemas.microsoft.com/office/drawing/2014/main" id="{DEF4DAAE-2C24-4C67-81A3-6565B6214889}"/>
              </a:ext>
            </a:extLst>
          </p:cNvPr>
          <p:cNvSpPr>
            <a:spLocks noGrp="1"/>
          </p:cNvSpPr>
          <p:nvPr>
            <p:ph idx="1"/>
          </p:nvPr>
        </p:nvSpPr>
        <p:spPr>
          <a:xfrm>
            <a:off x="838200" y="1349827"/>
            <a:ext cx="10515600" cy="4585141"/>
          </a:xfrm>
        </p:spPr>
        <p:txBody>
          <a:bodyPr>
            <a:noAutofit/>
          </a:bodyPr>
          <a:lstStyle/>
          <a:p>
            <a:pPr algn="just">
              <a:lnSpc>
                <a:spcPct val="100000"/>
              </a:lnSpc>
              <a:spcBef>
                <a:spcPts val="300"/>
              </a:spcBef>
              <a:buFont typeface="Wingdings" pitchFamily="2" charset="2"/>
              <a:buNone/>
            </a:pPr>
            <a:r>
              <a:rPr lang="en-GB" sz="1800" b="1" dirty="0"/>
              <a:t>Policy options : </a:t>
            </a:r>
          </a:p>
          <a:p>
            <a:pPr algn="just">
              <a:lnSpc>
                <a:spcPct val="100000"/>
              </a:lnSpc>
              <a:spcBef>
                <a:spcPts val="300"/>
              </a:spcBef>
            </a:pPr>
            <a:r>
              <a:rPr lang="en-GB" sz="1800" dirty="0"/>
              <a:t>A specific Law on Quality of education (since 2005).</a:t>
            </a:r>
          </a:p>
          <a:p>
            <a:pPr algn="just">
              <a:lnSpc>
                <a:spcPct val="100000"/>
              </a:lnSpc>
              <a:spcBef>
                <a:spcPts val="300"/>
              </a:spcBef>
            </a:pPr>
            <a:r>
              <a:rPr lang="en-GB" sz="1800" dirty="0"/>
              <a:t>Accreditation  is part of the quality  management systems and procedures</a:t>
            </a:r>
          </a:p>
          <a:p>
            <a:pPr algn="just">
              <a:lnSpc>
                <a:spcPct val="100000"/>
              </a:lnSpc>
              <a:spcBef>
                <a:spcPts val="300"/>
              </a:spcBef>
            </a:pPr>
            <a:r>
              <a:rPr lang="en-GB" sz="1800" dirty="0"/>
              <a:t>National standards used for internal and external evaluation (approved in 2007 and 2008).</a:t>
            </a:r>
          </a:p>
          <a:p>
            <a:pPr algn="just">
              <a:lnSpc>
                <a:spcPct val="100000"/>
              </a:lnSpc>
              <a:spcBef>
                <a:spcPts val="300"/>
              </a:spcBef>
            </a:pPr>
            <a:r>
              <a:rPr lang="en-GB" sz="1800" dirty="0"/>
              <a:t>National specialized institutions for quality evaluation (for pre-university and higher education).</a:t>
            </a:r>
          </a:p>
          <a:p>
            <a:pPr algn="just">
              <a:lnSpc>
                <a:spcPct val="100000"/>
              </a:lnSpc>
              <a:spcBef>
                <a:spcPts val="300"/>
              </a:spcBef>
            </a:pPr>
            <a:r>
              <a:rPr lang="en-GB" sz="1800" dirty="0"/>
              <a:t>Involving school administration (i.e. School Inspectorates and Ministry) in quality control.</a:t>
            </a:r>
          </a:p>
          <a:p>
            <a:pPr algn="just">
              <a:lnSpc>
                <a:spcPct val="100000"/>
              </a:lnSpc>
              <a:spcBef>
                <a:spcPts val="300"/>
              </a:spcBef>
            </a:pPr>
            <a:r>
              <a:rPr lang="en-GB" sz="1800" dirty="0"/>
              <a:t>The results of internal and external evaluation are public.</a:t>
            </a:r>
          </a:p>
          <a:p>
            <a:pPr algn="just">
              <a:lnSpc>
                <a:spcPct val="100000"/>
              </a:lnSpc>
              <a:spcBef>
                <a:spcPts val="300"/>
              </a:spcBef>
            </a:pPr>
            <a:r>
              <a:rPr lang="en-GB" sz="1800" dirty="0"/>
              <a:t>OECD Review of Evaluation and Assessment in Education - </a:t>
            </a:r>
            <a:r>
              <a:rPr lang="en-GB" sz="1800" dirty="0">
                <a:hlinkClick r:id="rId2"/>
              </a:rPr>
              <a:t>http://www.oecd.org/publications/romania-2017-9789264274051-en.htm</a:t>
            </a:r>
            <a:r>
              <a:rPr lang="en-GB" sz="1800" dirty="0"/>
              <a:t> </a:t>
            </a:r>
          </a:p>
          <a:p>
            <a:pPr marL="0" indent="0" algn="just">
              <a:lnSpc>
                <a:spcPct val="100000"/>
              </a:lnSpc>
              <a:spcBef>
                <a:spcPts val="300"/>
              </a:spcBef>
              <a:buNone/>
            </a:pPr>
            <a:endParaRPr lang="en-GB" sz="1800" b="1" dirty="0"/>
          </a:p>
          <a:p>
            <a:pPr marL="0" indent="0" algn="just">
              <a:lnSpc>
                <a:spcPct val="100000"/>
              </a:lnSpc>
              <a:spcBef>
                <a:spcPts val="300"/>
              </a:spcBef>
              <a:buNone/>
            </a:pPr>
            <a:r>
              <a:rPr lang="en-GB" sz="1800" b="1" dirty="0"/>
              <a:t>Romanian Agency for Quality Assurance in Pre-University Education </a:t>
            </a:r>
            <a:r>
              <a:rPr lang="en-GB" sz="1800" dirty="0"/>
              <a:t>accomplishes</a:t>
            </a:r>
            <a:r>
              <a:rPr lang="en-GB" sz="1800" b="1" dirty="0"/>
              <a:t>:</a:t>
            </a:r>
          </a:p>
          <a:p>
            <a:pPr algn="just">
              <a:lnSpc>
                <a:spcPct val="100000"/>
              </a:lnSpc>
              <a:spcBef>
                <a:spcPts val="300"/>
              </a:spcBef>
            </a:pPr>
            <a:r>
              <a:rPr lang="en-GB" sz="1800" dirty="0"/>
              <a:t>External evaluation of quality of education offered by educational institutions (pre-primary, primary, secondary, tertiary-non-university levels, including initial VET offered by schools).</a:t>
            </a:r>
          </a:p>
          <a:p>
            <a:pPr algn="just">
              <a:lnSpc>
                <a:spcPct val="100000"/>
              </a:lnSpc>
              <a:spcBef>
                <a:spcPts val="300"/>
              </a:spcBef>
            </a:pPr>
            <a:r>
              <a:rPr lang="en-GB" sz="1800" dirty="0"/>
              <a:t>Provisional authorization, full accreditation and recurrent evaluation of educational institutions.</a:t>
            </a:r>
          </a:p>
        </p:txBody>
      </p:sp>
    </p:spTree>
    <p:extLst>
      <p:ext uri="{BB962C8B-B14F-4D97-AF65-F5344CB8AC3E}">
        <p14:creationId xmlns:p14="http://schemas.microsoft.com/office/powerpoint/2010/main" val="31622118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DEAF9B-2FB3-48C9-92C9-2EBB8F5D0DCC}"/>
              </a:ext>
            </a:extLst>
          </p:cNvPr>
          <p:cNvSpPr>
            <a:spLocks noGrp="1"/>
          </p:cNvSpPr>
          <p:nvPr>
            <p:ph type="title"/>
          </p:nvPr>
        </p:nvSpPr>
        <p:spPr>
          <a:xfrm>
            <a:off x="5050172" y="266352"/>
            <a:ext cx="6303628" cy="1144895"/>
          </a:xfrm>
        </p:spPr>
        <p:txBody>
          <a:bodyPr>
            <a:normAutofit fontScale="90000"/>
          </a:bodyPr>
          <a:lstStyle/>
          <a:p>
            <a:pPr algn="r"/>
            <a:r>
              <a:rPr lang="en-US" b="1" dirty="0"/>
              <a:t>Self-evaluation </a:t>
            </a:r>
            <a:r>
              <a:rPr lang="en-US" b="1" i="1" dirty="0"/>
              <a:t>versus</a:t>
            </a:r>
            <a:r>
              <a:rPr lang="en-US" b="1" dirty="0"/>
              <a:t> </a:t>
            </a:r>
            <a:br>
              <a:rPr lang="en-US" b="1" dirty="0"/>
            </a:br>
            <a:r>
              <a:rPr lang="en-US" b="1" dirty="0"/>
              <a:t>external evaluation</a:t>
            </a:r>
            <a:endParaRPr lang="en-GB" b="1" dirty="0"/>
          </a:p>
        </p:txBody>
      </p:sp>
      <p:sp>
        <p:nvSpPr>
          <p:cNvPr id="3" name="Content Placeholder 2">
            <a:extLst>
              <a:ext uri="{FF2B5EF4-FFF2-40B4-BE49-F238E27FC236}">
                <a16:creationId xmlns:a16="http://schemas.microsoft.com/office/drawing/2014/main" id="{DEF4DAAE-2C24-4C67-81A3-6565B6214889}"/>
              </a:ext>
            </a:extLst>
          </p:cNvPr>
          <p:cNvSpPr>
            <a:spLocks noGrp="1"/>
          </p:cNvSpPr>
          <p:nvPr>
            <p:ph idx="1"/>
          </p:nvPr>
        </p:nvSpPr>
        <p:spPr>
          <a:xfrm>
            <a:off x="838200" y="1656265"/>
            <a:ext cx="10515600" cy="4537495"/>
          </a:xfrm>
        </p:spPr>
        <p:txBody>
          <a:bodyPr>
            <a:noAutofit/>
          </a:bodyPr>
          <a:lstStyle/>
          <a:p>
            <a:pPr algn="just">
              <a:lnSpc>
                <a:spcPct val="100000"/>
              </a:lnSpc>
              <a:spcBef>
                <a:spcPts val="300"/>
              </a:spcBef>
            </a:pPr>
            <a:r>
              <a:rPr lang="en-GB" sz="1800" dirty="0"/>
              <a:t>Since 2007-2008, we are able to document the difference between self-evaluation (SE) and external evaluation (EE): schools, usually, overestimate their level of performance (fearing possible reactions from parents and students and sanctions from local authorities and school inspectorate). </a:t>
            </a:r>
          </a:p>
          <a:p>
            <a:pPr algn="just">
              <a:lnSpc>
                <a:spcPct val="100000"/>
              </a:lnSpc>
              <a:spcBef>
                <a:spcPts val="300"/>
              </a:spcBef>
            </a:pPr>
            <a:r>
              <a:rPr lang="en-US" sz="1800" dirty="0"/>
              <a:t>Interventions in order to develop a common “quality culture” and to diminish the difference between SE and EE: </a:t>
            </a:r>
          </a:p>
          <a:p>
            <a:pPr lvl="1" algn="just">
              <a:lnSpc>
                <a:spcPct val="100000"/>
              </a:lnSpc>
              <a:spcBef>
                <a:spcPts val="300"/>
              </a:spcBef>
              <a:buFont typeface="Courier New" panose="02070309020205020404" pitchFamily="49" charset="0"/>
              <a:buChar char="o"/>
            </a:pPr>
            <a:r>
              <a:rPr lang="en-US" sz="1600" dirty="0"/>
              <a:t>Public events – conferences, workshops etc.</a:t>
            </a:r>
          </a:p>
          <a:p>
            <a:pPr lvl="1" algn="just">
              <a:lnSpc>
                <a:spcPct val="100000"/>
              </a:lnSpc>
              <a:spcBef>
                <a:spcPts val="300"/>
              </a:spcBef>
              <a:buFont typeface="Courier New" panose="02070309020205020404" pitchFamily="49" charset="0"/>
              <a:buChar char="o"/>
            </a:pPr>
            <a:r>
              <a:rPr lang="en-US" sz="1600" dirty="0"/>
              <a:t>Printed materials disseminated – guidelines, manuals, posters, leaflets etc.</a:t>
            </a:r>
          </a:p>
          <a:p>
            <a:pPr lvl="1" algn="just">
              <a:lnSpc>
                <a:spcPct val="100000"/>
              </a:lnSpc>
              <a:spcBef>
                <a:spcPts val="300"/>
              </a:spcBef>
              <a:buFont typeface="Courier New" panose="02070309020205020404" pitchFamily="49" charset="0"/>
              <a:buChar char="o"/>
            </a:pPr>
            <a:r>
              <a:rPr lang="en-US" sz="1600" dirty="0"/>
              <a:t>Digital materials – including video tutorials, promotional videoclips etc.</a:t>
            </a:r>
            <a:endParaRPr lang="en-GB" sz="1600" dirty="0"/>
          </a:p>
          <a:p>
            <a:pPr algn="just">
              <a:lnSpc>
                <a:spcPct val="100000"/>
              </a:lnSpc>
              <a:spcBef>
                <a:spcPts val="300"/>
              </a:spcBef>
            </a:pPr>
            <a:r>
              <a:rPr lang="en-US" sz="1800" dirty="0"/>
              <a:t>In 2012 – in depth analysis of differences between SE and EE for a sample of about 800 schools (about 15% from the total number) - a chapter in the Report on the level of quality at system level):</a:t>
            </a:r>
          </a:p>
          <a:p>
            <a:pPr lvl="1" algn="just">
              <a:lnSpc>
                <a:spcPct val="100000"/>
              </a:lnSpc>
              <a:spcBef>
                <a:spcPts val="300"/>
              </a:spcBef>
              <a:buFont typeface="Courier New" panose="02070309020205020404" pitchFamily="49" charset="0"/>
              <a:buChar char="o"/>
            </a:pPr>
            <a:r>
              <a:rPr lang="en-US" sz="1600" dirty="0"/>
              <a:t>Persistence of differences, but in both directions: overestimation at SE level (8.6%-25.3% of schools, for different indicators), but also underestimation (13.8% -29,96% of schools). </a:t>
            </a:r>
          </a:p>
          <a:p>
            <a:pPr lvl="1" algn="just">
              <a:lnSpc>
                <a:spcPct val="100000"/>
              </a:lnSpc>
              <a:spcBef>
                <a:spcPts val="300"/>
              </a:spcBef>
              <a:buFont typeface="Courier New" panose="02070309020205020404" pitchFamily="49" charset="0"/>
              <a:buChar char="o"/>
            </a:pPr>
            <a:r>
              <a:rPr lang="en-US" sz="1600" dirty="0"/>
              <a:t>There are are few differences in the overall judgement for institutional capacity then in judging educational effectiveness and the quality management processes themselves.</a:t>
            </a:r>
          </a:p>
          <a:p>
            <a:pPr lvl="1" algn="just">
              <a:lnSpc>
                <a:spcPct val="100000"/>
              </a:lnSpc>
              <a:spcBef>
                <a:spcPts val="300"/>
              </a:spcBef>
              <a:buFont typeface="Courier New" panose="02070309020205020404" pitchFamily="49" charset="0"/>
              <a:buChar char="o"/>
            </a:pPr>
            <a:r>
              <a:rPr lang="en-US" sz="1600" dirty="0"/>
              <a:t>Kindergartens tends to underestimate, schools tends to overestimate.</a:t>
            </a:r>
            <a:endParaRPr lang="en-GB" sz="1600" dirty="0"/>
          </a:p>
          <a:p>
            <a:pPr algn="just">
              <a:lnSpc>
                <a:spcPct val="100000"/>
              </a:lnSpc>
              <a:spcBef>
                <a:spcPts val="300"/>
              </a:spcBef>
            </a:pPr>
            <a:endParaRPr lang="en-GB" sz="1800" dirty="0"/>
          </a:p>
        </p:txBody>
      </p:sp>
    </p:spTree>
    <p:extLst>
      <p:ext uri="{BB962C8B-B14F-4D97-AF65-F5344CB8AC3E}">
        <p14:creationId xmlns:p14="http://schemas.microsoft.com/office/powerpoint/2010/main" val="36100150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DEAF9B-2FB3-48C9-92C9-2EBB8F5D0DCC}"/>
              </a:ext>
            </a:extLst>
          </p:cNvPr>
          <p:cNvSpPr>
            <a:spLocks noGrp="1"/>
          </p:cNvSpPr>
          <p:nvPr>
            <p:ph type="title"/>
          </p:nvPr>
        </p:nvSpPr>
        <p:spPr>
          <a:xfrm>
            <a:off x="5050172" y="266352"/>
            <a:ext cx="6303628" cy="1144895"/>
          </a:xfrm>
        </p:spPr>
        <p:txBody>
          <a:bodyPr>
            <a:normAutofit fontScale="90000"/>
          </a:bodyPr>
          <a:lstStyle/>
          <a:p>
            <a:pPr algn="r"/>
            <a:r>
              <a:rPr lang="en-US" b="1" dirty="0"/>
              <a:t>Self-evaluation </a:t>
            </a:r>
            <a:r>
              <a:rPr lang="en-US" b="1" i="1" dirty="0"/>
              <a:t>versus</a:t>
            </a:r>
            <a:r>
              <a:rPr lang="en-US" b="1" dirty="0"/>
              <a:t> </a:t>
            </a:r>
            <a:br>
              <a:rPr lang="en-US" b="1" dirty="0"/>
            </a:br>
            <a:r>
              <a:rPr lang="en-US" b="1" dirty="0"/>
              <a:t>external evaluation</a:t>
            </a:r>
            <a:endParaRPr lang="en-GB" b="1" dirty="0"/>
          </a:p>
        </p:txBody>
      </p:sp>
      <p:sp>
        <p:nvSpPr>
          <p:cNvPr id="3" name="Content Placeholder 2">
            <a:extLst>
              <a:ext uri="{FF2B5EF4-FFF2-40B4-BE49-F238E27FC236}">
                <a16:creationId xmlns:a16="http://schemas.microsoft.com/office/drawing/2014/main" id="{DEF4DAAE-2C24-4C67-81A3-6565B6214889}"/>
              </a:ext>
            </a:extLst>
          </p:cNvPr>
          <p:cNvSpPr>
            <a:spLocks noGrp="1"/>
          </p:cNvSpPr>
          <p:nvPr>
            <p:ph idx="1"/>
          </p:nvPr>
        </p:nvSpPr>
        <p:spPr>
          <a:xfrm>
            <a:off x="838200" y="1656265"/>
            <a:ext cx="10515600" cy="4192438"/>
          </a:xfrm>
        </p:spPr>
        <p:txBody>
          <a:bodyPr>
            <a:noAutofit/>
          </a:bodyPr>
          <a:lstStyle/>
          <a:p>
            <a:pPr algn="just">
              <a:lnSpc>
                <a:spcPct val="100000"/>
              </a:lnSpc>
              <a:spcBef>
                <a:spcPts val="300"/>
              </a:spcBef>
            </a:pPr>
            <a:r>
              <a:rPr lang="en-GB" sz="1800" dirty="0"/>
              <a:t>In 2015, two new reports on quality of education were published: the first one, for rural education, the other, general, at system level. Both reports (each one based on representative samples - 10% from the total number of schools) approached this issue, by comparing average scores in SE and EE for each indicator.</a:t>
            </a:r>
          </a:p>
          <a:p>
            <a:pPr algn="just">
              <a:lnSpc>
                <a:spcPct val="100000"/>
              </a:lnSpc>
              <a:spcBef>
                <a:spcPts val="300"/>
              </a:spcBef>
            </a:pPr>
            <a:r>
              <a:rPr lang="en-GB" sz="1800" dirty="0"/>
              <a:t>In rural schools, the difference between SE and EE varied from -5.1% to +16.1%  (the average difference being  6.8%). The largest differences, in rural schools, were in overestimating the delivery of counselling and orientation services for students and the quality of the learning facilities (classrooms and equipment).</a:t>
            </a:r>
          </a:p>
          <a:p>
            <a:pPr algn="just">
              <a:lnSpc>
                <a:spcPct val="100000"/>
              </a:lnSpc>
              <a:spcBef>
                <a:spcPts val="300"/>
              </a:spcBef>
            </a:pPr>
            <a:r>
              <a:rPr lang="en-US" sz="1800" dirty="0"/>
              <a:t>A</a:t>
            </a:r>
            <a:r>
              <a:rPr lang="en-GB" sz="1800" dirty="0"/>
              <a:t>t system level, the difference between SE and EE varied from -7.1% and +11.6%  (the average difference being  3.7%). The largest differences, at system level, were in overestimating the quality of the school development plan and the delivery of counselling and orientation services for students, and in underestimating the use of the learning facilities (classrooms and equipment). </a:t>
            </a:r>
          </a:p>
          <a:p>
            <a:pPr algn="just">
              <a:lnSpc>
                <a:spcPct val="100000"/>
              </a:lnSpc>
              <a:spcBef>
                <a:spcPts val="300"/>
              </a:spcBef>
            </a:pPr>
            <a:r>
              <a:rPr lang="en-US" sz="1800" dirty="0"/>
              <a:t>T</a:t>
            </a:r>
            <a:r>
              <a:rPr lang="en-GB" sz="1800" dirty="0"/>
              <a:t>he rural schools (and, generally, the school functioning in disadvantaged communities) tend to overestimate their performance and are less prepared for SE.</a:t>
            </a:r>
          </a:p>
          <a:p>
            <a:pPr algn="just">
              <a:lnSpc>
                <a:spcPct val="100000"/>
              </a:lnSpc>
              <a:spcBef>
                <a:spcPts val="300"/>
              </a:spcBef>
            </a:pPr>
            <a:r>
              <a:rPr lang="en-US" sz="1800" dirty="0"/>
              <a:t>T</a:t>
            </a:r>
            <a:r>
              <a:rPr lang="en-GB" sz="1800" dirty="0"/>
              <a:t>he level of over/under estimation </a:t>
            </a:r>
            <a:r>
              <a:rPr lang="en-GB" sz="1800" b="1" dirty="0"/>
              <a:t>decreased</a:t>
            </a:r>
            <a:r>
              <a:rPr lang="en-GB" sz="1800" dirty="0"/>
              <a:t> in 2015 (compared with 2012).</a:t>
            </a:r>
          </a:p>
        </p:txBody>
      </p:sp>
    </p:spTree>
    <p:extLst>
      <p:ext uri="{BB962C8B-B14F-4D97-AF65-F5344CB8AC3E}">
        <p14:creationId xmlns:p14="http://schemas.microsoft.com/office/powerpoint/2010/main" val="29404772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DEAF9B-2FB3-48C9-92C9-2EBB8F5D0DCC}"/>
              </a:ext>
            </a:extLst>
          </p:cNvPr>
          <p:cNvSpPr>
            <a:spLocks noGrp="1"/>
          </p:cNvSpPr>
          <p:nvPr>
            <p:ph type="title"/>
          </p:nvPr>
        </p:nvSpPr>
        <p:spPr>
          <a:xfrm>
            <a:off x="5050172" y="197345"/>
            <a:ext cx="6303628" cy="876446"/>
          </a:xfrm>
        </p:spPr>
        <p:txBody>
          <a:bodyPr>
            <a:normAutofit/>
          </a:bodyPr>
          <a:lstStyle/>
          <a:p>
            <a:pPr algn="r"/>
            <a:r>
              <a:rPr lang="en-US" b="1" dirty="0"/>
              <a:t>Operational context, today</a:t>
            </a:r>
            <a:endParaRPr lang="en-GB" b="1" dirty="0"/>
          </a:p>
        </p:txBody>
      </p:sp>
      <p:sp>
        <p:nvSpPr>
          <p:cNvPr id="3" name="Content Placeholder 2">
            <a:extLst>
              <a:ext uri="{FF2B5EF4-FFF2-40B4-BE49-F238E27FC236}">
                <a16:creationId xmlns:a16="http://schemas.microsoft.com/office/drawing/2014/main" id="{DEF4DAAE-2C24-4C67-81A3-6565B6214889}"/>
              </a:ext>
            </a:extLst>
          </p:cNvPr>
          <p:cNvSpPr>
            <a:spLocks noGrp="1"/>
          </p:cNvSpPr>
          <p:nvPr>
            <p:ph idx="1"/>
          </p:nvPr>
        </p:nvSpPr>
        <p:spPr>
          <a:xfrm>
            <a:off x="838200" y="1073791"/>
            <a:ext cx="10515600" cy="5378767"/>
          </a:xfrm>
        </p:spPr>
        <p:txBody>
          <a:bodyPr>
            <a:noAutofit/>
          </a:bodyPr>
          <a:lstStyle/>
          <a:p>
            <a:pPr algn="just">
              <a:lnSpc>
                <a:spcPct val="120000"/>
              </a:lnSpc>
              <a:spcBef>
                <a:spcPts val="600"/>
              </a:spcBef>
            </a:pPr>
            <a:r>
              <a:rPr lang="en-GB" sz="1800" dirty="0"/>
              <a:t>Self evaluation with improvement (and accountability) purposes at unit level:</a:t>
            </a:r>
          </a:p>
          <a:p>
            <a:pPr lvl="1" algn="just">
              <a:lnSpc>
                <a:spcPct val="120000"/>
              </a:lnSpc>
              <a:spcBef>
                <a:spcPts val="600"/>
              </a:spcBef>
              <a:buFont typeface="Courier New" panose="02070309020205020404" pitchFamily="49" charset="0"/>
              <a:buChar char="o"/>
            </a:pPr>
            <a:r>
              <a:rPr lang="en-GB" sz="1600" dirty="0"/>
              <a:t>generating and making public, online, the Yearly Internal Evaluation Report on quality of education (using the quality cycle - ”plan-do-check-act”). </a:t>
            </a:r>
          </a:p>
          <a:p>
            <a:pPr algn="just">
              <a:lnSpc>
                <a:spcPct val="120000"/>
              </a:lnSpc>
              <a:spcBef>
                <a:spcPts val="600"/>
              </a:spcBef>
            </a:pPr>
            <a:r>
              <a:rPr lang="en-GB" sz="1800" dirty="0"/>
              <a:t>External evaluation with accountability (and improvement) purposes at school and system levels: </a:t>
            </a:r>
          </a:p>
          <a:p>
            <a:pPr lvl="1" algn="just">
              <a:lnSpc>
                <a:spcPct val="120000"/>
              </a:lnSpc>
              <a:spcBef>
                <a:spcPts val="600"/>
              </a:spcBef>
              <a:buFont typeface="Courier New" panose="02070309020205020404" pitchFamily="49" charset="0"/>
              <a:buChar char="o"/>
            </a:pPr>
            <a:r>
              <a:rPr lang="en-GB" sz="1600" dirty="0"/>
              <a:t>generating and making public, online, the external evaluation reports;</a:t>
            </a:r>
          </a:p>
          <a:p>
            <a:pPr lvl="1" algn="just">
              <a:lnSpc>
                <a:spcPct val="120000"/>
              </a:lnSpc>
              <a:spcBef>
                <a:spcPts val="600"/>
              </a:spcBef>
              <a:buFont typeface="Courier New" panose="02070309020205020404" pitchFamily="49" charset="0"/>
              <a:buChar char="o"/>
            </a:pPr>
            <a:r>
              <a:rPr lang="en-GB" sz="1600" dirty="0"/>
              <a:t>using aggregated data (from external evaluation reports) for reporting on quality of education, at system level.</a:t>
            </a:r>
          </a:p>
          <a:p>
            <a:pPr algn="just">
              <a:lnSpc>
                <a:spcPct val="120000"/>
              </a:lnSpc>
              <a:spcBef>
                <a:spcPts val="600"/>
              </a:spcBef>
            </a:pPr>
            <a:r>
              <a:rPr lang="en-GB" sz="1800"/>
              <a:t>Internal </a:t>
            </a:r>
            <a:r>
              <a:rPr lang="en-GB" sz="1800" dirty="0"/>
              <a:t>and external evaluation processes are available </a:t>
            </a:r>
            <a:r>
              <a:rPr lang="en-GB" sz="1800" dirty="0">
                <a:hlinkClick r:id="rId2"/>
              </a:rPr>
              <a:t>online</a:t>
            </a:r>
            <a:r>
              <a:rPr lang="en-GB" sz="1800" dirty="0"/>
              <a:t>. The </a:t>
            </a:r>
            <a:r>
              <a:rPr lang="en-US" sz="1800" dirty="0"/>
              <a:t>SE and EE reports are public on the page of each school unit.</a:t>
            </a:r>
          </a:p>
          <a:p>
            <a:pPr algn="just">
              <a:lnSpc>
                <a:spcPct val="120000"/>
              </a:lnSpc>
              <a:spcBef>
                <a:spcPts val="600"/>
              </a:spcBef>
            </a:pPr>
            <a:r>
              <a:rPr lang="en-US" sz="1800" dirty="0"/>
              <a:t>EE improved the overall performance of schools: we compared, in 2015, the performance of 800 schools (evaluated externally in 2011) with the other (not evaluated) schools, using data from three reference years (2009, 2011 and 2014).</a:t>
            </a:r>
            <a:endParaRPr lang="en-GB" sz="1800" dirty="0"/>
          </a:p>
          <a:p>
            <a:pPr algn="just">
              <a:lnSpc>
                <a:spcPct val="120000"/>
              </a:lnSpc>
              <a:spcBef>
                <a:spcPts val="600"/>
              </a:spcBef>
            </a:pPr>
            <a:r>
              <a:rPr lang="en-US" sz="1800" dirty="0"/>
              <a:t>Implementing the recommendations of the</a:t>
            </a:r>
            <a:r>
              <a:rPr lang="en-GB" sz="1800" dirty="0"/>
              <a:t> OECD Review of Evaluation and Assessment in Education.</a:t>
            </a:r>
          </a:p>
          <a:p>
            <a:pPr algn="just">
              <a:lnSpc>
                <a:spcPct val="120000"/>
              </a:lnSpc>
              <a:spcBef>
                <a:spcPts val="600"/>
              </a:spcBef>
            </a:pPr>
            <a:r>
              <a:rPr lang="en-US" sz="1800" dirty="0"/>
              <a:t>New standards are on their way for approval (by Government decision). General use of “Efficiency index”.</a:t>
            </a:r>
          </a:p>
          <a:p>
            <a:pPr algn="just">
              <a:lnSpc>
                <a:spcPct val="120000"/>
              </a:lnSpc>
              <a:spcBef>
                <a:spcPts val="600"/>
              </a:spcBef>
            </a:pPr>
            <a:r>
              <a:rPr lang="en-US" sz="1800" dirty="0"/>
              <a:t>We will continue to aim SE improvement: </a:t>
            </a:r>
            <a:r>
              <a:rPr lang="en-US" sz="1800" b="1" dirty="0">
                <a:solidFill>
                  <a:srgbClr val="FF0000"/>
                </a:solidFill>
              </a:rPr>
              <a:t>our long term purpose is to become unnecessary.</a:t>
            </a:r>
            <a:endParaRPr lang="en-GB" sz="1800" b="1" dirty="0">
              <a:solidFill>
                <a:srgbClr val="FF0000"/>
              </a:solidFill>
            </a:endParaRPr>
          </a:p>
        </p:txBody>
      </p:sp>
    </p:spTree>
    <p:extLst>
      <p:ext uri="{BB962C8B-B14F-4D97-AF65-F5344CB8AC3E}">
        <p14:creationId xmlns:p14="http://schemas.microsoft.com/office/powerpoint/2010/main" val="38905487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E532B-A71E-47FE-AC74-F170A08BFABA}"/>
              </a:ext>
            </a:extLst>
          </p:cNvPr>
          <p:cNvSpPr>
            <a:spLocks noGrp="1"/>
          </p:cNvSpPr>
          <p:nvPr>
            <p:ph type="title"/>
          </p:nvPr>
        </p:nvSpPr>
        <p:spPr>
          <a:xfrm>
            <a:off x="729916" y="2699252"/>
            <a:ext cx="10515600" cy="1325563"/>
          </a:xfrm>
        </p:spPr>
        <p:txBody>
          <a:bodyPr/>
          <a:lstStyle/>
          <a:p>
            <a:pPr algn="ctr"/>
            <a:r>
              <a:rPr lang="ro-RO" b="1" dirty="0" err="1"/>
              <a:t>Thank</a:t>
            </a:r>
            <a:r>
              <a:rPr lang="ro-RO" b="1" dirty="0"/>
              <a:t> </a:t>
            </a:r>
            <a:r>
              <a:rPr lang="ro-RO" b="1" dirty="0" err="1"/>
              <a:t>you</a:t>
            </a:r>
            <a:r>
              <a:rPr lang="ro-RO" b="1" dirty="0"/>
              <a:t> for </a:t>
            </a:r>
            <a:r>
              <a:rPr lang="ro-RO" b="1" dirty="0" err="1"/>
              <a:t>your</a:t>
            </a:r>
            <a:r>
              <a:rPr lang="ro-RO" b="1" dirty="0"/>
              <a:t> </a:t>
            </a:r>
            <a:r>
              <a:rPr lang="ro-RO" b="1" dirty="0" err="1"/>
              <a:t>attention</a:t>
            </a:r>
            <a:r>
              <a:rPr lang="ro-RO" b="1" dirty="0"/>
              <a:t>!</a:t>
            </a:r>
            <a:endParaRPr lang="en-GB" b="1" dirty="0"/>
          </a:p>
        </p:txBody>
      </p:sp>
    </p:spTree>
    <p:extLst>
      <p:ext uri="{BB962C8B-B14F-4D97-AF65-F5344CB8AC3E}">
        <p14:creationId xmlns:p14="http://schemas.microsoft.com/office/powerpoint/2010/main" val="849948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831</TotalTime>
  <Words>836</Words>
  <Application>Microsoft Office PowerPoint</Application>
  <PresentationFormat>Widescreen</PresentationFormat>
  <Paragraphs>46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Courier New</vt:lpstr>
      <vt:lpstr>Wingdings</vt:lpstr>
      <vt:lpstr>Office Theme</vt:lpstr>
      <vt:lpstr>Self-Evaluation versus External Evaluation</vt:lpstr>
      <vt:lpstr>Policy context</vt:lpstr>
      <vt:lpstr>Self-evaluation versus  external evaluation</vt:lpstr>
      <vt:lpstr>Self-evaluation versus  external evaluation</vt:lpstr>
      <vt:lpstr>Operational context, today</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School Management European Perspective</dc:title>
  <dc:creator>Serban Iosifescu</dc:creator>
  <cp:lastModifiedBy>Serban Iosifescu</cp:lastModifiedBy>
  <cp:revision>75</cp:revision>
  <dcterms:created xsi:type="dcterms:W3CDTF">2017-09-12T07:00:05Z</dcterms:created>
  <dcterms:modified xsi:type="dcterms:W3CDTF">2017-10-03T12:44:27Z</dcterms:modified>
</cp:coreProperties>
</file>