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3" r:id="rId11"/>
    <p:sldId id="281" r:id="rId12"/>
    <p:sldId id="282" r:id="rId13"/>
    <p:sldId id="284" r:id="rId14"/>
    <p:sldId id="295" r:id="rId15"/>
    <p:sldId id="296" r:id="rId16"/>
    <p:sldId id="297" r:id="rId17"/>
    <p:sldId id="299" r:id="rId18"/>
    <p:sldId id="300" r:id="rId19"/>
    <p:sldId id="301" r:id="rId20"/>
  </p:sldIdLst>
  <p:sldSz cx="12192000" cy="6858000"/>
  <p:notesSz cx="6735763" cy="9866313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Destaqu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19244-664C-4290-8A60-0C20B826B9F4}" type="doc">
      <dgm:prSet loTypeId="urn:microsoft.com/office/officeart/2005/8/layout/hierarchy4" loCatId="hierarchy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pt-PT"/>
        </a:p>
      </dgm:t>
    </dgm:pt>
    <dgm:pt modelId="{190A242F-52FD-4EA6-B369-867A297E3173}">
      <dgm:prSet phldrT="[Texto]" custT="1"/>
      <dgm:spPr>
        <a:xfrm>
          <a:off x="3776" y="1288799"/>
          <a:ext cx="10063724" cy="1157589"/>
        </a:xfrm>
      </dgm:spPr>
      <dgm:t>
        <a:bodyPr/>
        <a:lstStyle/>
        <a:p>
          <a:r>
            <a:rPr lang="pt-PT" sz="2400" b="1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Annual</a:t>
          </a:r>
          <a:r>
            <a:rPr lang="pt-PT" sz="2400" b="1" cap="all" spc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 </a:t>
          </a:r>
          <a:r>
            <a:rPr lang="pt-PT" sz="2400" b="1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activity</a:t>
          </a:r>
          <a:r>
            <a:rPr lang="pt-PT" sz="2400" b="1" cap="all" spc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 </a:t>
          </a:r>
          <a:r>
            <a:rPr lang="pt-PT" sz="2400" b="1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plan</a:t>
          </a:r>
          <a:endParaRPr lang="pt-PT" sz="2400" b="1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Calibri"/>
            <a:ea typeface="+mn-ea"/>
            <a:cs typeface="+mn-cs"/>
          </a:endParaRPr>
        </a:p>
      </dgm:t>
    </dgm:pt>
    <dgm:pt modelId="{E6AEF670-6A4A-4FB7-A060-BD63EB9C1195}" type="parTrans" cxnId="{99E8E726-634D-42EB-80E5-349CFF0C19DB}">
      <dgm:prSet/>
      <dgm:spPr/>
      <dgm:t>
        <a:bodyPr/>
        <a:lstStyle/>
        <a:p>
          <a:endParaRPr lang="pt-PT"/>
        </a:p>
      </dgm:t>
    </dgm:pt>
    <dgm:pt modelId="{C3C7E172-9FE7-4D4B-92BF-3B2573179C00}" type="sibTrans" cxnId="{99E8E726-634D-42EB-80E5-349CFF0C19DB}">
      <dgm:prSet/>
      <dgm:spPr/>
      <dgm:t>
        <a:bodyPr/>
        <a:lstStyle/>
        <a:p>
          <a:endParaRPr lang="pt-PT"/>
        </a:p>
      </dgm:t>
    </dgm:pt>
    <dgm:pt modelId="{5B6E2017-C1AE-4648-AC6F-EC4607ACB7BC}">
      <dgm:prSet phldrT="[Texto]" custT="1"/>
      <dgm:spPr>
        <a:xfrm>
          <a:off x="3776" y="3863943"/>
          <a:ext cx="1403979" cy="1157589"/>
        </a:xfrm>
      </dgm:spPr>
      <dgm:t>
        <a:bodyPr/>
        <a:lstStyle/>
        <a:p>
          <a:r>
            <a:rPr lang="pt-PT" sz="1600" b="1" dirty="0" err="1">
              <a:latin typeface="Calibri"/>
              <a:ea typeface="+mn-ea"/>
              <a:cs typeface="+mn-cs"/>
            </a:rPr>
            <a:t>Nursery</a:t>
          </a:r>
          <a:r>
            <a:rPr lang="pt-PT" sz="1600" b="1" dirty="0"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atin typeface="Calibri"/>
              <a:ea typeface="+mn-ea"/>
              <a:cs typeface="+mn-cs"/>
            </a:rPr>
            <a:t>and</a:t>
          </a:r>
          <a:r>
            <a:rPr lang="pt-PT" sz="1600" b="1" dirty="0"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atin typeface="Calibri"/>
              <a:ea typeface="+mn-ea"/>
              <a:cs typeface="+mn-cs"/>
            </a:rPr>
            <a:t>Preschool</a:t>
          </a:r>
          <a:endParaRPr lang="pt-PT" sz="1600" b="1" dirty="0">
            <a:latin typeface="Calibri"/>
            <a:ea typeface="+mn-ea"/>
            <a:cs typeface="+mn-cs"/>
          </a:endParaRPr>
        </a:p>
      </dgm:t>
    </dgm:pt>
    <dgm:pt modelId="{8A7EAAEE-F7A3-49B9-A005-F26058428FE1}" type="parTrans" cxnId="{76C0018E-BC5D-4358-A7F4-96B7EF1EB5B7}">
      <dgm:prSet/>
      <dgm:spPr/>
      <dgm:t>
        <a:bodyPr/>
        <a:lstStyle/>
        <a:p>
          <a:endParaRPr lang="pt-PT"/>
        </a:p>
      </dgm:t>
    </dgm:pt>
    <dgm:pt modelId="{AD67136F-BB74-407D-93FF-27C98F5E35CC}" type="sibTrans" cxnId="{76C0018E-BC5D-4358-A7F4-96B7EF1EB5B7}">
      <dgm:prSet/>
      <dgm:spPr/>
      <dgm:t>
        <a:bodyPr/>
        <a:lstStyle/>
        <a:p>
          <a:endParaRPr lang="pt-PT"/>
        </a:p>
      </dgm:t>
    </dgm:pt>
    <dgm:pt modelId="{541DC318-06E1-43E0-A205-7AB450419B2A}">
      <dgm:prSet phldrT="[Texto]" custT="1"/>
      <dgm:spPr>
        <a:xfrm>
          <a:off x="1437239" y="3863943"/>
          <a:ext cx="1403979" cy="1157589"/>
        </a:xfrm>
      </dgm:spPr>
      <dgm:t>
        <a:bodyPr/>
        <a:lstStyle/>
        <a:p>
          <a:r>
            <a:rPr lang="pt-PT" sz="1600" b="1" dirty="0">
              <a:latin typeface="Calibri"/>
              <a:ea typeface="+mn-ea"/>
              <a:cs typeface="+mn-cs"/>
            </a:rPr>
            <a:t>1st </a:t>
          </a:r>
          <a:r>
            <a:rPr lang="pt-PT" sz="1600" b="1" dirty="0" err="1">
              <a:latin typeface="Calibri"/>
              <a:ea typeface="+mn-ea"/>
              <a:cs typeface="+mn-cs"/>
            </a:rPr>
            <a:t>Cycle</a:t>
          </a:r>
          <a:endParaRPr lang="pt-PT" sz="1600" b="1" dirty="0">
            <a:latin typeface="Calibri"/>
            <a:ea typeface="+mn-ea"/>
            <a:cs typeface="+mn-cs"/>
          </a:endParaRPr>
        </a:p>
      </dgm:t>
    </dgm:pt>
    <dgm:pt modelId="{8BCCD225-D579-4AA1-91B9-5F42C94EEEC9}" type="parTrans" cxnId="{3F7EB6A0-91A2-444F-824D-CDB0C518F2F4}">
      <dgm:prSet/>
      <dgm:spPr/>
      <dgm:t>
        <a:bodyPr/>
        <a:lstStyle/>
        <a:p>
          <a:endParaRPr lang="pt-PT"/>
        </a:p>
      </dgm:t>
    </dgm:pt>
    <dgm:pt modelId="{B8FFC96A-76FF-4C29-92C8-41F91E6032C3}" type="sibTrans" cxnId="{3F7EB6A0-91A2-444F-824D-CDB0C518F2F4}">
      <dgm:prSet/>
      <dgm:spPr/>
      <dgm:t>
        <a:bodyPr/>
        <a:lstStyle/>
        <a:p>
          <a:endParaRPr lang="pt-PT"/>
        </a:p>
      </dgm:t>
    </dgm:pt>
    <dgm:pt modelId="{AB32FA65-7A75-445E-8CC6-A202FE8376D9}">
      <dgm:prSet custT="1"/>
      <dgm:spPr>
        <a:xfrm>
          <a:off x="7553" y="0"/>
          <a:ext cx="10063724" cy="1157589"/>
        </a:xfrm>
      </dgm:spPr>
      <dgm:t>
        <a:bodyPr/>
        <a:lstStyle/>
        <a:p>
          <a:r>
            <a:rPr lang="pt-PT" sz="2400" b="1" cap="none" spc="0" dirty="0">
              <a:ln w="10541" cmpd="sng">
                <a:prstDash val="solid"/>
              </a:ln>
              <a:effectLst/>
              <a:latin typeface="Calibri"/>
              <a:ea typeface="+mn-ea"/>
              <a:cs typeface="+mn-cs"/>
            </a:rPr>
            <a:t>EDUCATIONAL SCHOOL PROJECT</a:t>
          </a:r>
        </a:p>
        <a:p>
          <a:r>
            <a:rPr lang="en-US" sz="2400" b="1" cap="none" spc="0" dirty="0">
              <a:ln w="10541" cmpd="sng">
                <a:prstDash val="solid"/>
              </a:ln>
              <a:effectLst/>
              <a:latin typeface="Calibri"/>
              <a:ea typeface="+mn-ea"/>
              <a:cs typeface="+mn-cs"/>
            </a:rPr>
            <a:t>"School in Values: to know more, to be better and to live happily"</a:t>
          </a:r>
          <a:endParaRPr lang="pt-PT" sz="2400" b="1" cap="none" spc="0" dirty="0">
            <a:ln w="10541" cmpd="sng">
              <a:prstDash val="solid"/>
            </a:ln>
            <a:effectLst/>
            <a:latin typeface="Calibri"/>
            <a:ea typeface="+mn-ea"/>
            <a:cs typeface="+mn-cs"/>
          </a:endParaRPr>
        </a:p>
      </dgm:t>
    </dgm:pt>
    <dgm:pt modelId="{E8F726D6-1463-4073-87EA-FD4B0440F286}" type="parTrans" cxnId="{91E15C93-4AEF-4787-AF38-DBAC324D74F1}">
      <dgm:prSet/>
      <dgm:spPr/>
      <dgm:t>
        <a:bodyPr/>
        <a:lstStyle/>
        <a:p>
          <a:endParaRPr lang="pt-PT"/>
        </a:p>
      </dgm:t>
    </dgm:pt>
    <dgm:pt modelId="{D50EE3B3-A96B-4545-8C00-3E392F02F040}" type="sibTrans" cxnId="{91E15C93-4AEF-4787-AF38-DBAC324D74F1}">
      <dgm:prSet/>
      <dgm:spPr/>
      <dgm:t>
        <a:bodyPr/>
        <a:lstStyle/>
        <a:p>
          <a:endParaRPr lang="pt-PT"/>
        </a:p>
      </dgm:t>
    </dgm:pt>
    <dgm:pt modelId="{58AF5F35-0048-4FFB-956B-8234F603B354}">
      <dgm:prSet phldrT="[Texto]" custT="1"/>
      <dgm:spPr>
        <a:xfrm>
          <a:off x="3776" y="2576371"/>
          <a:ext cx="2837442" cy="1157589"/>
        </a:xfrm>
      </dgm:spPr>
      <dgm:t>
        <a:bodyPr/>
        <a:lstStyle/>
        <a:p>
          <a:r>
            <a:rPr lang="pt-PT" sz="1600" b="1" dirty="0" err="1">
              <a:ln/>
              <a:latin typeface="Calibri"/>
              <a:ea typeface="+mn-ea"/>
              <a:cs typeface="+mn-cs"/>
            </a:rPr>
            <a:t>Educational</a:t>
          </a:r>
          <a:r>
            <a:rPr lang="pt-PT" sz="1600" b="1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n/>
              <a:latin typeface="Calibri"/>
              <a:ea typeface="+mn-ea"/>
              <a:cs typeface="+mn-cs"/>
            </a:rPr>
            <a:t>and</a:t>
          </a:r>
          <a:r>
            <a:rPr lang="pt-PT" sz="1600" b="1" dirty="0">
              <a:ln/>
              <a:latin typeface="Calibri"/>
              <a:ea typeface="+mn-ea"/>
              <a:cs typeface="+mn-cs"/>
            </a:rPr>
            <a:t> Curricular </a:t>
          </a:r>
          <a:r>
            <a:rPr lang="pt-PT" sz="1600" b="1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dirty="0">
            <a:ln/>
            <a:latin typeface="Calibri"/>
            <a:ea typeface="+mn-ea"/>
            <a:cs typeface="+mn-cs"/>
          </a:endParaRPr>
        </a:p>
      </dgm:t>
    </dgm:pt>
    <dgm:pt modelId="{AD1F1E1E-36C7-4F26-B50E-5CB90700583B}" type="sibTrans" cxnId="{D4B8029A-D2F9-4441-83A6-991D278A397D}">
      <dgm:prSet/>
      <dgm:spPr/>
      <dgm:t>
        <a:bodyPr/>
        <a:lstStyle/>
        <a:p>
          <a:endParaRPr lang="pt-PT"/>
        </a:p>
      </dgm:t>
    </dgm:pt>
    <dgm:pt modelId="{271B8317-70DF-4DC7-BE4A-046B6E2BBDD1}" type="parTrans" cxnId="{D4B8029A-D2F9-4441-83A6-991D278A397D}">
      <dgm:prSet/>
      <dgm:spPr/>
      <dgm:t>
        <a:bodyPr/>
        <a:lstStyle/>
        <a:p>
          <a:endParaRPr lang="pt-PT"/>
        </a:p>
      </dgm:t>
    </dgm:pt>
    <dgm:pt modelId="{C06DB8E3-CC9F-464B-8A83-6F0A679CF0E3}">
      <dgm:prSet custT="1"/>
      <dgm:spPr>
        <a:xfrm>
          <a:off x="4366909" y="2522737"/>
          <a:ext cx="5704368" cy="1157589"/>
        </a:xfrm>
      </dgm:spPr>
      <dgm:t>
        <a:bodyPr/>
        <a:lstStyle/>
        <a:p>
          <a:r>
            <a:rPr lang="pt-PT" sz="1600" b="1" dirty="0" err="1">
              <a:ln/>
              <a:latin typeface="Calibri"/>
              <a:ea typeface="+mn-ea"/>
              <a:cs typeface="+mn-cs"/>
            </a:rPr>
            <a:t>Other</a:t>
          </a:r>
          <a:r>
            <a:rPr lang="pt-PT" sz="1600" b="1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dirty="0">
            <a:ln/>
            <a:latin typeface="Calibri"/>
            <a:ea typeface="+mn-ea"/>
            <a:cs typeface="+mn-cs"/>
          </a:endParaRPr>
        </a:p>
      </dgm:t>
    </dgm:pt>
    <dgm:pt modelId="{32739DE9-08A6-4CE3-B6B2-F6856103EF34}" type="parTrans" cxnId="{3B2EB4E4-919E-4A16-8FD3-25BBD3B561A7}">
      <dgm:prSet/>
      <dgm:spPr/>
      <dgm:t>
        <a:bodyPr/>
        <a:lstStyle/>
        <a:p>
          <a:endParaRPr lang="pt-PT"/>
        </a:p>
      </dgm:t>
    </dgm:pt>
    <dgm:pt modelId="{80EA5495-97E1-4583-8B24-A459A8A9AAD4}" type="sibTrans" cxnId="{3B2EB4E4-919E-4A16-8FD3-25BBD3B561A7}">
      <dgm:prSet/>
      <dgm:spPr/>
      <dgm:t>
        <a:bodyPr/>
        <a:lstStyle/>
        <a:p>
          <a:endParaRPr lang="pt-PT"/>
        </a:p>
      </dgm:t>
    </dgm:pt>
    <dgm:pt modelId="{CB94B99D-99D7-4603-9C09-02CAAC5E74E3}">
      <dgm:prSet custT="1"/>
      <dgm:spPr>
        <a:xfrm>
          <a:off x="8663521" y="3863943"/>
          <a:ext cx="1403979" cy="1157589"/>
        </a:xfrm>
      </dgm:spPr>
      <dgm:t>
        <a:bodyPr/>
        <a:lstStyle/>
        <a:p>
          <a:r>
            <a:rPr lang="pt-PT" sz="1600" b="1" dirty="0" err="1">
              <a:latin typeface="Calibri"/>
              <a:ea typeface="+mn-ea"/>
              <a:cs typeface="+mn-cs"/>
            </a:rPr>
            <a:t>Other</a:t>
          </a:r>
          <a:r>
            <a:rPr lang="pt-PT" sz="1600" b="1" dirty="0"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atin typeface="Calibri"/>
              <a:ea typeface="+mn-ea"/>
              <a:cs typeface="+mn-cs"/>
            </a:rPr>
            <a:t>Pedagogical</a:t>
          </a:r>
          <a:r>
            <a:rPr lang="pt-PT" sz="1600" b="1" dirty="0"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atin typeface="Calibri"/>
              <a:ea typeface="+mn-ea"/>
              <a:cs typeface="+mn-cs"/>
            </a:rPr>
            <a:t>Projects</a:t>
          </a:r>
          <a:endParaRPr lang="pt-PT" sz="1600" b="1" dirty="0">
            <a:latin typeface="Calibri"/>
            <a:ea typeface="+mn-ea"/>
            <a:cs typeface="+mn-cs"/>
          </a:endParaRPr>
        </a:p>
      </dgm:t>
    </dgm:pt>
    <dgm:pt modelId="{EF8DC729-E30A-4223-9741-7BAF00F93E48}" type="parTrans" cxnId="{7CBA426E-25C3-46E3-8386-812CDCAD59A0}">
      <dgm:prSet/>
      <dgm:spPr/>
      <dgm:t>
        <a:bodyPr/>
        <a:lstStyle/>
        <a:p>
          <a:endParaRPr lang="pt-PT"/>
        </a:p>
      </dgm:t>
    </dgm:pt>
    <dgm:pt modelId="{449FA931-41E7-4788-97B7-387CB32F9604}" type="sibTrans" cxnId="{7CBA426E-25C3-46E3-8386-812CDCAD59A0}">
      <dgm:prSet/>
      <dgm:spPr/>
      <dgm:t>
        <a:bodyPr/>
        <a:lstStyle/>
        <a:p>
          <a:endParaRPr lang="pt-PT"/>
        </a:p>
      </dgm:t>
    </dgm:pt>
    <dgm:pt modelId="{12410DFD-DEE2-4170-9DED-CAABFD320E0D}">
      <dgm:prSet custT="1"/>
      <dgm:spPr>
        <a:xfrm>
          <a:off x="7230058" y="3863943"/>
          <a:ext cx="1403979" cy="1157589"/>
        </a:xfrm>
      </dgm:spPr>
      <dgm:t>
        <a:bodyPr/>
        <a:lstStyle/>
        <a:p>
          <a:r>
            <a:rPr lang="pt-PT" sz="1600" b="1" dirty="0">
              <a:latin typeface="Calibri"/>
              <a:ea typeface="+mn-ea"/>
              <a:cs typeface="+mn-cs"/>
            </a:rPr>
            <a:t>Training </a:t>
          </a:r>
          <a:r>
            <a:rPr lang="pt-PT" sz="1600" b="1" dirty="0" err="1">
              <a:latin typeface="Calibri"/>
              <a:ea typeface="+mn-ea"/>
              <a:cs typeface="+mn-cs"/>
            </a:rPr>
            <a:t>Activities</a:t>
          </a:r>
          <a:endParaRPr lang="pt-PT" sz="1600" b="1" dirty="0">
            <a:latin typeface="Calibri"/>
            <a:ea typeface="+mn-ea"/>
            <a:cs typeface="+mn-cs"/>
          </a:endParaRPr>
        </a:p>
      </dgm:t>
    </dgm:pt>
    <dgm:pt modelId="{9E62C6D8-7592-400B-A702-BDFA0714EFA1}" type="parTrans" cxnId="{5B9FC743-EFE3-4E24-8852-73AF64E4A600}">
      <dgm:prSet/>
      <dgm:spPr/>
      <dgm:t>
        <a:bodyPr/>
        <a:lstStyle/>
        <a:p>
          <a:endParaRPr lang="pt-PT"/>
        </a:p>
      </dgm:t>
    </dgm:pt>
    <dgm:pt modelId="{C1F627C7-DEF6-4AE2-BB52-AA7052745291}" type="sibTrans" cxnId="{5B9FC743-EFE3-4E24-8852-73AF64E4A600}">
      <dgm:prSet/>
      <dgm:spPr/>
      <dgm:t>
        <a:bodyPr/>
        <a:lstStyle/>
        <a:p>
          <a:endParaRPr lang="pt-PT"/>
        </a:p>
      </dgm:t>
    </dgm:pt>
    <dgm:pt modelId="{7A3FC29B-0A0E-481A-9FAA-EEA1C5D5193E}">
      <dgm:prSet custT="1"/>
      <dgm:spPr>
        <a:xfrm>
          <a:off x="4363132" y="3863943"/>
          <a:ext cx="1403979" cy="1157589"/>
        </a:xfrm>
      </dgm:spPr>
      <dgm:t>
        <a:bodyPr/>
        <a:lstStyle/>
        <a:p>
          <a:r>
            <a:rPr lang="pt-PT" sz="1600" b="1" dirty="0">
              <a:latin typeface="Calibri"/>
              <a:ea typeface="+mn-ea"/>
              <a:cs typeface="+mn-cs"/>
            </a:rPr>
            <a:t>Cultural </a:t>
          </a:r>
          <a:r>
            <a:rPr lang="pt-PT" sz="1600" b="1" dirty="0" err="1">
              <a:latin typeface="Calibri"/>
              <a:ea typeface="+mn-ea"/>
              <a:cs typeface="+mn-cs"/>
            </a:rPr>
            <a:t>and</a:t>
          </a:r>
          <a:r>
            <a:rPr lang="pt-PT" sz="1600" b="1" dirty="0"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atin typeface="Calibri"/>
              <a:ea typeface="+mn-ea"/>
              <a:cs typeface="+mn-cs"/>
            </a:rPr>
            <a:t>Recreational</a:t>
          </a:r>
          <a:endParaRPr lang="pt-PT" sz="1600" b="1" dirty="0">
            <a:latin typeface="Calibri"/>
            <a:ea typeface="+mn-ea"/>
            <a:cs typeface="+mn-cs"/>
          </a:endParaRPr>
        </a:p>
      </dgm:t>
    </dgm:pt>
    <dgm:pt modelId="{19E498F7-8F15-44A9-B19D-479204D6E1D2}" type="parTrans" cxnId="{103E4352-4FF9-4EA7-9211-612C75EA1DB2}">
      <dgm:prSet/>
      <dgm:spPr/>
      <dgm:t>
        <a:bodyPr/>
        <a:lstStyle/>
        <a:p>
          <a:endParaRPr lang="pt-PT"/>
        </a:p>
      </dgm:t>
    </dgm:pt>
    <dgm:pt modelId="{3C467475-AEB5-43D3-A710-A9EE53683080}" type="sibTrans" cxnId="{103E4352-4FF9-4EA7-9211-612C75EA1DB2}">
      <dgm:prSet/>
      <dgm:spPr/>
      <dgm:t>
        <a:bodyPr/>
        <a:lstStyle/>
        <a:p>
          <a:endParaRPr lang="pt-PT"/>
        </a:p>
      </dgm:t>
    </dgm:pt>
    <dgm:pt modelId="{67D2AF01-02C9-475B-BACD-2A2713F32E96}">
      <dgm:prSet phldrT="[Texto]" custT="1"/>
      <dgm:spPr>
        <a:xfrm>
          <a:off x="2900186" y="2576371"/>
          <a:ext cx="1403979" cy="1157589"/>
        </a:xfrm>
      </dgm:spPr>
      <dgm:t>
        <a:bodyPr/>
        <a:lstStyle/>
        <a:p>
          <a:r>
            <a:rPr lang="pt-PT" sz="1600" b="1" dirty="0">
              <a:ln/>
              <a:latin typeface="Calibri"/>
              <a:ea typeface="+mn-ea"/>
              <a:cs typeface="+mn-cs"/>
            </a:rPr>
            <a:t>Curricular </a:t>
          </a:r>
          <a:r>
            <a:rPr lang="pt-PT" sz="1600" b="1" dirty="0" err="1">
              <a:ln/>
              <a:latin typeface="Calibri"/>
              <a:ea typeface="+mn-ea"/>
              <a:cs typeface="+mn-cs"/>
            </a:rPr>
            <a:t>Enrichment</a:t>
          </a:r>
          <a:r>
            <a:rPr lang="pt-PT" sz="1600" b="1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dirty="0">
            <a:ln/>
            <a:latin typeface="Calibri"/>
            <a:ea typeface="+mn-ea"/>
            <a:cs typeface="+mn-cs"/>
          </a:endParaRPr>
        </a:p>
      </dgm:t>
    </dgm:pt>
    <dgm:pt modelId="{E9206395-F92D-4AA3-92E0-8FE011F35C17}" type="sibTrans" cxnId="{88D28CB4-E33B-4372-B4A9-BC0A9C6DF1D3}">
      <dgm:prSet/>
      <dgm:spPr/>
      <dgm:t>
        <a:bodyPr/>
        <a:lstStyle/>
        <a:p>
          <a:endParaRPr lang="pt-PT"/>
        </a:p>
      </dgm:t>
    </dgm:pt>
    <dgm:pt modelId="{DA859324-7458-4C26-B103-7D280D9AA8E3}" type="parTrans" cxnId="{88D28CB4-E33B-4372-B4A9-BC0A9C6DF1D3}">
      <dgm:prSet/>
      <dgm:spPr/>
      <dgm:t>
        <a:bodyPr/>
        <a:lstStyle/>
        <a:p>
          <a:endParaRPr lang="pt-PT"/>
        </a:p>
      </dgm:t>
    </dgm:pt>
    <dgm:pt modelId="{B330F8EE-2CF3-45DA-965B-FD803A523491}" type="pres">
      <dgm:prSet presAssocID="{76A19244-664C-4290-8A60-0C20B826B9F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BB4F278-6900-473C-AAA5-634234091AD0}" type="pres">
      <dgm:prSet presAssocID="{AB32FA65-7A75-445E-8CC6-A202FE8376D9}" presName="vertOne" presStyleCnt="0"/>
      <dgm:spPr/>
    </dgm:pt>
    <dgm:pt modelId="{C0EB1978-02E8-4514-B289-BDAF0E4B27F0}" type="pres">
      <dgm:prSet presAssocID="{AB32FA65-7A75-445E-8CC6-A202FE8376D9}" presName="txOne" presStyleLbl="node0" presStyleIdx="0" presStyleCnt="1" custScaleY="70985" custLinFactNeighborX="2887" custLinFactNeighborY="-1624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FF321E60-B541-4D61-894A-1B47BE66070D}" type="pres">
      <dgm:prSet presAssocID="{AB32FA65-7A75-445E-8CC6-A202FE8376D9}" presName="parTransOne" presStyleCnt="0"/>
      <dgm:spPr/>
    </dgm:pt>
    <dgm:pt modelId="{1D24FA0B-391E-4513-AAA2-131EB1996F49}" type="pres">
      <dgm:prSet presAssocID="{AB32FA65-7A75-445E-8CC6-A202FE8376D9}" presName="horzOne" presStyleCnt="0"/>
      <dgm:spPr/>
    </dgm:pt>
    <dgm:pt modelId="{B5C27EB4-5E66-439F-9A72-E6C94C91B3A4}" type="pres">
      <dgm:prSet presAssocID="{190A242F-52FD-4EA6-B369-867A297E3173}" presName="vertTwo" presStyleCnt="0"/>
      <dgm:spPr/>
    </dgm:pt>
    <dgm:pt modelId="{32A443A5-8C5A-45ED-843C-22FCD5F11C3C}" type="pres">
      <dgm:prSet presAssocID="{190A242F-52FD-4EA6-B369-867A297E3173}" presName="txTwo" presStyleLbl="node2" presStyleIdx="0" presStyleCnt="1" custScaleY="6563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023A0DE9-6DE3-4725-BF9E-CAD1F7F41EFB}" type="pres">
      <dgm:prSet presAssocID="{190A242F-52FD-4EA6-B369-867A297E3173}" presName="parTransTwo" presStyleCnt="0"/>
      <dgm:spPr/>
    </dgm:pt>
    <dgm:pt modelId="{53957B5F-1CD4-4842-A331-F78F633D91AF}" type="pres">
      <dgm:prSet presAssocID="{190A242F-52FD-4EA6-B369-867A297E3173}" presName="horzTwo" presStyleCnt="0"/>
      <dgm:spPr/>
    </dgm:pt>
    <dgm:pt modelId="{10714EB0-EB56-4B22-84B7-BBDB54DB4709}" type="pres">
      <dgm:prSet presAssocID="{58AF5F35-0048-4FFB-956B-8234F603B354}" presName="vertThree" presStyleCnt="0"/>
      <dgm:spPr/>
    </dgm:pt>
    <dgm:pt modelId="{BA086104-AB21-49D0-BC8C-9F8A764B85AE}" type="pres">
      <dgm:prSet presAssocID="{58AF5F35-0048-4FFB-956B-8234F603B354}" presName="txThree" presStyleLbl="node3" presStyleIdx="0" presStyleCnt="3" custScaleX="99824" custScaleY="60979" custLinFactNeighborX="-1307" custLinFactNeighborY="13622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8FCF93D6-CA10-4604-A0BA-F3C5C6B53335}" type="pres">
      <dgm:prSet presAssocID="{58AF5F35-0048-4FFB-956B-8234F603B354}" presName="parTransThree" presStyleCnt="0"/>
      <dgm:spPr/>
    </dgm:pt>
    <dgm:pt modelId="{3D701D78-6C18-4B86-A9F5-BE8B069C88C6}" type="pres">
      <dgm:prSet presAssocID="{58AF5F35-0048-4FFB-956B-8234F603B354}" presName="horzThree" presStyleCnt="0"/>
      <dgm:spPr/>
    </dgm:pt>
    <dgm:pt modelId="{CB39FFFC-C5DC-4316-85AE-F19DC827B0D0}" type="pres">
      <dgm:prSet presAssocID="{5B6E2017-C1AE-4648-AC6F-EC4607ACB7BC}" presName="vertFour" presStyleCnt="0">
        <dgm:presLayoutVars>
          <dgm:chPref val="3"/>
        </dgm:presLayoutVars>
      </dgm:prSet>
      <dgm:spPr/>
    </dgm:pt>
    <dgm:pt modelId="{7BB7F6EB-E36A-4EE5-9A5E-E9068BC9FE98}" type="pres">
      <dgm:prSet presAssocID="{5B6E2017-C1AE-4648-AC6F-EC4607ACB7BC}" presName="txFour" presStyleLbl="node4" presStyleIdx="0" presStyleCnt="5" custScaleY="7498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77D8E4FA-5485-4E98-BC28-FA54EC49064F}" type="pres">
      <dgm:prSet presAssocID="{5B6E2017-C1AE-4648-AC6F-EC4607ACB7BC}" presName="horzFour" presStyleCnt="0"/>
      <dgm:spPr/>
    </dgm:pt>
    <dgm:pt modelId="{4DC9E753-4A89-4E87-A7DB-6793A0B7CDA6}" type="pres">
      <dgm:prSet presAssocID="{AD67136F-BB74-407D-93FF-27C98F5E35CC}" presName="sibSpaceFour" presStyleCnt="0"/>
      <dgm:spPr/>
    </dgm:pt>
    <dgm:pt modelId="{96470543-0225-4B56-AD02-158B024D3D7A}" type="pres">
      <dgm:prSet presAssocID="{541DC318-06E1-43E0-A205-7AB450419B2A}" presName="vertFour" presStyleCnt="0">
        <dgm:presLayoutVars>
          <dgm:chPref val="3"/>
        </dgm:presLayoutVars>
      </dgm:prSet>
      <dgm:spPr/>
    </dgm:pt>
    <dgm:pt modelId="{D3DEAE34-C0CD-470E-9F59-8286A91A96B2}" type="pres">
      <dgm:prSet presAssocID="{541DC318-06E1-43E0-A205-7AB450419B2A}" presName="txFour" presStyleLbl="node4" presStyleIdx="1" presStyleCnt="5" custScaleY="7384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C45D7908-66DF-45DD-A40D-2475B5A6F6A3}" type="pres">
      <dgm:prSet presAssocID="{541DC318-06E1-43E0-A205-7AB450419B2A}" presName="horzFour" presStyleCnt="0"/>
      <dgm:spPr/>
    </dgm:pt>
    <dgm:pt modelId="{A8F1F200-1278-4576-87EC-406F436721DF}" type="pres">
      <dgm:prSet presAssocID="{AD1F1E1E-36C7-4F26-B50E-5CB90700583B}" presName="sibSpaceThree" presStyleCnt="0"/>
      <dgm:spPr/>
    </dgm:pt>
    <dgm:pt modelId="{8CBB9059-9871-4EE8-8427-AD04A4A74E0E}" type="pres">
      <dgm:prSet presAssocID="{67D2AF01-02C9-475B-BACD-2A2713F32E96}" presName="vertThree" presStyleCnt="0"/>
      <dgm:spPr/>
    </dgm:pt>
    <dgm:pt modelId="{CB2E27C7-4FA8-4224-894A-5E2C92CD010F}" type="pres">
      <dgm:prSet presAssocID="{67D2AF01-02C9-475B-BACD-2A2713F32E96}" presName="txThree" presStyleLbl="node3" presStyleIdx="1" presStyleCnt="3" custScaleX="150551" custScaleY="59161" custLinFactNeighborX="959" custLinFactNeighborY="318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F9C8AE2A-B725-48E6-AA46-0E968A99C057}" type="pres">
      <dgm:prSet presAssocID="{67D2AF01-02C9-475B-BACD-2A2713F32E96}" presName="horzThree" presStyleCnt="0"/>
      <dgm:spPr/>
    </dgm:pt>
    <dgm:pt modelId="{7BBC77B1-4676-4C13-8437-FF3207CEE063}" type="pres">
      <dgm:prSet presAssocID="{E9206395-F92D-4AA3-92E0-8FE011F35C17}" presName="sibSpaceThree" presStyleCnt="0"/>
      <dgm:spPr/>
    </dgm:pt>
    <dgm:pt modelId="{2E036579-6E7D-4C3C-8EAA-C9BD0D85AD60}" type="pres">
      <dgm:prSet presAssocID="{C06DB8E3-CC9F-464B-8A83-6F0A679CF0E3}" presName="vertThree" presStyleCnt="0"/>
      <dgm:spPr/>
    </dgm:pt>
    <dgm:pt modelId="{33F3D8FD-6E99-4130-B6A6-094D06BEFF2D}" type="pres">
      <dgm:prSet presAssocID="{C06DB8E3-CC9F-464B-8A83-6F0A679CF0E3}" presName="txThree" presStyleLbl="node3" presStyleIdx="2" presStyleCnt="3" custScaleX="99704" custScaleY="60166" custLinFactNeighborX="843" custLinFactNeighborY="2000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D6C4C9A0-DD2C-4477-8BB2-C90D8A76C1C0}" type="pres">
      <dgm:prSet presAssocID="{C06DB8E3-CC9F-464B-8A83-6F0A679CF0E3}" presName="parTransThree" presStyleCnt="0"/>
      <dgm:spPr/>
    </dgm:pt>
    <dgm:pt modelId="{6F32441A-36C0-4F7B-8521-6F2794D9C027}" type="pres">
      <dgm:prSet presAssocID="{C06DB8E3-CC9F-464B-8A83-6F0A679CF0E3}" presName="horzThree" presStyleCnt="0"/>
      <dgm:spPr/>
    </dgm:pt>
    <dgm:pt modelId="{9A2797C8-B467-4090-8EC5-B4AEFC3090FF}" type="pres">
      <dgm:prSet presAssocID="{7A3FC29B-0A0E-481A-9FAA-EEA1C5D5193E}" presName="vertFour" presStyleCnt="0">
        <dgm:presLayoutVars>
          <dgm:chPref val="3"/>
        </dgm:presLayoutVars>
      </dgm:prSet>
      <dgm:spPr/>
    </dgm:pt>
    <dgm:pt modelId="{D18BC308-9A1E-4B8C-9405-39FFADFCB17F}" type="pres">
      <dgm:prSet presAssocID="{7A3FC29B-0A0E-481A-9FAA-EEA1C5D5193E}" presName="txFour" presStyleLbl="node4" presStyleIdx="2" presStyleCnt="5" custScaleY="73268" custLinFactNeighborX="995" custLinFactNeighborY="348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5500532E-26F8-444F-AED3-1E129F5F6BE6}" type="pres">
      <dgm:prSet presAssocID="{7A3FC29B-0A0E-481A-9FAA-EEA1C5D5193E}" presName="horzFour" presStyleCnt="0"/>
      <dgm:spPr/>
    </dgm:pt>
    <dgm:pt modelId="{956C30F8-4DD9-4C8C-A497-053054C1C924}" type="pres">
      <dgm:prSet presAssocID="{3C467475-AEB5-43D3-A710-A9EE53683080}" presName="sibSpaceFour" presStyleCnt="0"/>
      <dgm:spPr/>
    </dgm:pt>
    <dgm:pt modelId="{DA1AFAD6-FF13-4DAA-A8A4-CFED0A53F696}" type="pres">
      <dgm:prSet presAssocID="{12410DFD-DEE2-4170-9DED-CAABFD320E0D}" presName="vertFour" presStyleCnt="0">
        <dgm:presLayoutVars>
          <dgm:chPref val="3"/>
        </dgm:presLayoutVars>
      </dgm:prSet>
      <dgm:spPr/>
    </dgm:pt>
    <dgm:pt modelId="{48BB64BB-D556-4209-B620-77AA391A97BB}" type="pres">
      <dgm:prSet presAssocID="{12410DFD-DEE2-4170-9DED-CAABFD320E0D}" presName="txFour" presStyleLbl="node4" presStyleIdx="3" presStyleCnt="5" custScaleY="73570" custLinFactNeighborX="995" custLinFactNeighborY="6105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B1A1A3B1-4387-4563-95B6-D0A2946E9369}" type="pres">
      <dgm:prSet presAssocID="{12410DFD-DEE2-4170-9DED-CAABFD320E0D}" presName="horzFour" presStyleCnt="0"/>
      <dgm:spPr/>
    </dgm:pt>
    <dgm:pt modelId="{91BB7F2F-47D3-444F-8F18-73A8CA49288D}" type="pres">
      <dgm:prSet presAssocID="{C1F627C7-DEF6-4AE2-BB52-AA7052745291}" presName="sibSpaceFour" presStyleCnt="0"/>
      <dgm:spPr/>
    </dgm:pt>
    <dgm:pt modelId="{701E8BF5-CA70-4A61-A3E3-80DB0C9F3979}" type="pres">
      <dgm:prSet presAssocID="{CB94B99D-99D7-4603-9C09-02CAAC5E74E3}" presName="vertFour" presStyleCnt="0">
        <dgm:presLayoutVars>
          <dgm:chPref val="3"/>
        </dgm:presLayoutVars>
      </dgm:prSet>
      <dgm:spPr/>
    </dgm:pt>
    <dgm:pt modelId="{5AD98C4B-23D3-48D0-AF87-9417F8B83178}" type="pres">
      <dgm:prSet presAssocID="{CB94B99D-99D7-4603-9C09-02CAAC5E74E3}" presName="txFour" presStyleLbl="node4" presStyleIdx="4" presStyleCnt="5" custScaleY="72910" custLinFactNeighborX="3855" custLinFactNeighborY="308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DB98A615-5B7A-47F1-AC04-A41388869EBD}" type="pres">
      <dgm:prSet presAssocID="{CB94B99D-99D7-4603-9C09-02CAAC5E74E3}" presName="horzFour" presStyleCnt="0"/>
      <dgm:spPr/>
    </dgm:pt>
  </dgm:ptLst>
  <dgm:cxnLst>
    <dgm:cxn modelId="{E0803512-DCC7-4F17-A145-A73954633A3A}" type="presOf" srcId="{12410DFD-DEE2-4170-9DED-CAABFD320E0D}" destId="{48BB64BB-D556-4209-B620-77AA391A97BB}" srcOrd="0" destOrd="0" presId="urn:microsoft.com/office/officeart/2005/8/layout/hierarchy4"/>
    <dgm:cxn modelId="{8F3B6721-D8D4-43CD-9184-E2C5F2F74CD2}" type="presOf" srcId="{190A242F-52FD-4EA6-B369-867A297E3173}" destId="{32A443A5-8C5A-45ED-843C-22FCD5F11C3C}" srcOrd="0" destOrd="0" presId="urn:microsoft.com/office/officeart/2005/8/layout/hierarchy4"/>
    <dgm:cxn modelId="{99E8E726-634D-42EB-80E5-349CFF0C19DB}" srcId="{AB32FA65-7A75-445E-8CC6-A202FE8376D9}" destId="{190A242F-52FD-4EA6-B369-867A297E3173}" srcOrd="0" destOrd="0" parTransId="{E6AEF670-6A4A-4FB7-A060-BD63EB9C1195}" sibTransId="{C3C7E172-9FE7-4D4B-92BF-3B2573179C00}"/>
    <dgm:cxn modelId="{67B29D28-54B1-46E9-8338-773BF190A57F}" type="presOf" srcId="{541DC318-06E1-43E0-A205-7AB450419B2A}" destId="{D3DEAE34-C0CD-470E-9F59-8286A91A96B2}" srcOrd="0" destOrd="0" presId="urn:microsoft.com/office/officeart/2005/8/layout/hierarchy4"/>
    <dgm:cxn modelId="{8A346535-F8F6-49C1-AB26-3D1751FF74EE}" type="presOf" srcId="{67D2AF01-02C9-475B-BACD-2A2713F32E96}" destId="{CB2E27C7-4FA8-4224-894A-5E2C92CD010F}" srcOrd="0" destOrd="0" presId="urn:microsoft.com/office/officeart/2005/8/layout/hierarchy4"/>
    <dgm:cxn modelId="{5B9FC743-EFE3-4E24-8852-73AF64E4A600}" srcId="{C06DB8E3-CC9F-464B-8A83-6F0A679CF0E3}" destId="{12410DFD-DEE2-4170-9DED-CAABFD320E0D}" srcOrd="1" destOrd="0" parTransId="{9E62C6D8-7592-400B-A702-BDFA0714EFA1}" sibTransId="{C1F627C7-DEF6-4AE2-BB52-AA7052745291}"/>
    <dgm:cxn modelId="{525D044D-8EC5-4046-B6CD-E088E9C5276E}" type="presOf" srcId="{C06DB8E3-CC9F-464B-8A83-6F0A679CF0E3}" destId="{33F3D8FD-6E99-4130-B6A6-094D06BEFF2D}" srcOrd="0" destOrd="0" presId="urn:microsoft.com/office/officeart/2005/8/layout/hierarchy4"/>
    <dgm:cxn modelId="{7CBA426E-25C3-46E3-8386-812CDCAD59A0}" srcId="{C06DB8E3-CC9F-464B-8A83-6F0A679CF0E3}" destId="{CB94B99D-99D7-4603-9C09-02CAAC5E74E3}" srcOrd="2" destOrd="0" parTransId="{EF8DC729-E30A-4223-9741-7BAF00F93E48}" sibTransId="{449FA931-41E7-4788-97B7-387CB32F9604}"/>
    <dgm:cxn modelId="{5E67CD4E-4048-4379-9894-43C3AD6B281F}" type="presOf" srcId="{76A19244-664C-4290-8A60-0C20B826B9F4}" destId="{B330F8EE-2CF3-45DA-965B-FD803A523491}" srcOrd="0" destOrd="0" presId="urn:microsoft.com/office/officeart/2005/8/layout/hierarchy4"/>
    <dgm:cxn modelId="{103E4352-4FF9-4EA7-9211-612C75EA1DB2}" srcId="{C06DB8E3-CC9F-464B-8A83-6F0A679CF0E3}" destId="{7A3FC29B-0A0E-481A-9FAA-EEA1C5D5193E}" srcOrd="0" destOrd="0" parTransId="{19E498F7-8F15-44A9-B19D-479204D6E1D2}" sibTransId="{3C467475-AEB5-43D3-A710-A9EE53683080}"/>
    <dgm:cxn modelId="{C47DFD73-6286-41B4-A89C-79540669F6E8}" type="presOf" srcId="{5B6E2017-C1AE-4648-AC6F-EC4607ACB7BC}" destId="{7BB7F6EB-E36A-4EE5-9A5E-E9068BC9FE98}" srcOrd="0" destOrd="0" presId="urn:microsoft.com/office/officeart/2005/8/layout/hierarchy4"/>
    <dgm:cxn modelId="{5F31757F-10BA-4019-B302-7E146374170D}" type="presOf" srcId="{58AF5F35-0048-4FFB-956B-8234F603B354}" destId="{BA086104-AB21-49D0-BC8C-9F8A764B85AE}" srcOrd="0" destOrd="0" presId="urn:microsoft.com/office/officeart/2005/8/layout/hierarchy4"/>
    <dgm:cxn modelId="{76C0018E-BC5D-4358-A7F4-96B7EF1EB5B7}" srcId="{58AF5F35-0048-4FFB-956B-8234F603B354}" destId="{5B6E2017-C1AE-4648-AC6F-EC4607ACB7BC}" srcOrd="0" destOrd="0" parTransId="{8A7EAAEE-F7A3-49B9-A005-F26058428FE1}" sibTransId="{AD67136F-BB74-407D-93FF-27C98F5E35CC}"/>
    <dgm:cxn modelId="{91E15C93-4AEF-4787-AF38-DBAC324D74F1}" srcId="{76A19244-664C-4290-8A60-0C20B826B9F4}" destId="{AB32FA65-7A75-445E-8CC6-A202FE8376D9}" srcOrd="0" destOrd="0" parTransId="{E8F726D6-1463-4073-87EA-FD4B0440F286}" sibTransId="{D50EE3B3-A96B-4545-8C00-3E392F02F040}"/>
    <dgm:cxn modelId="{D4B8029A-D2F9-4441-83A6-991D278A397D}" srcId="{190A242F-52FD-4EA6-B369-867A297E3173}" destId="{58AF5F35-0048-4FFB-956B-8234F603B354}" srcOrd="0" destOrd="0" parTransId="{271B8317-70DF-4DC7-BE4A-046B6E2BBDD1}" sibTransId="{AD1F1E1E-36C7-4F26-B50E-5CB90700583B}"/>
    <dgm:cxn modelId="{3F7EB6A0-91A2-444F-824D-CDB0C518F2F4}" srcId="{58AF5F35-0048-4FFB-956B-8234F603B354}" destId="{541DC318-06E1-43E0-A205-7AB450419B2A}" srcOrd="1" destOrd="0" parTransId="{8BCCD225-D579-4AA1-91B9-5F42C94EEEC9}" sibTransId="{B8FFC96A-76FF-4C29-92C8-41F91E6032C3}"/>
    <dgm:cxn modelId="{7BF268A2-726B-4600-AD6D-60FF96F80127}" type="presOf" srcId="{CB94B99D-99D7-4603-9C09-02CAAC5E74E3}" destId="{5AD98C4B-23D3-48D0-AF87-9417F8B83178}" srcOrd="0" destOrd="0" presId="urn:microsoft.com/office/officeart/2005/8/layout/hierarchy4"/>
    <dgm:cxn modelId="{88D28CB4-E33B-4372-B4A9-BC0A9C6DF1D3}" srcId="{190A242F-52FD-4EA6-B369-867A297E3173}" destId="{67D2AF01-02C9-475B-BACD-2A2713F32E96}" srcOrd="1" destOrd="0" parTransId="{DA859324-7458-4C26-B103-7D280D9AA8E3}" sibTransId="{E9206395-F92D-4AA3-92E0-8FE011F35C17}"/>
    <dgm:cxn modelId="{3B2EB4E4-919E-4A16-8FD3-25BBD3B561A7}" srcId="{190A242F-52FD-4EA6-B369-867A297E3173}" destId="{C06DB8E3-CC9F-464B-8A83-6F0A679CF0E3}" srcOrd="2" destOrd="0" parTransId="{32739DE9-08A6-4CE3-B6B2-F6856103EF34}" sibTransId="{80EA5495-97E1-4583-8B24-A459A8A9AAD4}"/>
    <dgm:cxn modelId="{0948D3E7-DD67-4D19-980A-E5A38A3D520A}" type="presOf" srcId="{AB32FA65-7A75-445E-8CC6-A202FE8376D9}" destId="{C0EB1978-02E8-4514-B289-BDAF0E4B27F0}" srcOrd="0" destOrd="0" presId="urn:microsoft.com/office/officeart/2005/8/layout/hierarchy4"/>
    <dgm:cxn modelId="{1730CBFB-6C97-4BAD-B021-48ED12776857}" type="presOf" srcId="{7A3FC29B-0A0E-481A-9FAA-EEA1C5D5193E}" destId="{D18BC308-9A1E-4B8C-9405-39FFADFCB17F}" srcOrd="0" destOrd="0" presId="urn:microsoft.com/office/officeart/2005/8/layout/hierarchy4"/>
    <dgm:cxn modelId="{7C5CF009-1B3E-4213-9423-97EB19DC9033}" type="presParOf" srcId="{B330F8EE-2CF3-45DA-965B-FD803A523491}" destId="{BBB4F278-6900-473C-AAA5-634234091AD0}" srcOrd="0" destOrd="0" presId="urn:microsoft.com/office/officeart/2005/8/layout/hierarchy4"/>
    <dgm:cxn modelId="{FE2ABE5D-4DA9-4AF9-9DDD-F10D0891D7B0}" type="presParOf" srcId="{BBB4F278-6900-473C-AAA5-634234091AD0}" destId="{C0EB1978-02E8-4514-B289-BDAF0E4B27F0}" srcOrd="0" destOrd="0" presId="urn:microsoft.com/office/officeart/2005/8/layout/hierarchy4"/>
    <dgm:cxn modelId="{9AD5F078-2BB6-4B80-8CD9-713C51FF1FBD}" type="presParOf" srcId="{BBB4F278-6900-473C-AAA5-634234091AD0}" destId="{FF321E60-B541-4D61-894A-1B47BE66070D}" srcOrd="1" destOrd="0" presId="urn:microsoft.com/office/officeart/2005/8/layout/hierarchy4"/>
    <dgm:cxn modelId="{B5B6A6D8-F723-4AC6-81E2-CD70194DA493}" type="presParOf" srcId="{BBB4F278-6900-473C-AAA5-634234091AD0}" destId="{1D24FA0B-391E-4513-AAA2-131EB1996F49}" srcOrd="2" destOrd="0" presId="urn:microsoft.com/office/officeart/2005/8/layout/hierarchy4"/>
    <dgm:cxn modelId="{E2CA2CF4-DCA4-468B-80A6-7FADC2D87689}" type="presParOf" srcId="{1D24FA0B-391E-4513-AAA2-131EB1996F49}" destId="{B5C27EB4-5E66-439F-9A72-E6C94C91B3A4}" srcOrd="0" destOrd="0" presId="urn:microsoft.com/office/officeart/2005/8/layout/hierarchy4"/>
    <dgm:cxn modelId="{67DF84CB-DA5F-40C5-A15D-BB1E54E04C82}" type="presParOf" srcId="{B5C27EB4-5E66-439F-9A72-E6C94C91B3A4}" destId="{32A443A5-8C5A-45ED-843C-22FCD5F11C3C}" srcOrd="0" destOrd="0" presId="urn:microsoft.com/office/officeart/2005/8/layout/hierarchy4"/>
    <dgm:cxn modelId="{DF8123C0-BC9C-464B-A6AE-4483F89B729D}" type="presParOf" srcId="{B5C27EB4-5E66-439F-9A72-E6C94C91B3A4}" destId="{023A0DE9-6DE3-4725-BF9E-CAD1F7F41EFB}" srcOrd="1" destOrd="0" presId="urn:microsoft.com/office/officeart/2005/8/layout/hierarchy4"/>
    <dgm:cxn modelId="{C8E009F2-5538-4467-A6FB-D98306D88525}" type="presParOf" srcId="{B5C27EB4-5E66-439F-9A72-E6C94C91B3A4}" destId="{53957B5F-1CD4-4842-A331-F78F633D91AF}" srcOrd="2" destOrd="0" presId="urn:microsoft.com/office/officeart/2005/8/layout/hierarchy4"/>
    <dgm:cxn modelId="{56D57770-6661-4126-B1EF-C6ADA2C7C3E6}" type="presParOf" srcId="{53957B5F-1CD4-4842-A331-F78F633D91AF}" destId="{10714EB0-EB56-4B22-84B7-BBDB54DB4709}" srcOrd="0" destOrd="0" presId="urn:microsoft.com/office/officeart/2005/8/layout/hierarchy4"/>
    <dgm:cxn modelId="{BF5BAB8A-8587-4202-873C-A4DBC40F1AC9}" type="presParOf" srcId="{10714EB0-EB56-4B22-84B7-BBDB54DB4709}" destId="{BA086104-AB21-49D0-BC8C-9F8A764B85AE}" srcOrd="0" destOrd="0" presId="urn:microsoft.com/office/officeart/2005/8/layout/hierarchy4"/>
    <dgm:cxn modelId="{939F8DB7-7F60-4687-BBCC-47F661784570}" type="presParOf" srcId="{10714EB0-EB56-4B22-84B7-BBDB54DB4709}" destId="{8FCF93D6-CA10-4604-A0BA-F3C5C6B53335}" srcOrd="1" destOrd="0" presId="urn:microsoft.com/office/officeart/2005/8/layout/hierarchy4"/>
    <dgm:cxn modelId="{98649826-F34A-4690-9F01-3D794BB5F69E}" type="presParOf" srcId="{10714EB0-EB56-4B22-84B7-BBDB54DB4709}" destId="{3D701D78-6C18-4B86-A9F5-BE8B069C88C6}" srcOrd="2" destOrd="0" presId="urn:microsoft.com/office/officeart/2005/8/layout/hierarchy4"/>
    <dgm:cxn modelId="{046BB69B-D49A-4336-AA78-F3520D9ADF4B}" type="presParOf" srcId="{3D701D78-6C18-4B86-A9F5-BE8B069C88C6}" destId="{CB39FFFC-C5DC-4316-85AE-F19DC827B0D0}" srcOrd="0" destOrd="0" presId="urn:microsoft.com/office/officeart/2005/8/layout/hierarchy4"/>
    <dgm:cxn modelId="{6CE4D6FB-B8A1-400A-9329-23B91DEB13C5}" type="presParOf" srcId="{CB39FFFC-C5DC-4316-85AE-F19DC827B0D0}" destId="{7BB7F6EB-E36A-4EE5-9A5E-E9068BC9FE98}" srcOrd="0" destOrd="0" presId="urn:microsoft.com/office/officeart/2005/8/layout/hierarchy4"/>
    <dgm:cxn modelId="{2C074C13-E749-4CE7-B431-9AC4E9B7F180}" type="presParOf" srcId="{CB39FFFC-C5DC-4316-85AE-F19DC827B0D0}" destId="{77D8E4FA-5485-4E98-BC28-FA54EC49064F}" srcOrd="1" destOrd="0" presId="urn:microsoft.com/office/officeart/2005/8/layout/hierarchy4"/>
    <dgm:cxn modelId="{C8622FCF-5D1A-4F61-95AE-1A16A3BAEA55}" type="presParOf" srcId="{3D701D78-6C18-4B86-A9F5-BE8B069C88C6}" destId="{4DC9E753-4A89-4E87-A7DB-6793A0B7CDA6}" srcOrd="1" destOrd="0" presId="urn:microsoft.com/office/officeart/2005/8/layout/hierarchy4"/>
    <dgm:cxn modelId="{3A0DEF96-B052-4A94-9DE3-80272F510A95}" type="presParOf" srcId="{3D701D78-6C18-4B86-A9F5-BE8B069C88C6}" destId="{96470543-0225-4B56-AD02-158B024D3D7A}" srcOrd="2" destOrd="0" presId="urn:microsoft.com/office/officeart/2005/8/layout/hierarchy4"/>
    <dgm:cxn modelId="{8100BFD0-DDE1-436F-A4A5-9AF7BABCE7E8}" type="presParOf" srcId="{96470543-0225-4B56-AD02-158B024D3D7A}" destId="{D3DEAE34-C0CD-470E-9F59-8286A91A96B2}" srcOrd="0" destOrd="0" presId="urn:microsoft.com/office/officeart/2005/8/layout/hierarchy4"/>
    <dgm:cxn modelId="{D2DF2D1C-1D61-469E-B00A-49D653622460}" type="presParOf" srcId="{96470543-0225-4B56-AD02-158B024D3D7A}" destId="{C45D7908-66DF-45DD-A40D-2475B5A6F6A3}" srcOrd="1" destOrd="0" presId="urn:microsoft.com/office/officeart/2005/8/layout/hierarchy4"/>
    <dgm:cxn modelId="{A6FADBEE-DAF6-4DBD-9D2D-D911E90C8E09}" type="presParOf" srcId="{53957B5F-1CD4-4842-A331-F78F633D91AF}" destId="{A8F1F200-1278-4576-87EC-406F436721DF}" srcOrd="1" destOrd="0" presId="urn:microsoft.com/office/officeart/2005/8/layout/hierarchy4"/>
    <dgm:cxn modelId="{A729E94D-CCA3-4B0F-93AA-37C858274462}" type="presParOf" srcId="{53957B5F-1CD4-4842-A331-F78F633D91AF}" destId="{8CBB9059-9871-4EE8-8427-AD04A4A74E0E}" srcOrd="2" destOrd="0" presId="urn:microsoft.com/office/officeart/2005/8/layout/hierarchy4"/>
    <dgm:cxn modelId="{CA1A37F5-E34F-45CC-80B3-7F1378249486}" type="presParOf" srcId="{8CBB9059-9871-4EE8-8427-AD04A4A74E0E}" destId="{CB2E27C7-4FA8-4224-894A-5E2C92CD010F}" srcOrd="0" destOrd="0" presId="urn:microsoft.com/office/officeart/2005/8/layout/hierarchy4"/>
    <dgm:cxn modelId="{307B6A9E-7491-48E5-9560-864E8F4B317F}" type="presParOf" srcId="{8CBB9059-9871-4EE8-8427-AD04A4A74E0E}" destId="{F9C8AE2A-B725-48E6-AA46-0E968A99C057}" srcOrd="1" destOrd="0" presId="urn:microsoft.com/office/officeart/2005/8/layout/hierarchy4"/>
    <dgm:cxn modelId="{F87DE08A-1254-413A-AD44-29190DEA848A}" type="presParOf" srcId="{53957B5F-1CD4-4842-A331-F78F633D91AF}" destId="{7BBC77B1-4676-4C13-8437-FF3207CEE063}" srcOrd="3" destOrd="0" presId="urn:microsoft.com/office/officeart/2005/8/layout/hierarchy4"/>
    <dgm:cxn modelId="{A3660BFF-CC17-49A5-9556-DFF516C2DBBD}" type="presParOf" srcId="{53957B5F-1CD4-4842-A331-F78F633D91AF}" destId="{2E036579-6E7D-4C3C-8EAA-C9BD0D85AD60}" srcOrd="4" destOrd="0" presId="urn:microsoft.com/office/officeart/2005/8/layout/hierarchy4"/>
    <dgm:cxn modelId="{65B0D37A-4E1C-4F85-B129-7404AD008FE7}" type="presParOf" srcId="{2E036579-6E7D-4C3C-8EAA-C9BD0D85AD60}" destId="{33F3D8FD-6E99-4130-B6A6-094D06BEFF2D}" srcOrd="0" destOrd="0" presId="urn:microsoft.com/office/officeart/2005/8/layout/hierarchy4"/>
    <dgm:cxn modelId="{7EFB925D-1F87-4005-8403-EAB129BA1213}" type="presParOf" srcId="{2E036579-6E7D-4C3C-8EAA-C9BD0D85AD60}" destId="{D6C4C9A0-DD2C-4477-8BB2-C90D8A76C1C0}" srcOrd="1" destOrd="0" presId="urn:microsoft.com/office/officeart/2005/8/layout/hierarchy4"/>
    <dgm:cxn modelId="{92688751-27B9-4D56-842E-FA64C7CBEB78}" type="presParOf" srcId="{2E036579-6E7D-4C3C-8EAA-C9BD0D85AD60}" destId="{6F32441A-36C0-4F7B-8521-6F2794D9C027}" srcOrd="2" destOrd="0" presId="urn:microsoft.com/office/officeart/2005/8/layout/hierarchy4"/>
    <dgm:cxn modelId="{908092B0-2001-4B32-A076-7D65EEA9ED71}" type="presParOf" srcId="{6F32441A-36C0-4F7B-8521-6F2794D9C027}" destId="{9A2797C8-B467-4090-8EC5-B4AEFC3090FF}" srcOrd="0" destOrd="0" presId="urn:microsoft.com/office/officeart/2005/8/layout/hierarchy4"/>
    <dgm:cxn modelId="{F6E7ED63-0815-485A-9DAA-52B52688F0E0}" type="presParOf" srcId="{9A2797C8-B467-4090-8EC5-B4AEFC3090FF}" destId="{D18BC308-9A1E-4B8C-9405-39FFADFCB17F}" srcOrd="0" destOrd="0" presId="urn:microsoft.com/office/officeart/2005/8/layout/hierarchy4"/>
    <dgm:cxn modelId="{4949E728-AC8F-42E1-9862-062CF587A610}" type="presParOf" srcId="{9A2797C8-B467-4090-8EC5-B4AEFC3090FF}" destId="{5500532E-26F8-444F-AED3-1E129F5F6BE6}" srcOrd="1" destOrd="0" presId="urn:microsoft.com/office/officeart/2005/8/layout/hierarchy4"/>
    <dgm:cxn modelId="{CA559AC1-FA2D-4B07-93DF-8743FCD6C00D}" type="presParOf" srcId="{6F32441A-36C0-4F7B-8521-6F2794D9C027}" destId="{956C30F8-4DD9-4C8C-A497-053054C1C924}" srcOrd="1" destOrd="0" presId="urn:microsoft.com/office/officeart/2005/8/layout/hierarchy4"/>
    <dgm:cxn modelId="{36928D0D-B555-4580-BB1C-4890500C18A6}" type="presParOf" srcId="{6F32441A-36C0-4F7B-8521-6F2794D9C027}" destId="{DA1AFAD6-FF13-4DAA-A8A4-CFED0A53F696}" srcOrd="2" destOrd="0" presId="urn:microsoft.com/office/officeart/2005/8/layout/hierarchy4"/>
    <dgm:cxn modelId="{225D0575-FA34-4979-89D8-6D8D6011992B}" type="presParOf" srcId="{DA1AFAD6-FF13-4DAA-A8A4-CFED0A53F696}" destId="{48BB64BB-D556-4209-B620-77AA391A97BB}" srcOrd="0" destOrd="0" presId="urn:microsoft.com/office/officeart/2005/8/layout/hierarchy4"/>
    <dgm:cxn modelId="{93C60E33-A970-4AEB-9AE3-C3377B9B2989}" type="presParOf" srcId="{DA1AFAD6-FF13-4DAA-A8A4-CFED0A53F696}" destId="{B1A1A3B1-4387-4563-95B6-D0A2946E9369}" srcOrd="1" destOrd="0" presId="urn:microsoft.com/office/officeart/2005/8/layout/hierarchy4"/>
    <dgm:cxn modelId="{C863FC4C-AF4F-4F03-8195-DEC7CAC2B61F}" type="presParOf" srcId="{6F32441A-36C0-4F7B-8521-6F2794D9C027}" destId="{91BB7F2F-47D3-444F-8F18-73A8CA49288D}" srcOrd="3" destOrd="0" presId="urn:microsoft.com/office/officeart/2005/8/layout/hierarchy4"/>
    <dgm:cxn modelId="{2139C9A2-08FD-4291-BF35-6AA91DBC87A0}" type="presParOf" srcId="{6F32441A-36C0-4F7B-8521-6F2794D9C027}" destId="{701E8BF5-CA70-4A61-A3E3-80DB0C9F3979}" srcOrd="4" destOrd="0" presId="urn:microsoft.com/office/officeart/2005/8/layout/hierarchy4"/>
    <dgm:cxn modelId="{8BF25F59-6230-4A63-8EE1-116C298FEF61}" type="presParOf" srcId="{701E8BF5-CA70-4A61-A3E3-80DB0C9F3979}" destId="{5AD98C4B-23D3-48D0-AF87-9417F8B83178}" srcOrd="0" destOrd="0" presId="urn:microsoft.com/office/officeart/2005/8/layout/hierarchy4"/>
    <dgm:cxn modelId="{5E4028A7-7DCC-4F64-B6E6-8B3366F919CC}" type="presParOf" srcId="{701E8BF5-CA70-4A61-A3E3-80DB0C9F3979}" destId="{DB98A615-5B7A-47F1-AC04-A41388869E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F07277-280B-42DC-BC57-5F263E1FC520}" type="doc">
      <dgm:prSet loTypeId="urn:microsoft.com/office/officeart/2005/8/layout/radial5" loCatId="relationship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24CF653B-52F7-451A-A367-C25449B78ECC}">
      <dgm:prSet phldrT="[Texto]" custT="1"/>
      <dgm:spPr/>
      <dgm:t>
        <a:bodyPr/>
        <a:lstStyle/>
        <a:p>
          <a:pPr algn="ctr"/>
          <a:r>
            <a:rPr lang="pt-P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Curricular </a:t>
          </a:r>
          <a:r>
            <a:rPr lang="pt-PT" sz="20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Enrichment</a:t>
          </a:r>
          <a:r>
            <a:rPr lang="pt-PT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Activities</a:t>
          </a:r>
          <a:endParaRPr lang="pt-PT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CFFFAA-2FD0-4577-B1DB-C9CDD9FD2CA1}" type="parTrans" cxnId="{71B2419E-26A8-4636-B82F-32EAF3E3A7CD}">
      <dgm:prSet/>
      <dgm:spPr/>
      <dgm:t>
        <a:bodyPr/>
        <a:lstStyle/>
        <a:p>
          <a:endParaRPr lang="pt-PT" sz="1400"/>
        </a:p>
      </dgm:t>
    </dgm:pt>
    <dgm:pt modelId="{A6A42CEC-9AEC-4F4F-B3EA-CB3B03ED1FD5}" type="sibTrans" cxnId="{71B2419E-26A8-4636-B82F-32EAF3E3A7CD}">
      <dgm:prSet/>
      <dgm:spPr/>
      <dgm:t>
        <a:bodyPr/>
        <a:lstStyle/>
        <a:p>
          <a:endParaRPr lang="pt-PT" sz="1400"/>
        </a:p>
      </dgm:t>
    </dgm:pt>
    <dgm:pt modelId="{E192D536-D0A8-43B4-8299-B0BB9BE36D5A}">
      <dgm:prSet phldrT="[Texto]" custT="1"/>
      <dgm:spPr/>
      <dgm:t>
        <a:bodyPr/>
        <a:lstStyle/>
        <a:p>
          <a:r>
            <a:rPr lang="pt-PT" sz="1800" b="1" dirty="0" err="1">
              <a:solidFill>
                <a:schemeClr val="tx1"/>
              </a:solidFill>
            </a:rPr>
            <a:t>Study</a:t>
          </a:r>
          <a:endParaRPr lang="pt-PT" sz="1800" b="1" dirty="0">
            <a:solidFill>
              <a:schemeClr val="tx1"/>
            </a:solidFill>
          </a:endParaRPr>
        </a:p>
      </dgm:t>
    </dgm:pt>
    <dgm:pt modelId="{A1F41104-3927-4EC3-BD20-76FEF64759B4}" type="parTrans" cxnId="{6A3852CC-601C-4FB3-AB4B-0DA479D62889}">
      <dgm:prSet custT="1"/>
      <dgm:spPr/>
      <dgm:t>
        <a:bodyPr/>
        <a:lstStyle/>
        <a:p>
          <a:endParaRPr lang="pt-PT" sz="1400"/>
        </a:p>
      </dgm:t>
    </dgm:pt>
    <dgm:pt modelId="{8C2362D7-B8EA-4E50-AA01-05C4024E9C02}" type="sibTrans" cxnId="{6A3852CC-601C-4FB3-AB4B-0DA479D62889}">
      <dgm:prSet/>
      <dgm:spPr/>
      <dgm:t>
        <a:bodyPr/>
        <a:lstStyle/>
        <a:p>
          <a:endParaRPr lang="pt-PT" sz="1400"/>
        </a:p>
      </dgm:t>
    </dgm:pt>
    <dgm:pt modelId="{CC5CDE64-75FA-454B-932E-9E631437E208}">
      <dgm:prSet custT="1"/>
      <dgm:spPr/>
      <dgm:t>
        <a:bodyPr/>
        <a:lstStyle/>
        <a:p>
          <a:r>
            <a:rPr lang="pt-PT" sz="1800" b="1" dirty="0" err="1">
              <a:solidFill>
                <a:schemeClr val="tx1"/>
              </a:solidFill>
            </a:rPr>
            <a:t>Library</a:t>
          </a:r>
          <a:endParaRPr lang="pt-PT" sz="1800" b="1" dirty="0">
            <a:solidFill>
              <a:schemeClr val="tx1"/>
            </a:solidFill>
          </a:endParaRPr>
        </a:p>
      </dgm:t>
    </dgm:pt>
    <dgm:pt modelId="{735C8C7A-CF62-4AAB-9965-EF52EEB2CDBA}" type="parTrans" cxnId="{1633689C-80CC-40A2-91F1-6CFFE3ACE8BF}">
      <dgm:prSet custT="1"/>
      <dgm:spPr/>
      <dgm:t>
        <a:bodyPr/>
        <a:lstStyle/>
        <a:p>
          <a:endParaRPr lang="pt-PT" sz="1400"/>
        </a:p>
      </dgm:t>
    </dgm:pt>
    <dgm:pt modelId="{F6BFC18C-18E6-4811-8CC9-4066CFCB82A5}" type="sibTrans" cxnId="{1633689C-80CC-40A2-91F1-6CFFE3ACE8BF}">
      <dgm:prSet/>
      <dgm:spPr/>
      <dgm:t>
        <a:bodyPr/>
        <a:lstStyle/>
        <a:p>
          <a:endParaRPr lang="pt-PT" sz="1400"/>
        </a:p>
      </dgm:t>
    </dgm:pt>
    <dgm:pt modelId="{A46A6015-C4DD-4A1B-9AE4-8BBEC403021B}">
      <dgm:prSet custT="1"/>
      <dgm:spPr/>
      <dgm:t>
        <a:bodyPr/>
        <a:lstStyle/>
        <a:p>
          <a:r>
            <a:rPr lang="pt-PT" sz="1400" b="1" dirty="0" err="1">
              <a:solidFill>
                <a:schemeClr val="tx1"/>
              </a:solidFill>
            </a:rPr>
            <a:t>Information</a:t>
          </a:r>
          <a:r>
            <a:rPr lang="pt-PT" sz="1400" b="1" dirty="0">
              <a:solidFill>
                <a:schemeClr val="tx1"/>
              </a:solidFill>
            </a:rPr>
            <a:t> </a:t>
          </a:r>
          <a:r>
            <a:rPr lang="pt-PT" sz="1400" b="1" dirty="0" err="1">
              <a:solidFill>
                <a:schemeClr val="tx1"/>
              </a:solidFill>
            </a:rPr>
            <a:t>Technology</a:t>
          </a:r>
          <a:endParaRPr lang="pt-PT" sz="1400" b="1" dirty="0">
            <a:solidFill>
              <a:schemeClr val="tx1"/>
            </a:solidFill>
          </a:endParaRPr>
        </a:p>
      </dgm:t>
    </dgm:pt>
    <dgm:pt modelId="{EA299117-D4E9-42D9-8BEC-2744F3F02FC0}" type="sibTrans" cxnId="{BF6BB015-04C1-41A3-A975-1EC419D13F09}">
      <dgm:prSet/>
      <dgm:spPr/>
      <dgm:t>
        <a:bodyPr/>
        <a:lstStyle/>
        <a:p>
          <a:endParaRPr lang="pt-PT" sz="1400"/>
        </a:p>
      </dgm:t>
    </dgm:pt>
    <dgm:pt modelId="{F0AE04AF-90EF-40A8-88A1-751F9036C7A2}" type="parTrans" cxnId="{BF6BB015-04C1-41A3-A975-1EC419D13F09}">
      <dgm:prSet custT="1"/>
      <dgm:spPr/>
      <dgm:t>
        <a:bodyPr/>
        <a:lstStyle/>
        <a:p>
          <a:endParaRPr lang="pt-PT" sz="1400"/>
        </a:p>
      </dgm:t>
    </dgm:pt>
    <dgm:pt modelId="{77FF27E8-E924-425E-8F9C-2953E32C8140}">
      <dgm:prSet custT="1"/>
      <dgm:spPr/>
      <dgm:t>
        <a:bodyPr/>
        <a:lstStyle/>
        <a:p>
          <a:r>
            <a:rPr lang="pt-PT" sz="1600" b="1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Physical</a:t>
          </a:r>
          <a:r>
            <a:rPr lang="pt-PT" sz="1600" b="1" baseline="0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600" b="1" baseline="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Education</a:t>
          </a:r>
          <a:endParaRPr lang="pt-PT" sz="1600" b="1" dirty="0">
            <a:solidFill>
              <a:schemeClr val="tx1"/>
            </a:solidFill>
          </a:endParaRPr>
        </a:p>
      </dgm:t>
    </dgm:pt>
    <dgm:pt modelId="{48D6214F-BEFD-4D8B-AC04-7B60F470DA23}" type="parTrans" cxnId="{47734787-FD2B-4FB2-99AA-B9C07B2205D1}">
      <dgm:prSet custT="1"/>
      <dgm:spPr/>
      <dgm:t>
        <a:bodyPr/>
        <a:lstStyle/>
        <a:p>
          <a:endParaRPr lang="pt-PT" sz="1400"/>
        </a:p>
      </dgm:t>
    </dgm:pt>
    <dgm:pt modelId="{45D54FB8-800A-4445-8573-060F77670932}" type="sibTrans" cxnId="{47734787-FD2B-4FB2-99AA-B9C07B2205D1}">
      <dgm:prSet/>
      <dgm:spPr/>
      <dgm:t>
        <a:bodyPr/>
        <a:lstStyle/>
        <a:p>
          <a:endParaRPr lang="pt-PT" sz="1400"/>
        </a:p>
      </dgm:t>
    </dgm:pt>
    <dgm:pt modelId="{63EE62C7-CDDD-4134-B9F6-45449AADC970}">
      <dgm:prSet custT="1"/>
      <dgm:spPr/>
      <dgm:t>
        <a:bodyPr/>
        <a:lstStyle/>
        <a:p>
          <a:r>
            <a:rPr lang="pt-PT" sz="1400" b="1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Musical </a:t>
          </a:r>
          <a:r>
            <a:rPr lang="pt-PT" sz="1400" b="1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and</a:t>
          </a:r>
          <a:r>
            <a:rPr lang="pt-PT" sz="1400" b="1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400" b="1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Dramatic</a:t>
          </a:r>
          <a:r>
            <a:rPr lang="pt-PT" sz="1400" b="1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400" b="1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Expression</a:t>
          </a:r>
          <a:endParaRPr lang="pt-PT" sz="1400" b="1" dirty="0">
            <a:solidFill>
              <a:schemeClr val="tx1"/>
            </a:solidFill>
          </a:endParaRPr>
        </a:p>
      </dgm:t>
    </dgm:pt>
    <dgm:pt modelId="{E6C19FDA-F28D-4078-B23D-08B49D564443}" type="sibTrans" cxnId="{81D14DDE-6F36-4EFE-8A8F-8AD4A1708ADB}">
      <dgm:prSet/>
      <dgm:spPr/>
      <dgm:t>
        <a:bodyPr/>
        <a:lstStyle/>
        <a:p>
          <a:endParaRPr lang="pt-PT" sz="1400"/>
        </a:p>
      </dgm:t>
    </dgm:pt>
    <dgm:pt modelId="{BFFA1991-60B4-4329-B76E-CDB8F94689F1}" type="parTrans" cxnId="{81D14DDE-6F36-4EFE-8A8F-8AD4A1708ADB}">
      <dgm:prSet custT="1"/>
      <dgm:spPr/>
      <dgm:t>
        <a:bodyPr/>
        <a:lstStyle/>
        <a:p>
          <a:endParaRPr lang="pt-PT" sz="1400"/>
        </a:p>
      </dgm:t>
    </dgm:pt>
    <dgm:pt modelId="{A2B3E37B-CDE1-4B3B-8EDB-5D80222B7936}">
      <dgm:prSet/>
      <dgm:spPr/>
      <dgm:t>
        <a:bodyPr/>
        <a:lstStyle/>
        <a:p>
          <a:endParaRPr lang="pt-PT" sz="1400"/>
        </a:p>
      </dgm:t>
    </dgm:pt>
    <dgm:pt modelId="{E53AD150-A314-46C5-808D-E5C8C580F0D6}" type="sibTrans" cxnId="{F8975112-F828-4075-880A-22A56BA3466A}">
      <dgm:prSet/>
      <dgm:spPr/>
      <dgm:t>
        <a:bodyPr/>
        <a:lstStyle/>
        <a:p>
          <a:endParaRPr lang="pt-PT" sz="1400"/>
        </a:p>
      </dgm:t>
    </dgm:pt>
    <dgm:pt modelId="{842F13D9-95B5-465E-957B-4AA84B9D6CF1}" type="parTrans" cxnId="{F8975112-F828-4075-880A-22A56BA3466A}">
      <dgm:prSet/>
      <dgm:spPr/>
      <dgm:t>
        <a:bodyPr/>
        <a:lstStyle/>
        <a:p>
          <a:endParaRPr lang="pt-PT" sz="1400"/>
        </a:p>
      </dgm:t>
    </dgm:pt>
    <dgm:pt modelId="{293140E1-B55C-4CB0-82FA-FF2F71F012D8}">
      <dgm:prSet/>
      <dgm:spPr/>
      <dgm:t>
        <a:bodyPr/>
        <a:lstStyle/>
        <a:p>
          <a:endParaRPr lang="pt-PT" sz="1400"/>
        </a:p>
      </dgm:t>
    </dgm:pt>
    <dgm:pt modelId="{78F256CA-DF45-4BE5-9381-2F72EF8F711C}" type="sibTrans" cxnId="{9DD094E6-F863-4C74-8760-6FEC4D6003C8}">
      <dgm:prSet/>
      <dgm:spPr/>
      <dgm:t>
        <a:bodyPr/>
        <a:lstStyle/>
        <a:p>
          <a:endParaRPr lang="pt-PT" sz="1400"/>
        </a:p>
      </dgm:t>
    </dgm:pt>
    <dgm:pt modelId="{8C6B1E75-3C75-4DE9-821A-9364223770FC}" type="parTrans" cxnId="{9DD094E6-F863-4C74-8760-6FEC4D6003C8}">
      <dgm:prSet/>
      <dgm:spPr/>
      <dgm:t>
        <a:bodyPr/>
        <a:lstStyle/>
        <a:p>
          <a:endParaRPr lang="pt-PT" sz="1400"/>
        </a:p>
      </dgm:t>
    </dgm:pt>
    <dgm:pt modelId="{7308B353-A7CF-41FF-AE5E-A4A52972492B}">
      <dgm:prSet/>
      <dgm:spPr/>
      <dgm:t>
        <a:bodyPr/>
        <a:lstStyle/>
        <a:p>
          <a:endParaRPr lang="pt-PT" sz="1400"/>
        </a:p>
      </dgm:t>
    </dgm:pt>
    <dgm:pt modelId="{454F8131-C397-4CF7-9ED9-4FA22CA2039C}" type="sibTrans" cxnId="{15A16723-7461-40C6-BFF3-FC41238B484C}">
      <dgm:prSet/>
      <dgm:spPr/>
      <dgm:t>
        <a:bodyPr/>
        <a:lstStyle/>
        <a:p>
          <a:endParaRPr lang="pt-PT" sz="1400"/>
        </a:p>
      </dgm:t>
    </dgm:pt>
    <dgm:pt modelId="{848D9E80-B8CC-4978-B978-B71A34D8E345}" type="parTrans" cxnId="{15A16723-7461-40C6-BFF3-FC41238B484C}">
      <dgm:prSet/>
      <dgm:spPr/>
      <dgm:t>
        <a:bodyPr/>
        <a:lstStyle/>
        <a:p>
          <a:endParaRPr lang="pt-PT" sz="1400"/>
        </a:p>
      </dgm:t>
    </dgm:pt>
    <dgm:pt modelId="{4DE8D100-5BEB-4143-9AF1-C2A0E2C653B5}">
      <dgm:prSet custLinFactNeighborX="-19748" custLinFactNeighborY="-6010"/>
      <dgm:spPr/>
      <dgm:t>
        <a:bodyPr/>
        <a:lstStyle/>
        <a:p>
          <a:endParaRPr lang="pt-PT" sz="1400"/>
        </a:p>
      </dgm:t>
    </dgm:pt>
    <dgm:pt modelId="{E3EA9C06-473B-4308-844A-C5D9DC167DF0}" type="sibTrans" cxnId="{BE1778B5-22D8-4C25-9DA1-4DBE5CF527AC}">
      <dgm:prSet/>
      <dgm:spPr/>
      <dgm:t>
        <a:bodyPr/>
        <a:lstStyle/>
        <a:p>
          <a:endParaRPr lang="pt-PT" sz="1400"/>
        </a:p>
      </dgm:t>
    </dgm:pt>
    <dgm:pt modelId="{719ED5B2-8EAB-4D1F-B9A8-EEA3972A4783}" type="parTrans" cxnId="{BE1778B5-22D8-4C25-9DA1-4DBE5CF527AC}">
      <dgm:prSet/>
      <dgm:spPr/>
      <dgm:t>
        <a:bodyPr/>
        <a:lstStyle/>
        <a:p>
          <a:endParaRPr lang="pt-PT" sz="1400"/>
        </a:p>
      </dgm:t>
    </dgm:pt>
    <dgm:pt modelId="{44492867-912A-4C7C-BD63-3ABCF6CA5B35}">
      <dgm:prSet custLinFactNeighborX="-15455"/>
      <dgm:spPr/>
      <dgm:t>
        <a:bodyPr/>
        <a:lstStyle/>
        <a:p>
          <a:endParaRPr lang="pt-PT" sz="1400"/>
        </a:p>
      </dgm:t>
    </dgm:pt>
    <dgm:pt modelId="{BB5C6BD4-5EFE-4EC9-A860-FF08710D8351}" type="sibTrans" cxnId="{DF36F9D2-63D0-4291-954E-3CBDD23893A9}">
      <dgm:prSet/>
      <dgm:spPr/>
      <dgm:t>
        <a:bodyPr/>
        <a:lstStyle/>
        <a:p>
          <a:endParaRPr lang="pt-PT" sz="1400"/>
        </a:p>
      </dgm:t>
    </dgm:pt>
    <dgm:pt modelId="{241F5DC0-2699-4F24-A401-8C4EA6AC67DA}" type="parTrans" cxnId="{DF36F9D2-63D0-4291-954E-3CBDD23893A9}">
      <dgm:prSet/>
      <dgm:spPr/>
      <dgm:t>
        <a:bodyPr/>
        <a:lstStyle/>
        <a:p>
          <a:endParaRPr lang="pt-PT" sz="1400"/>
        </a:p>
      </dgm:t>
    </dgm:pt>
    <dgm:pt modelId="{D26E315B-2403-4BE7-A319-E99724083DC4}">
      <dgm:prSet custT="1"/>
      <dgm:spPr/>
      <dgm:t>
        <a:bodyPr/>
        <a:lstStyle/>
        <a:p>
          <a:r>
            <a:rPr lang="pt-PT" sz="1600" b="1" dirty="0" err="1">
              <a:solidFill>
                <a:schemeClr val="tx1"/>
              </a:solidFill>
            </a:rPr>
            <a:t>Swimming</a:t>
          </a:r>
          <a:endParaRPr lang="pt-PT" sz="1600" b="1" dirty="0">
            <a:solidFill>
              <a:schemeClr val="tx1"/>
            </a:solidFill>
          </a:endParaRPr>
        </a:p>
      </dgm:t>
    </dgm:pt>
    <dgm:pt modelId="{C97E8905-053D-48FD-9644-FE21271FD28D}" type="parTrans" cxnId="{05A7FA66-D91B-42E0-A72D-92912A42289E}">
      <dgm:prSet custT="1"/>
      <dgm:spPr/>
      <dgm:t>
        <a:bodyPr/>
        <a:lstStyle/>
        <a:p>
          <a:endParaRPr lang="pt-PT" sz="1400"/>
        </a:p>
      </dgm:t>
    </dgm:pt>
    <dgm:pt modelId="{2475742C-E3AE-4BD6-BA2C-70CB2D42FD8C}" type="sibTrans" cxnId="{05A7FA66-D91B-42E0-A72D-92912A42289E}">
      <dgm:prSet/>
      <dgm:spPr/>
      <dgm:t>
        <a:bodyPr/>
        <a:lstStyle/>
        <a:p>
          <a:endParaRPr lang="pt-PT" sz="1400"/>
        </a:p>
      </dgm:t>
    </dgm:pt>
    <dgm:pt modelId="{C3341778-E045-45C6-AAFE-7CD6044A57AE}">
      <dgm:prSet custT="1"/>
      <dgm:spPr/>
      <dgm:t>
        <a:bodyPr/>
        <a:lstStyle/>
        <a:p>
          <a:r>
            <a:rPr lang="pt-PT" sz="1600" b="1" dirty="0" err="1">
              <a:solidFill>
                <a:schemeClr val="tx1"/>
              </a:solidFill>
            </a:rPr>
            <a:t>Plastic</a:t>
          </a:r>
          <a:r>
            <a:rPr lang="pt-PT" sz="1600" b="1" dirty="0">
              <a:solidFill>
                <a:schemeClr val="tx1"/>
              </a:solidFill>
            </a:rPr>
            <a:t> </a:t>
          </a:r>
          <a:r>
            <a:rPr lang="pt-PT" sz="1700" b="1" dirty="0" err="1">
              <a:solidFill>
                <a:schemeClr val="tx1"/>
              </a:solidFill>
            </a:rPr>
            <a:t>expression</a:t>
          </a:r>
          <a:endParaRPr lang="pt-PT" sz="1700" b="1" dirty="0">
            <a:solidFill>
              <a:schemeClr val="tx1"/>
            </a:solidFill>
          </a:endParaRPr>
        </a:p>
      </dgm:t>
    </dgm:pt>
    <dgm:pt modelId="{2DC76F4D-3967-4B8D-AEE3-4793C3E4E9A7}" type="parTrans" cxnId="{99394AD5-5F2B-4780-B214-9B49810A9D04}">
      <dgm:prSet custT="1"/>
      <dgm:spPr/>
      <dgm:t>
        <a:bodyPr/>
        <a:lstStyle/>
        <a:p>
          <a:endParaRPr lang="pt-PT" sz="1400"/>
        </a:p>
      </dgm:t>
    </dgm:pt>
    <dgm:pt modelId="{BE3BD3B1-F130-4D2D-872A-E9C789E5D00D}" type="sibTrans" cxnId="{99394AD5-5F2B-4780-B214-9B49810A9D04}">
      <dgm:prSet/>
      <dgm:spPr/>
      <dgm:t>
        <a:bodyPr/>
        <a:lstStyle/>
        <a:p>
          <a:endParaRPr lang="pt-PT" sz="1400"/>
        </a:p>
      </dgm:t>
    </dgm:pt>
    <dgm:pt modelId="{8D326A82-38E6-400E-9F1D-DCB5788EAE30}">
      <dgm:prSet custT="1"/>
      <dgm:spPr/>
      <dgm:t>
        <a:bodyPr/>
        <a:lstStyle/>
        <a:p>
          <a:r>
            <a:rPr lang="pt-PT" sz="1600" b="1" dirty="0">
              <a:solidFill>
                <a:schemeClr val="tx1"/>
              </a:solidFill>
            </a:rPr>
            <a:t>Eco Clubs</a:t>
          </a:r>
        </a:p>
      </dgm:t>
    </dgm:pt>
    <dgm:pt modelId="{F61509F5-BFA2-46A8-9A3D-E6AB31299066}" type="parTrans" cxnId="{0A526060-0A38-4029-9D85-644A4BAF14EF}">
      <dgm:prSet custT="1"/>
      <dgm:spPr/>
      <dgm:t>
        <a:bodyPr/>
        <a:lstStyle/>
        <a:p>
          <a:endParaRPr lang="pt-PT" sz="1400"/>
        </a:p>
      </dgm:t>
    </dgm:pt>
    <dgm:pt modelId="{1E37A034-B6C1-4515-B67E-C0516160D5D0}" type="sibTrans" cxnId="{0A526060-0A38-4029-9D85-644A4BAF14EF}">
      <dgm:prSet/>
      <dgm:spPr/>
      <dgm:t>
        <a:bodyPr/>
        <a:lstStyle/>
        <a:p>
          <a:endParaRPr lang="pt-PT" sz="1400"/>
        </a:p>
      </dgm:t>
    </dgm:pt>
    <dgm:pt modelId="{01B8B60D-C016-403D-ADA5-D3396B13AFE5}">
      <dgm:prSet custT="1"/>
      <dgm:spPr/>
      <dgm:t>
        <a:bodyPr/>
        <a:lstStyle/>
        <a:p>
          <a:r>
            <a:rPr lang="pt-PT" sz="1600" b="1" dirty="0" err="1">
              <a:solidFill>
                <a:schemeClr val="tx1"/>
              </a:solidFill>
            </a:rPr>
            <a:t>English</a:t>
          </a:r>
          <a:endParaRPr lang="pt-PT" sz="1600" b="1" dirty="0">
            <a:solidFill>
              <a:schemeClr val="tx1"/>
            </a:solidFill>
          </a:endParaRPr>
        </a:p>
      </dgm:t>
    </dgm:pt>
    <dgm:pt modelId="{7B0FE476-DD5A-4B51-A350-99469C6EB350}" type="parTrans" cxnId="{343B158B-EC62-4A7D-BC34-665066AF7F91}">
      <dgm:prSet custT="1"/>
      <dgm:spPr/>
      <dgm:t>
        <a:bodyPr/>
        <a:lstStyle/>
        <a:p>
          <a:endParaRPr lang="pt-PT" sz="1400"/>
        </a:p>
      </dgm:t>
    </dgm:pt>
    <dgm:pt modelId="{154386D2-45C2-4AE7-90AA-221C52FB7D3F}" type="sibTrans" cxnId="{343B158B-EC62-4A7D-BC34-665066AF7F91}">
      <dgm:prSet/>
      <dgm:spPr/>
      <dgm:t>
        <a:bodyPr/>
        <a:lstStyle/>
        <a:p>
          <a:endParaRPr lang="pt-PT" sz="1400"/>
        </a:p>
      </dgm:t>
    </dgm:pt>
    <dgm:pt modelId="{36C11B5E-1EC0-42B6-B27B-FB2C07685988}" type="pres">
      <dgm:prSet presAssocID="{59F07277-280B-42DC-BC57-5F263E1FC5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563EF62-25CA-4C9D-B4E0-93FCB08DBC5A}" type="pres">
      <dgm:prSet presAssocID="{24CF653B-52F7-451A-A367-C25449B78ECC}" presName="centerShape" presStyleLbl="node0" presStyleIdx="0" presStyleCnt="1" custScaleX="218173" custScaleY="186117" custLinFactNeighborX="2611" custLinFactNeighborY="-1306"/>
      <dgm:spPr/>
    </dgm:pt>
    <dgm:pt modelId="{D88086FB-ABC6-4045-9CC8-6B32C4CAB45D}" type="pres">
      <dgm:prSet presAssocID="{A1F41104-3927-4EC3-BD20-76FEF64759B4}" presName="parTrans" presStyleLbl="sibTrans2D1" presStyleIdx="0" presStyleCnt="9"/>
      <dgm:spPr/>
    </dgm:pt>
    <dgm:pt modelId="{B0070BDC-B32C-4222-AFEA-444021340FE7}" type="pres">
      <dgm:prSet presAssocID="{A1F41104-3927-4EC3-BD20-76FEF64759B4}" presName="connectorText" presStyleLbl="sibTrans2D1" presStyleIdx="0" presStyleCnt="9"/>
      <dgm:spPr/>
    </dgm:pt>
    <dgm:pt modelId="{701D5AB0-D429-43AF-A965-D6BF0C9A155E}" type="pres">
      <dgm:prSet presAssocID="{E192D536-D0A8-43B4-8299-B0BB9BE36D5A}" presName="node" presStyleLbl="node1" presStyleIdx="0" presStyleCnt="9" custScaleX="127155" custRadScaleRad="100679" custRadScaleInc="-8986">
        <dgm:presLayoutVars>
          <dgm:bulletEnabled val="1"/>
        </dgm:presLayoutVars>
      </dgm:prSet>
      <dgm:spPr/>
    </dgm:pt>
    <dgm:pt modelId="{56EC159C-C5A1-4B0E-96E2-BE9EE331EB20}" type="pres">
      <dgm:prSet presAssocID="{735C8C7A-CF62-4AAB-9965-EF52EEB2CDBA}" presName="parTrans" presStyleLbl="sibTrans2D1" presStyleIdx="1" presStyleCnt="9"/>
      <dgm:spPr/>
    </dgm:pt>
    <dgm:pt modelId="{F42FC220-4559-4EEE-AE9F-94CBED6C6062}" type="pres">
      <dgm:prSet presAssocID="{735C8C7A-CF62-4AAB-9965-EF52EEB2CDBA}" presName="connectorText" presStyleLbl="sibTrans2D1" presStyleIdx="1" presStyleCnt="9"/>
      <dgm:spPr/>
    </dgm:pt>
    <dgm:pt modelId="{A594B082-8C41-4738-B3DE-273FD4239B19}" type="pres">
      <dgm:prSet presAssocID="{CC5CDE64-75FA-454B-932E-9E631437E208}" presName="node" presStyleLbl="node1" presStyleIdx="1" presStyleCnt="9" custScaleX="134524" custRadScaleRad="106018" custRadScaleInc="18156">
        <dgm:presLayoutVars>
          <dgm:bulletEnabled val="1"/>
        </dgm:presLayoutVars>
      </dgm:prSet>
      <dgm:spPr/>
    </dgm:pt>
    <dgm:pt modelId="{76DED8F8-2795-412A-8196-6B37DC306AD6}" type="pres">
      <dgm:prSet presAssocID="{F0AE04AF-90EF-40A8-88A1-751F9036C7A2}" presName="parTrans" presStyleLbl="sibTrans2D1" presStyleIdx="2" presStyleCnt="9"/>
      <dgm:spPr/>
    </dgm:pt>
    <dgm:pt modelId="{E5208FEA-5648-46A7-A18F-27682F902029}" type="pres">
      <dgm:prSet presAssocID="{F0AE04AF-90EF-40A8-88A1-751F9036C7A2}" presName="connectorText" presStyleLbl="sibTrans2D1" presStyleIdx="2" presStyleCnt="9"/>
      <dgm:spPr/>
    </dgm:pt>
    <dgm:pt modelId="{DF607139-8A60-4457-A2EB-FD8D8A8EAFC8}" type="pres">
      <dgm:prSet presAssocID="{A46A6015-C4DD-4A1B-9AE4-8BBEC403021B}" presName="node" presStyleLbl="node1" presStyleIdx="2" presStyleCnt="9" custScaleX="134909" custScaleY="103582" custRadScaleRad="109489" custRadScaleInc="9213">
        <dgm:presLayoutVars>
          <dgm:bulletEnabled val="1"/>
        </dgm:presLayoutVars>
      </dgm:prSet>
      <dgm:spPr/>
    </dgm:pt>
    <dgm:pt modelId="{A45462FA-A209-4EF6-A2F1-5FCBF5A17D10}" type="pres">
      <dgm:prSet presAssocID="{48D6214F-BEFD-4D8B-AC04-7B60F470DA23}" presName="parTrans" presStyleLbl="sibTrans2D1" presStyleIdx="3" presStyleCnt="9"/>
      <dgm:spPr/>
    </dgm:pt>
    <dgm:pt modelId="{9A9438DE-5EE8-4DA3-8B78-FB58641FB52C}" type="pres">
      <dgm:prSet presAssocID="{48D6214F-BEFD-4D8B-AC04-7B60F470DA23}" presName="connectorText" presStyleLbl="sibTrans2D1" presStyleIdx="3" presStyleCnt="9"/>
      <dgm:spPr/>
    </dgm:pt>
    <dgm:pt modelId="{0BE78E49-CCE2-40C8-B85B-82528D158B7D}" type="pres">
      <dgm:prSet presAssocID="{77FF27E8-E924-425E-8F9C-2953E32C8140}" presName="node" presStyleLbl="node1" presStyleIdx="3" presStyleCnt="9" custScaleX="139875" custRadScaleRad="112229" custRadScaleInc="-5480">
        <dgm:presLayoutVars>
          <dgm:bulletEnabled val="1"/>
        </dgm:presLayoutVars>
      </dgm:prSet>
      <dgm:spPr/>
    </dgm:pt>
    <dgm:pt modelId="{E1545E9D-593A-4EAA-BF26-731CA6457FE2}" type="pres">
      <dgm:prSet presAssocID="{BFFA1991-60B4-4329-B76E-CDB8F94689F1}" presName="parTrans" presStyleLbl="sibTrans2D1" presStyleIdx="4" presStyleCnt="9"/>
      <dgm:spPr/>
    </dgm:pt>
    <dgm:pt modelId="{225053BA-1C90-4FA9-BF51-ECD6DF136E74}" type="pres">
      <dgm:prSet presAssocID="{BFFA1991-60B4-4329-B76E-CDB8F94689F1}" presName="connectorText" presStyleLbl="sibTrans2D1" presStyleIdx="4" presStyleCnt="9"/>
      <dgm:spPr/>
    </dgm:pt>
    <dgm:pt modelId="{0F1FC15F-DDE0-4B33-B2DD-1B1D44F8FF1F}" type="pres">
      <dgm:prSet presAssocID="{63EE62C7-CDDD-4134-B9F6-45449AADC970}" presName="node" presStyleLbl="node1" presStyleIdx="4" presStyleCnt="9" custScaleX="133105" custRadScaleRad="107834" custRadScaleInc="8467">
        <dgm:presLayoutVars>
          <dgm:bulletEnabled val="1"/>
        </dgm:presLayoutVars>
      </dgm:prSet>
      <dgm:spPr/>
    </dgm:pt>
    <dgm:pt modelId="{27CBDAF2-55AF-40DE-8D9C-ED4155098473}" type="pres">
      <dgm:prSet presAssocID="{7B0FE476-DD5A-4B51-A350-99469C6EB350}" presName="parTrans" presStyleLbl="sibTrans2D1" presStyleIdx="5" presStyleCnt="9"/>
      <dgm:spPr/>
    </dgm:pt>
    <dgm:pt modelId="{0DE66BDD-4F2E-41DC-8062-47D3F618E257}" type="pres">
      <dgm:prSet presAssocID="{7B0FE476-DD5A-4B51-A350-99469C6EB350}" presName="connectorText" presStyleLbl="sibTrans2D1" presStyleIdx="5" presStyleCnt="9"/>
      <dgm:spPr/>
    </dgm:pt>
    <dgm:pt modelId="{DB556293-6C77-45FE-89DE-A5461E9BD88B}" type="pres">
      <dgm:prSet presAssocID="{01B8B60D-C016-403D-ADA5-D3396B13AFE5}" presName="node" presStyleLbl="node1" presStyleIdx="5" presStyleCnt="9" custScaleX="134302" custRadScaleRad="101174" custRadScaleInc="19563">
        <dgm:presLayoutVars>
          <dgm:bulletEnabled val="1"/>
        </dgm:presLayoutVars>
      </dgm:prSet>
      <dgm:spPr/>
    </dgm:pt>
    <dgm:pt modelId="{67B4DA39-AA40-4161-80E7-7E51A964340A}" type="pres">
      <dgm:prSet presAssocID="{F61509F5-BFA2-46A8-9A3D-E6AB31299066}" presName="parTrans" presStyleLbl="sibTrans2D1" presStyleIdx="6" presStyleCnt="9"/>
      <dgm:spPr/>
    </dgm:pt>
    <dgm:pt modelId="{3744E1DB-5375-44AA-A79D-2107195D7DD4}" type="pres">
      <dgm:prSet presAssocID="{F61509F5-BFA2-46A8-9A3D-E6AB31299066}" presName="connectorText" presStyleLbl="sibTrans2D1" presStyleIdx="6" presStyleCnt="9"/>
      <dgm:spPr/>
    </dgm:pt>
    <dgm:pt modelId="{23DB72D1-5441-429F-A8AC-4129475B4683}" type="pres">
      <dgm:prSet presAssocID="{8D326A82-38E6-400E-9F1D-DCB5788EAE30}" presName="node" presStyleLbl="node1" presStyleIdx="6" presStyleCnt="9" custScaleX="136616" custRadScaleRad="108066" custRadScaleInc="24796">
        <dgm:presLayoutVars>
          <dgm:bulletEnabled val="1"/>
        </dgm:presLayoutVars>
      </dgm:prSet>
      <dgm:spPr/>
    </dgm:pt>
    <dgm:pt modelId="{3E5BCBF7-AE09-43FA-99AF-730737FC6DA9}" type="pres">
      <dgm:prSet presAssocID="{C97E8905-053D-48FD-9644-FE21271FD28D}" presName="parTrans" presStyleLbl="sibTrans2D1" presStyleIdx="7" presStyleCnt="9"/>
      <dgm:spPr/>
    </dgm:pt>
    <dgm:pt modelId="{67DB70FD-8B4F-4A65-A177-B31646EA1111}" type="pres">
      <dgm:prSet presAssocID="{C97E8905-053D-48FD-9644-FE21271FD28D}" presName="connectorText" presStyleLbl="sibTrans2D1" presStyleIdx="7" presStyleCnt="9"/>
      <dgm:spPr/>
    </dgm:pt>
    <dgm:pt modelId="{4033DC85-51DE-478A-9D2F-2332050668E9}" type="pres">
      <dgm:prSet presAssocID="{D26E315B-2403-4BE7-A319-E99724083DC4}" presName="node" presStyleLbl="node1" presStyleIdx="7" presStyleCnt="9" custScaleX="130492" custRadScaleRad="106849" custRadScaleInc="-5975">
        <dgm:presLayoutVars>
          <dgm:bulletEnabled val="1"/>
        </dgm:presLayoutVars>
      </dgm:prSet>
      <dgm:spPr/>
    </dgm:pt>
    <dgm:pt modelId="{46D061EE-A4F7-48CB-9A85-FD85FF9E2924}" type="pres">
      <dgm:prSet presAssocID="{2DC76F4D-3967-4B8D-AEE3-4793C3E4E9A7}" presName="parTrans" presStyleLbl="sibTrans2D1" presStyleIdx="8" presStyleCnt="9"/>
      <dgm:spPr/>
    </dgm:pt>
    <dgm:pt modelId="{28045FC4-2FF4-49CD-A0F9-5BDEA0CA2F21}" type="pres">
      <dgm:prSet presAssocID="{2DC76F4D-3967-4B8D-AEE3-4793C3E4E9A7}" presName="connectorText" presStyleLbl="sibTrans2D1" presStyleIdx="8" presStyleCnt="9"/>
      <dgm:spPr/>
    </dgm:pt>
    <dgm:pt modelId="{A980E27C-5722-4FC3-BD84-155C5F34C762}" type="pres">
      <dgm:prSet presAssocID="{C3341778-E045-45C6-AAFE-7CD6044A57AE}" presName="node" presStyleLbl="node1" presStyleIdx="8" presStyleCnt="9" custScaleX="134275" custRadScaleRad="106526" custRadScaleInc="-16875">
        <dgm:presLayoutVars>
          <dgm:bulletEnabled val="1"/>
        </dgm:presLayoutVars>
      </dgm:prSet>
      <dgm:spPr/>
    </dgm:pt>
  </dgm:ptLst>
  <dgm:cxnLst>
    <dgm:cxn modelId="{923E1500-FEEE-441E-B2E6-CD905F8AB7C7}" type="presOf" srcId="{F0AE04AF-90EF-40A8-88A1-751F9036C7A2}" destId="{E5208FEA-5648-46A7-A18F-27682F902029}" srcOrd="1" destOrd="0" presId="urn:microsoft.com/office/officeart/2005/8/layout/radial5"/>
    <dgm:cxn modelId="{E74DEB10-1D26-48B3-9ECB-90941A840A00}" type="presOf" srcId="{2DC76F4D-3967-4B8D-AEE3-4793C3E4E9A7}" destId="{28045FC4-2FF4-49CD-A0F9-5BDEA0CA2F21}" srcOrd="1" destOrd="0" presId="urn:microsoft.com/office/officeart/2005/8/layout/radial5"/>
    <dgm:cxn modelId="{F8975112-F828-4075-880A-22A56BA3466A}" srcId="{59F07277-280B-42DC-BC57-5F263E1FC520}" destId="{A2B3E37B-CDE1-4B3B-8EDB-5D80222B7936}" srcOrd="1" destOrd="0" parTransId="{842F13D9-95B5-465E-957B-4AA84B9D6CF1}" sibTransId="{E53AD150-A314-46C5-808D-E5C8C580F0D6}"/>
    <dgm:cxn modelId="{BF6BB015-04C1-41A3-A975-1EC419D13F09}" srcId="{24CF653B-52F7-451A-A367-C25449B78ECC}" destId="{A46A6015-C4DD-4A1B-9AE4-8BBEC403021B}" srcOrd="2" destOrd="0" parTransId="{F0AE04AF-90EF-40A8-88A1-751F9036C7A2}" sibTransId="{EA299117-D4E9-42D9-8BEC-2744F3F02FC0}"/>
    <dgm:cxn modelId="{15A16723-7461-40C6-BFF3-FC41238B484C}" srcId="{A2B3E37B-CDE1-4B3B-8EDB-5D80222B7936}" destId="{7308B353-A7CF-41FF-AE5E-A4A52972492B}" srcOrd="1" destOrd="0" parTransId="{848D9E80-B8CC-4978-B978-B71A34D8E345}" sibTransId="{454F8131-C397-4CF7-9ED9-4FA22CA2039C}"/>
    <dgm:cxn modelId="{11DAA225-393F-4716-A72E-5732381FF315}" type="presOf" srcId="{63EE62C7-CDDD-4134-B9F6-45449AADC970}" destId="{0F1FC15F-DDE0-4B33-B2DD-1B1D44F8FF1F}" srcOrd="0" destOrd="0" presId="urn:microsoft.com/office/officeart/2005/8/layout/radial5"/>
    <dgm:cxn modelId="{994EFC26-573A-41BF-874A-ADFB13D9995C}" type="presOf" srcId="{7B0FE476-DD5A-4B51-A350-99469C6EB350}" destId="{27CBDAF2-55AF-40DE-8D9C-ED4155098473}" srcOrd="0" destOrd="0" presId="urn:microsoft.com/office/officeart/2005/8/layout/radial5"/>
    <dgm:cxn modelId="{04C8E33C-F69D-4291-9521-1E8031946FE9}" type="presOf" srcId="{BFFA1991-60B4-4329-B76E-CDB8F94689F1}" destId="{225053BA-1C90-4FA9-BF51-ECD6DF136E74}" srcOrd="1" destOrd="0" presId="urn:microsoft.com/office/officeart/2005/8/layout/radial5"/>
    <dgm:cxn modelId="{0A526060-0A38-4029-9D85-644A4BAF14EF}" srcId="{24CF653B-52F7-451A-A367-C25449B78ECC}" destId="{8D326A82-38E6-400E-9F1D-DCB5788EAE30}" srcOrd="6" destOrd="0" parTransId="{F61509F5-BFA2-46A8-9A3D-E6AB31299066}" sibTransId="{1E37A034-B6C1-4515-B67E-C0516160D5D0}"/>
    <dgm:cxn modelId="{F68FED65-29CC-457B-AD16-C8B8BB950DA5}" type="presOf" srcId="{8D326A82-38E6-400E-9F1D-DCB5788EAE30}" destId="{23DB72D1-5441-429F-A8AC-4129475B4683}" srcOrd="0" destOrd="0" presId="urn:microsoft.com/office/officeart/2005/8/layout/radial5"/>
    <dgm:cxn modelId="{05A7FA66-D91B-42E0-A72D-92912A42289E}" srcId="{24CF653B-52F7-451A-A367-C25449B78ECC}" destId="{D26E315B-2403-4BE7-A319-E99724083DC4}" srcOrd="7" destOrd="0" parTransId="{C97E8905-053D-48FD-9644-FE21271FD28D}" sibTransId="{2475742C-E3AE-4BD6-BA2C-70CB2D42FD8C}"/>
    <dgm:cxn modelId="{AAC43547-2532-427D-A86B-39BFE356D8D4}" type="presOf" srcId="{A46A6015-C4DD-4A1B-9AE4-8BBEC403021B}" destId="{DF607139-8A60-4457-A2EB-FD8D8A8EAFC8}" srcOrd="0" destOrd="0" presId="urn:microsoft.com/office/officeart/2005/8/layout/radial5"/>
    <dgm:cxn modelId="{250BFE4C-7900-43A1-BCC5-43D993808C43}" type="presOf" srcId="{735C8C7A-CF62-4AAB-9965-EF52EEB2CDBA}" destId="{56EC159C-C5A1-4B0E-96E2-BE9EE331EB20}" srcOrd="0" destOrd="0" presId="urn:microsoft.com/office/officeart/2005/8/layout/radial5"/>
    <dgm:cxn modelId="{9ADD364F-AA18-4FB6-9F29-0923CA9A86F5}" type="presOf" srcId="{2DC76F4D-3967-4B8D-AEE3-4793C3E4E9A7}" destId="{46D061EE-A4F7-48CB-9A85-FD85FF9E2924}" srcOrd="0" destOrd="0" presId="urn:microsoft.com/office/officeart/2005/8/layout/radial5"/>
    <dgm:cxn modelId="{7B287A56-0C3B-4FD2-B657-BBAE41810A66}" type="presOf" srcId="{59F07277-280B-42DC-BC57-5F263E1FC520}" destId="{36C11B5E-1EC0-42B6-B27B-FB2C07685988}" srcOrd="0" destOrd="0" presId="urn:microsoft.com/office/officeart/2005/8/layout/radial5"/>
    <dgm:cxn modelId="{BC558857-7613-4893-B81E-32C113824588}" type="presOf" srcId="{48D6214F-BEFD-4D8B-AC04-7B60F470DA23}" destId="{A45462FA-A209-4EF6-A2F1-5FCBF5A17D10}" srcOrd="0" destOrd="0" presId="urn:microsoft.com/office/officeart/2005/8/layout/radial5"/>
    <dgm:cxn modelId="{51099577-FDD8-4863-B3C1-803DD88D9AF5}" type="presOf" srcId="{48D6214F-BEFD-4D8B-AC04-7B60F470DA23}" destId="{9A9438DE-5EE8-4DA3-8B78-FB58641FB52C}" srcOrd="1" destOrd="0" presId="urn:microsoft.com/office/officeart/2005/8/layout/radial5"/>
    <dgm:cxn modelId="{51F2747A-B437-4905-B108-958427AB6730}" type="presOf" srcId="{F0AE04AF-90EF-40A8-88A1-751F9036C7A2}" destId="{76DED8F8-2795-412A-8196-6B37DC306AD6}" srcOrd="0" destOrd="0" presId="urn:microsoft.com/office/officeart/2005/8/layout/radial5"/>
    <dgm:cxn modelId="{47734787-FD2B-4FB2-99AA-B9C07B2205D1}" srcId="{24CF653B-52F7-451A-A367-C25449B78ECC}" destId="{77FF27E8-E924-425E-8F9C-2953E32C8140}" srcOrd="3" destOrd="0" parTransId="{48D6214F-BEFD-4D8B-AC04-7B60F470DA23}" sibTransId="{45D54FB8-800A-4445-8573-060F77670932}"/>
    <dgm:cxn modelId="{45FD3C88-E0A3-4C2A-B03E-4AEC3532CC74}" type="presOf" srcId="{C3341778-E045-45C6-AAFE-7CD6044A57AE}" destId="{A980E27C-5722-4FC3-BD84-155C5F34C762}" srcOrd="0" destOrd="0" presId="urn:microsoft.com/office/officeart/2005/8/layout/radial5"/>
    <dgm:cxn modelId="{2E57D48A-B393-4645-920C-AD910ED3E836}" type="presOf" srcId="{A1F41104-3927-4EC3-BD20-76FEF64759B4}" destId="{B0070BDC-B32C-4222-AFEA-444021340FE7}" srcOrd="1" destOrd="0" presId="urn:microsoft.com/office/officeart/2005/8/layout/radial5"/>
    <dgm:cxn modelId="{343B158B-EC62-4A7D-BC34-665066AF7F91}" srcId="{24CF653B-52F7-451A-A367-C25449B78ECC}" destId="{01B8B60D-C016-403D-ADA5-D3396B13AFE5}" srcOrd="5" destOrd="0" parTransId="{7B0FE476-DD5A-4B51-A350-99469C6EB350}" sibTransId="{154386D2-45C2-4AE7-90AA-221C52FB7D3F}"/>
    <dgm:cxn modelId="{667F1798-DC40-4BCC-96AC-0868473A7BF8}" type="presOf" srcId="{D26E315B-2403-4BE7-A319-E99724083DC4}" destId="{4033DC85-51DE-478A-9D2F-2332050668E9}" srcOrd="0" destOrd="0" presId="urn:microsoft.com/office/officeart/2005/8/layout/radial5"/>
    <dgm:cxn modelId="{1633689C-80CC-40A2-91F1-6CFFE3ACE8BF}" srcId="{24CF653B-52F7-451A-A367-C25449B78ECC}" destId="{CC5CDE64-75FA-454B-932E-9E631437E208}" srcOrd="1" destOrd="0" parTransId="{735C8C7A-CF62-4AAB-9965-EF52EEB2CDBA}" sibTransId="{F6BFC18C-18E6-4811-8CC9-4066CFCB82A5}"/>
    <dgm:cxn modelId="{71B2419E-26A8-4636-B82F-32EAF3E3A7CD}" srcId="{59F07277-280B-42DC-BC57-5F263E1FC520}" destId="{24CF653B-52F7-451A-A367-C25449B78ECC}" srcOrd="0" destOrd="0" parTransId="{DACFFFAA-2FD0-4577-B1DB-C9CDD9FD2CA1}" sibTransId="{A6A42CEC-9AEC-4F4F-B3EA-CB3B03ED1FD5}"/>
    <dgm:cxn modelId="{C21FDFA3-31F9-49DB-90A5-114B2F24175C}" type="presOf" srcId="{7B0FE476-DD5A-4B51-A350-99469C6EB350}" destId="{0DE66BDD-4F2E-41DC-8062-47D3F618E257}" srcOrd="1" destOrd="0" presId="urn:microsoft.com/office/officeart/2005/8/layout/radial5"/>
    <dgm:cxn modelId="{B1D9B5A4-F703-414E-8A2F-16C9AAD4C3AE}" type="presOf" srcId="{C97E8905-053D-48FD-9644-FE21271FD28D}" destId="{67DB70FD-8B4F-4A65-A177-B31646EA1111}" srcOrd="1" destOrd="0" presId="urn:microsoft.com/office/officeart/2005/8/layout/radial5"/>
    <dgm:cxn modelId="{0E5D42A5-B910-48CE-9CBE-52E85BE043EA}" type="presOf" srcId="{E192D536-D0A8-43B4-8299-B0BB9BE36D5A}" destId="{701D5AB0-D429-43AF-A965-D6BF0C9A155E}" srcOrd="0" destOrd="0" presId="urn:microsoft.com/office/officeart/2005/8/layout/radial5"/>
    <dgm:cxn modelId="{2ADC75A5-46E0-45B9-956E-C14293A3D655}" type="presOf" srcId="{CC5CDE64-75FA-454B-932E-9E631437E208}" destId="{A594B082-8C41-4738-B3DE-273FD4239B19}" srcOrd="0" destOrd="0" presId="urn:microsoft.com/office/officeart/2005/8/layout/radial5"/>
    <dgm:cxn modelId="{EB8F9FAC-1675-4FEF-A0DF-AA028E0702CD}" type="presOf" srcId="{01B8B60D-C016-403D-ADA5-D3396B13AFE5}" destId="{DB556293-6C77-45FE-89DE-A5461E9BD88B}" srcOrd="0" destOrd="0" presId="urn:microsoft.com/office/officeart/2005/8/layout/radial5"/>
    <dgm:cxn modelId="{544520B1-FD0F-48AB-A9F5-AE22917A86A2}" type="presOf" srcId="{BFFA1991-60B4-4329-B76E-CDB8F94689F1}" destId="{E1545E9D-593A-4EAA-BF26-731CA6457FE2}" srcOrd="0" destOrd="0" presId="urn:microsoft.com/office/officeart/2005/8/layout/radial5"/>
    <dgm:cxn modelId="{B1A387B3-1479-41D5-AA3C-29DA63E2B95D}" type="presOf" srcId="{F61509F5-BFA2-46A8-9A3D-E6AB31299066}" destId="{67B4DA39-AA40-4161-80E7-7E51A964340A}" srcOrd="0" destOrd="0" presId="urn:microsoft.com/office/officeart/2005/8/layout/radial5"/>
    <dgm:cxn modelId="{BE1778B5-22D8-4C25-9DA1-4DBE5CF527AC}" srcId="{59F07277-280B-42DC-BC57-5F263E1FC520}" destId="{4DE8D100-5BEB-4143-9AF1-C2A0E2C653B5}" srcOrd="2" destOrd="0" parTransId="{719ED5B2-8EAB-4D1F-B9A8-EEA3972A4783}" sibTransId="{E3EA9C06-473B-4308-844A-C5D9DC167DF0}"/>
    <dgm:cxn modelId="{4A030EC9-A1AB-45D1-B8DD-7F2D8922C3D6}" type="presOf" srcId="{C97E8905-053D-48FD-9644-FE21271FD28D}" destId="{3E5BCBF7-AE09-43FA-99AF-730737FC6DA9}" srcOrd="0" destOrd="0" presId="urn:microsoft.com/office/officeart/2005/8/layout/radial5"/>
    <dgm:cxn modelId="{6A3852CC-601C-4FB3-AB4B-0DA479D62889}" srcId="{24CF653B-52F7-451A-A367-C25449B78ECC}" destId="{E192D536-D0A8-43B4-8299-B0BB9BE36D5A}" srcOrd="0" destOrd="0" parTransId="{A1F41104-3927-4EC3-BD20-76FEF64759B4}" sibTransId="{8C2362D7-B8EA-4E50-AA01-05C4024E9C02}"/>
    <dgm:cxn modelId="{3436D7D2-139C-43A8-BA5E-0A7E9E7CBBB5}" type="presOf" srcId="{F61509F5-BFA2-46A8-9A3D-E6AB31299066}" destId="{3744E1DB-5375-44AA-A79D-2107195D7DD4}" srcOrd="1" destOrd="0" presId="urn:microsoft.com/office/officeart/2005/8/layout/radial5"/>
    <dgm:cxn modelId="{DF36F9D2-63D0-4291-954E-3CBDD23893A9}" srcId="{59F07277-280B-42DC-BC57-5F263E1FC520}" destId="{44492867-912A-4C7C-BD63-3ABCF6CA5B35}" srcOrd="3" destOrd="0" parTransId="{241F5DC0-2699-4F24-A401-8C4EA6AC67DA}" sibTransId="{BB5C6BD4-5EFE-4EC9-A860-FF08710D8351}"/>
    <dgm:cxn modelId="{AE4891D4-7FC1-433D-8CF0-05947F155A35}" type="presOf" srcId="{735C8C7A-CF62-4AAB-9965-EF52EEB2CDBA}" destId="{F42FC220-4559-4EEE-AE9F-94CBED6C6062}" srcOrd="1" destOrd="0" presId="urn:microsoft.com/office/officeart/2005/8/layout/radial5"/>
    <dgm:cxn modelId="{99394AD5-5F2B-4780-B214-9B49810A9D04}" srcId="{24CF653B-52F7-451A-A367-C25449B78ECC}" destId="{C3341778-E045-45C6-AAFE-7CD6044A57AE}" srcOrd="8" destOrd="0" parTransId="{2DC76F4D-3967-4B8D-AEE3-4793C3E4E9A7}" sibTransId="{BE3BD3B1-F130-4D2D-872A-E9C789E5D00D}"/>
    <dgm:cxn modelId="{0E6230D7-F7E6-437A-A92F-AB88B21B5FC8}" type="presOf" srcId="{77FF27E8-E924-425E-8F9C-2953E32C8140}" destId="{0BE78E49-CCE2-40C8-B85B-82528D158B7D}" srcOrd="0" destOrd="0" presId="urn:microsoft.com/office/officeart/2005/8/layout/radial5"/>
    <dgm:cxn modelId="{3A2354D8-3CEF-4CA8-9240-566A40DBEF6D}" type="presOf" srcId="{A1F41104-3927-4EC3-BD20-76FEF64759B4}" destId="{D88086FB-ABC6-4045-9CC8-6B32C4CAB45D}" srcOrd="0" destOrd="0" presId="urn:microsoft.com/office/officeart/2005/8/layout/radial5"/>
    <dgm:cxn modelId="{81D14DDE-6F36-4EFE-8A8F-8AD4A1708ADB}" srcId="{24CF653B-52F7-451A-A367-C25449B78ECC}" destId="{63EE62C7-CDDD-4134-B9F6-45449AADC970}" srcOrd="4" destOrd="0" parTransId="{BFFA1991-60B4-4329-B76E-CDB8F94689F1}" sibTransId="{E6C19FDA-F28D-4078-B23D-08B49D564443}"/>
    <dgm:cxn modelId="{9DD094E6-F863-4C74-8760-6FEC4D6003C8}" srcId="{A2B3E37B-CDE1-4B3B-8EDB-5D80222B7936}" destId="{293140E1-B55C-4CB0-82FA-FF2F71F012D8}" srcOrd="0" destOrd="0" parTransId="{8C6B1E75-3C75-4DE9-821A-9364223770FC}" sibTransId="{78F256CA-DF45-4BE5-9381-2F72EF8F711C}"/>
    <dgm:cxn modelId="{EC0524EF-F9BE-4247-96CC-ABF3BD6F8108}" type="presOf" srcId="{24CF653B-52F7-451A-A367-C25449B78ECC}" destId="{7563EF62-25CA-4C9D-B4E0-93FCB08DBC5A}" srcOrd="0" destOrd="0" presId="urn:microsoft.com/office/officeart/2005/8/layout/radial5"/>
    <dgm:cxn modelId="{5FC25D45-AC52-47DB-918F-6CB9AC2A653F}" type="presParOf" srcId="{36C11B5E-1EC0-42B6-B27B-FB2C07685988}" destId="{7563EF62-25CA-4C9D-B4E0-93FCB08DBC5A}" srcOrd="0" destOrd="0" presId="urn:microsoft.com/office/officeart/2005/8/layout/radial5"/>
    <dgm:cxn modelId="{E24A62ED-8AE4-463B-97F2-D2E298941A69}" type="presParOf" srcId="{36C11B5E-1EC0-42B6-B27B-FB2C07685988}" destId="{D88086FB-ABC6-4045-9CC8-6B32C4CAB45D}" srcOrd="1" destOrd="0" presId="urn:microsoft.com/office/officeart/2005/8/layout/radial5"/>
    <dgm:cxn modelId="{5F1EC0CA-746D-469B-9EAE-051318EF6260}" type="presParOf" srcId="{D88086FB-ABC6-4045-9CC8-6B32C4CAB45D}" destId="{B0070BDC-B32C-4222-AFEA-444021340FE7}" srcOrd="0" destOrd="0" presId="urn:microsoft.com/office/officeart/2005/8/layout/radial5"/>
    <dgm:cxn modelId="{739D2565-8D79-4638-BFF7-366B5011EE73}" type="presParOf" srcId="{36C11B5E-1EC0-42B6-B27B-FB2C07685988}" destId="{701D5AB0-D429-43AF-A965-D6BF0C9A155E}" srcOrd="2" destOrd="0" presId="urn:microsoft.com/office/officeart/2005/8/layout/radial5"/>
    <dgm:cxn modelId="{06867D28-9631-46F5-A36E-D1E6095B383E}" type="presParOf" srcId="{36C11B5E-1EC0-42B6-B27B-FB2C07685988}" destId="{56EC159C-C5A1-4B0E-96E2-BE9EE331EB20}" srcOrd="3" destOrd="0" presId="urn:microsoft.com/office/officeart/2005/8/layout/radial5"/>
    <dgm:cxn modelId="{E993AC4F-C4F6-463F-9C5E-8CF55333FE6A}" type="presParOf" srcId="{56EC159C-C5A1-4B0E-96E2-BE9EE331EB20}" destId="{F42FC220-4559-4EEE-AE9F-94CBED6C6062}" srcOrd="0" destOrd="0" presId="urn:microsoft.com/office/officeart/2005/8/layout/radial5"/>
    <dgm:cxn modelId="{B5634416-F28B-46CD-BD41-70D02D6136BE}" type="presParOf" srcId="{36C11B5E-1EC0-42B6-B27B-FB2C07685988}" destId="{A594B082-8C41-4738-B3DE-273FD4239B19}" srcOrd="4" destOrd="0" presId="urn:microsoft.com/office/officeart/2005/8/layout/radial5"/>
    <dgm:cxn modelId="{E2B6BB1B-52A5-4315-B7C9-1F3D09A11CB9}" type="presParOf" srcId="{36C11B5E-1EC0-42B6-B27B-FB2C07685988}" destId="{76DED8F8-2795-412A-8196-6B37DC306AD6}" srcOrd="5" destOrd="0" presId="urn:microsoft.com/office/officeart/2005/8/layout/radial5"/>
    <dgm:cxn modelId="{1D4E95BD-4381-4B60-8817-842D53CC45BF}" type="presParOf" srcId="{76DED8F8-2795-412A-8196-6B37DC306AD6}" destId="{E5208FEA-5648-46A7-A18F-27682F902029}" srcOrd="0" destOrd="0" presId="urn:microsoft.com/office/officeart/2005/8/layout/radial5"/>
    <dgm:cxn modelId="{93F5152F-B0D1-4F4E-9105-1A0EB82FD440}" type="presParOf" srcId="{36C11B5E-1EC0-42B6-B27B-FB2C07685988}" destId="{DF607139-8A60-4457-A2EB-FD8D8A8EAFC8}" srcOrd="6" destOrd="0" presId="urn:microsoft.com/office/officeart/2005/8/layout/radial5"/>
    <dgm:cxn modelId="{A4503BE2-59BF-4012-9FB1-2237738B6068}" type="presParOf" srcId="{36C11B5E-1EC0-42B6-B27B-FB2C07685988}" destId="{A45462FA-A209-4EF6-A2F1-5FCBF5A17D10}" srcOrd="7" destOrd="0" presId="urn:microsoft.com/office/officeart/2005/8/layout/radial5"/>
    <dgm:cxn modelId="{148F1A6B-D750-407A-9A8C-0B81FA47B7C5}" type="presParOf" srcId="{A45462FA-A209-4EF6-A2F1-5FCBF5A17D10}" destId="{9A9438DE-5EE8-4DA3-8B78-FB58641FB52C}" srcOrd="0" destOrd="0" presId="urn:microsoft.com/office/officeart/2005/8/layout/radial5"/>
    <dgm:cxn modelId="{C39F867D-6D25-42C4-BC3E-71BA7070015C}" type="presParOf" srcId="{36C11B5E-1EC0-42B6-B27B-FB2C07685988}" destId="{0BE78E49-CCE2-40C8-B85B-82528D158B7D}" srcOrd="8" destOrd="0" presId="urn:microsoft.com/office/officeart/2005/8/layout/radial5"/>
    <dgm:cxn modelId="{FC897D6F-E00D-4FF5-B281-AD42A7211338}" type="presParOf" srcId="{36C11B5E-1EC0-42B6-B27B-FB2C07685988}" destId="{E1545E9D-593A-4EAA-BF26-731CA6457FE2}" srcOrd="9" destOrd="0" presId="urn:microsoft.com/office/officeart/2005/8/layout/radial5"/>
    <dgm:cxn modelId="{F447041F-30C9-4243-8D37-02E4AE0133B2}" type="presParOf" srcId="{E1545E9D-593A-4EAA-BF26-731CA6457FE2}" destId="{225053BA-1C90-4FA9-BF51-ECD6DF136E74}" srcOrd="0" destOrd="0" presId="urn:microsoft.com/office/officeart/2005/8/layout/radial5"/>
    <dgm:cxn modelId="{C9DD8C15-191F-465B-A56E-757290E925F4}" type="presParOf" srcId="{36C11B5E-1EC0-42B6-B27B-FB2C07685988}" destId="{0F1FC15F-DDE0-4B33-B2DD-1B1D44F8FF1F}" srcOrd="10" destOrd="0" presId="urn:microsoft.com/office/officeart/2005/8/layout/radial5"/>
    <dgm:cxn modelId="{8D831E16-EF03-4C83-BA6B-B8D653E1C55C}" type="presParOf" srcId="{36C11B5E-1EC0-42B6-B27B-FB2C07685988}" destId="{27CBDAF2-55AF-40DE-8D9C-ED4155098473}" srcOrd="11" destOrd="0" presId="urn:microsoft.com/office/officeart/2005/8/layout/radial5"/>
    <dgm:cxn modelId="{199FEC59-17E8-49C5-95D8-14FC005411EA}" type="presParOf" srcId="{27CBDAF2-55AF-40DE-8D9C-ED4155098473}" destId="{0DE66BDD-4F2E-41DC-8062-47D3F618E257}" srcOrd="0" destOrd="0" presId="urn:microsoft.com/office/officeart/2005/8/layout/radial5"/>
    <dgm:cxn modelId="{B7FBE1DB-C789-458E-A1B0-F0B13AE680CD}" type="presParOf" srcId="{36C11B5E-1EC0-42B6-B27B-FB2C07685988}" destId="{DB556293-6C77-45FE-89DE-A5461E9BD88B}" srcOrd="12" destOrd="0" presId="urn:microsoft.com/office/officeart/2005/8/layout/radial5"/>
    <dgm:cxn modelId="{312A7783-D5B7-4E3C-83A5-2F2A5CD49E94}" type="presParOf" srcId="{36C11B5E-1EC0-42B6-B27B-FB2C07685988}" destId="{67B4DA39-AA40-4161-80E7-7E51A964340A}" srcOrd="13" destOrd="0" presId="urn:microsoft.com/office/officeart/2005/8/layout/radial5"/>
    <dgm:cxn modelId="{A858970A-91E9-4E98-875A-39A4F71B55B9}" type="presParOf" srcId="{67B4DA39-AA40-4161-80E7-7E51A964340A}" destId="{3744E1DB-5375-44AA-A79D-2107195D7DD4}" srcOrd="0" destOrd="0" presId="urn:microsoft.com/office/officeart/2005/8/layout/radial5"/>
    <dgm:cxn modelId="{13B52C2A-B1C7-4F4C-AF34-2E985DED5631}" type="presParOf" srcId="{36C11B5E-1EC0-42B6-B27B-FB2C07685988}" destId="{23DB72D1-5441-429F-A8AC-4129475B4683}" srcOrd="14" destOrd="0" presId="urn:microsoft.com/office/officeart/2005/8/layout/radial5"/>
    <dgm:cxn modelId="{2B10836F-52BA-4CE7-ABA6-1D44E0F7E7DD}" type="presParOf" srcId="{36C11B5E-1EC0-42B6-B27B-FB2C07685988}" destId="{3E5BCBF7-AE09-43FA-99AF-730737FC6DA9}" srcOrd="15" destOrd="0" presId="urn:microsoft.com/office/officeart/2005/8/layout/radial5"/>
    <dgm:cxn modelId="{9225371D-0F2E-489F-A0FA-C76782BFAC88}" type="presParOf" srcId="{3E5BCBF7-AE09-43FA-99AF-730737FC6DA9}" destId="{67DB70FD-8B4F-4A65-A177-B31646EA1111}" srcOrd="0" destOrd="0" presId="urn:microsoft.com/office/officeart/2005/8/layout/radial5"/>
    <dgm:cxn modelId="{DFCD66C7-6286-47C3-A875-B7CA97D6FC1B}" type="presParOf" srcId="{36C11B5E-1EC0-42B6-B27B-FB2C07685988}" destId="{4033DC85-51DE-478A-9D2F-2332050668E9}" srcOrd="16" destOrd="0" presId="urn:microsoft.com/office/officeart/2005/8/layout/radial5"/>
    <dgm:cxn modelId="{2E87B2A7-95D5-48A2-87DB-87445F3F3EE1}" type="presParOf" srcId="{36C11B5E-1EC0-42B6-B27B-FB2C07685988}" destId="{46D061EE-A4F7-48CB-9A85-FD85FF9E2924}" srcOrd="17" destOrd="0" presId="urn:microsoft.com/office/officeart/2005/8/layout/radial5"/>
    <dgm:cxn modelId="{6DD70884-DE60-45A0-B690-CE04A291DBB6}" type="presParOf" srcId="{46D061EE-A4F7-48CB-9A85-FD85FF9E2924}" destId="{28045FC4-2FF4-49CD-A0F9-5BDEA0CA2F21}" srcOrd="0" destOrd="0" presId="urn:microsoft.com/office/officeart/2005/8/layout/radial5"/>
    <dgm:cxn modelId="{BF6B9E13-6020-40B8-A13B-E2ACC6203254}" type="presParOf" srcId="{36C11B5E-1EC0-42B6-B27B-FB2C07685988}" destId="{A980E27C-5722-4FC3-BD84-155C5F34C762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5E6B73-24E5-42E8-9A29-3C108852DE2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CD1F01CF-932B-448A-AFF0-209BEDDAE7EA}">
      <dgm:prSet phldrT="[Texto]" custT="1"/>
      <dgm:spPr/>
      <dgm:t>
        <a:bodyPr/>
        <a:lstStyle/>
        <a:p>
          <a:r>
            <a:rPr lang="pt-PT" sz="2200" dirty="0"/>
            <a:t>Eco </a:t>
          </a:r>
          <a:r>
            <a:rPr lang="pt-PT" sz="2200" dirty="0" err="1"/>
            <a:t>School</a:t>
          </a:r>
          <a:endParaRPr lang="pt-PT" sz="2200" dirty="0"/>
        </a:p>
      </dgm:t>
    </dgm:pt>
    <dgm:pt modelId="{48973672-70D1-4E82-9C94-0E4A7981358A}" type="parTrans" cxnId="{9D0D3666-AD77-4E88-B84A-65E5C2BB8BB2}">
      <dgm:prSet/>
      <dgm:spPr/>
      <dgm:t>
        <a:bodyPr/>
        <a:lstStyle/>
        <a:p>
          <a:endParaRPr lang="pt-PT"/>
        </a:p>
      </dgm:t>
    </dgm:pt>
    <dgm:pt modelId="{BF87B15B-3D6E-41CA-BD94-1F15BF519F15}" type="sibTrans" cxnId="{9D0D3666-AD77-4E88-B84A-65E5C2BB8BB2}">
      <dgm:prSet/>
      <dgm:spPr/>
      <dgm:t>
        <a:bodyPr/>
        <a:lstStyle/>
        <a:p>
          <a:endParaRPr lang="pt-PT"/>
        </a:p>
      </dgm:t>
    </dgm:pt>
    <dgm:pt modelId="{176A55DF-EF7B-4A7B-B1C1-3276E04404D5}">
      <dgm:prSet phldrT="[Texto]" custT="1"/>
      <dgm:spPr/>
      <dgm:t>
        <a:bodyPr/>
        <a:lstStyle/>
        <a:p>
          <a:r>
            <a:rPr lang="pt-PT" sz="2200" dirty="0"/>
            <a:t>GPS - </a:t>
          </a:r>
          <a:r>
            <a:rPr lang="en-US" sz="1800" dirty="0"/>
            <a:t>Manage and Enhance Student Success</a:t>
          </a:r>
          <a:endParaRPr lang="pt-PT" sz="1800" dirty="0"/>
        </a:p>
      </dgm:t>
    </dgm:pt>
    <dgm:pt modelId="{21C42256-AC02-4E3F-8F1C-DF69EE7155D3}" type="parTrans" cxnId="{B17C4234-AB86-48A4-8A36-85B6F896D866}">
      <dgm:prSet/>
      <dgm:spPr/>
      <dgm:t>
        <a:bodyPr/>
        <a:lstStyle/>
        <a:p>
          <a:endParaRPr lang="pt-PT"/>
        </a:p>
      </dgm:t>
    </dgm:pt>
    <dgm:pt modelId="{217140CC-522E-4F4B-AF02-2E6BAF88EEF4}" type="sibTrans" cxnId="{B17C4234-AB86-48A4-8A36-85B6F896D866}">
      <dgm:prSet/>
      <dgm:spPr/>
      <dgm:t>
        <a:bodyPr/>
        <a:lstStyle/>
        <a:p>
          <a:endParaRPr lang="pt-PT"/>
        </a:p>
      </dgm:t>
    </dgm:pt>
    <dgm:pt modelId="{B90FFAD1-CEBE-42E7-8617-0D0609C43243}">
      <dgm:prSet phldrT="[Texto]" custT="1"/>
      <dgm:spPr/>
      <dgm:t>
        <a:bodyPr/>
        <a:lstStyle/>
        <a:p>
          <a:r>
            <a:rPr lang="en-US" sz="2200" dirty="0"/>
            <a:t>Education for Safety and Risk Prevention</a:t>
          </a:r>
          <a:endParaRPr lang="pt-PT" sz="2200" dirty="0"/>
        </a:p>
      </dgm:t>
    </dgm:pt>
    <dgm:pt modelId="{E94318F7-E906-45AA-90C2-03DFB7E09919}" type="sibTrans" cxnId="{5FAECA66-996A-4096-8A25-EF02DD644BCA}">
      <dgm:prSet/>
      <dgm:spPr/>
      <dgm:t>
        <a:bodyPr/>
        <a:lstStyle/>
        <a:p>
          <a:endParaRPr lang="pt-PT"/>
        </a:p>
      </dgm:t>
    </dgm:pt>
    <dgm:pt modelId="{B87399A3-ABB9-42FA-8771-187BBD06128B}" type="parTrans" cxnId="{5FAECA66-996A-4096-8A25-EF02DD644BCA}">
      <dgm:prSet/>
      <dgm:spPr/>
      <dgm:t>
        <a:bodyPr/>
        <a:lstStyle/>
        <a:p>
          <a:endParaRPr lang="pt-PT"/>
        </a:p>
      </dgm:t>
    </dgm:pt>
    <dgm:pt modelId="{28D5D292-F8F3-4CEA-982F-28A4370EACC7}" type="pres">
      <dgm:prSet presAssocID="{C95E6B73-24E5-42E8-9A29-3C108852DE26}" presName="Name0" presStyleCnt="0">
        <dgm:presLayoutVars>
          <dgm:chMax val="7"/>
          <dgm:chPref val="7"/>
          <dgm:dir/>
        </dgm:presLayoutVars>
      </dgm:prSet>
      <dgm:spPr/>
    </dgm:pt>
    <dgm:pt modelId="{BD68C748-92AE-4C72-A656-9E409F00F61C}" type="pres">
      <dgm:prSet presAssocID="{C95E6B73-24E5-42E8-9A29-3C108852DE26}" presName="Name1" presStyleCnt="0"/>
      <dgm:spPr/>
    </dgm:pt>
    <dgm:pt modelId="{D1DB1488-0A6F-479E-8BD4-D9E468C94086}" type="pres">
      <dgm:prSet presAssocID="{C95E6B73-24E5-42E8-9A29-3C108852DE26}" presName="cycle" presStyleCnt="0"/>
      <dgm:spPr/>
    </dgm:pt>
    <dgm:pt modelId="{3D6EA6A1-7EB8-443E-A3F2-429220BB43D9}" type="pres">
      <dgm:prSet presAssocID="{C95E6B73-24E5-42E8-9A29-3C108852DE26}" presName="srcNode" presStyleLbl="node1" presStyleIdx="0" presStyleCnt="3"/>
      <dgm:spPr/>
    </dgm:pt>
    <dgm:pt modelId="{E040462F-9B4C-489C-A657-E8133238B4AC}" type="pres">
      <dgm:prSet presAssocID="{C95E6B73-24E5-42E8-9A29-3C108852DE26}" presName="conn" presStyleLbl="parChTrans1D2" presStyleIdx="0" presStyleCnt="1"/>
      <dgm:spPr/>
    </dgm:pt>
    <dgm:pt modelId="{1A838805-1856-413F-9D8A-8BECC689B051}" type="pres">
      <dgm:prSet presAssocID="{C95E6B73-24E5-42E8-9A29-3C108852DE26}" presName="extraNode" presStyleLbl="node1" presStyleIdx="0" presStyleCnt="3"/>
      <dgm:spPr/>
    </dgm:pt>
    <dgm:pt modelId="{1341A508-84F3-4028-ADA0-02645167CD8A}" type="pres">
      <dgm:prSet presAssocID="{C95E6B73-24E5-42E8-9A29-3C108852DE26}" presName="dstNode" presStyleLbl="node1" presStyleIdx="0" presStyleCnt="3"/>
      <dgm:spPr/>
    </dgm:pt>
    <dgm:pt modelId="{C615D3A9-0603-4957-8D54-BEA325A042A9}" type="pres">
      <dgm:prSet presAssocID="{CD1F01CF-932B-448A-AFF0-209BEDDAE7EA}" presName="text_1" presStyleLbl="node1" presStyleIdx="0" presStyleCnt="3">
        <dgm:presLayoutVars>
          <dgm:bulletEnabled val="1"/>
        </dgm:presLayoutVars>
      </dgm:prSet>
      <dgm:spPr/>
    </dgm:pt>
    <dgm:pt modelId="{71727224-9A35-4135-B4BA-6D1B122970AA}" type="pres">
      <dgm:prSet presAssocID="{CD1F01CF-932B-448A-AFF0-209BEDDAE7EA}" presName="accent_1" presStyleCnt="0"/>
      <dgm:spPr/>
    </dgm:pt>
    <dgm:pt modelId="{8D123138-DA6A-4082-B4CB-48D04207F809}" type="pres">
      <dgm:prSet presAssocID="{CD1F01CF-932B-448A-AFF0-209BEDDAE7EA}" presName="accentRepeatNode" presStyleLbl="solidFgAcc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EF3BAFD-4CFF-4CF6-8866-F8905E4396E0}" type="pres">
      <dgm:prSet presAssocID="{176A55DF-EF7B-4A7B-B1C1-3276E04404D5}" presName="text_2" presStyleLbl="node1" presStyleIdx="1" presStyleCnt="3">
        <dgm:presLayoutVars>
          <dgm:bulletEnabled val="1"/>
        </dgm:presLayoutVars>
      </dgm:prSet>
      <dgm:spPr/>
    </dgm:pt>
    <dgm:pt modelId="{5E7DFDA9-F8F1-4A79-B5A5-FBBF00353566}" type="pres">
      <dgm:prSet presAssocID="{176A55DF-EF7B-4A7B-B1C1-3276E04404D5}" presName="accent_2" presStyleCnt="0"/>
      <dgm:spPr/>
    </dgm:pt>
    <dgm:pt modelId="{A503ACE8-096F-41B8-9D76-96287A04934C}" type="pres">
      <dgm:prSet presAssocID="{176A55DF-EF7B-4A7B-B1C1-3276E04404D5}" presName="accentRepeatNode" presStyleLbl="solidFgAcc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2A47F0D-F8E7-4217-9D82-50BEC10AC920}" type="pres">
      <dgm:prSet presAssocID="{B90FFAD1-CEBE-42E7-8617-0D0609C43243}" presName="text_3" presStyleLbl="node1" presStyleIdx="2" presStyleCnt="3">
        <dgm:presLayoutVars>
          <dgm:bulletEnabled val="1"/>
        </dgm:presLayoutVars>
      </dgm:prSet>
      <dgm:spPr/>
    </dgm:pt>
    <dgm:pt modelId="{3C48457B-C5B8-42FF-A273-CB0A62648A26}" type="pres">
      <dgm:prSet presAssocID="{B90FFAD1-CEBE-42E7-8617-0D0609C43243}" presName="accent_3" presStyleCnt="0"/>
      <dgm:spPr/>
    </dgm:pt>
    <dgm:pt modelId="{920B045E-7152-4D5C-8782-5F985DEFFD6A}" type="pres">
      <dgm:prSet presAssocID="{B90FFAD1-CEBE-42E7-8617-0D0609C43243}" presName="accentRepeatNode" presStyleLbl="solidFgAcc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17C4234-AB86-48A4-8A36-85B6F896D866}" srcId="{C95E6B73-24E5-42E8-9A29-3C108852DE26}" destId="{176A55DF-EF7B-4A7B-B1C1-3276E04404D5}" srcOrd="1" destOrd="0" parTransId="{21C42256-AC02-4E3F-8F1C-DF69EE7155D3}" sibTransId="{217140CC-522E-4F4B-AF02-2E6BAF88EEF4}"/>
    <dgm:cxn modelId="{E9995742-2B4D-47A0-B61A-CDB4EBAED35D}" type="presOf" srcId="{C95E6B73-24E5-42E8-9A29-3C108852DE26}" destId="{28D5D292-F8F3-4CEA-982F-28A4370EACC7}" srcOrd="0" destOrd="0" presId="urn:microsoft.com/office/officeart/2008/layout/VerticalCurvedList"/>
    <dgm:cxn modelId="{173BB245-CFB7-4B31-9F80-99843E3DCB28}" type="presOf" srcId="{176A55DF-EF7B-4A7B-B1C1-3276E04404D5}" destId="{0EF3BAFD-4CFF-4CF6-8866-F8905E4396E0}" srcOrd="0" destOrd="0" presId="urn:microsoft.com/office/officeart/2008/layout/VerticalCurvedList"/>
    <dgm:cxn modelId="{9D0D3666-AD77-4E88-B84A-65E5C2BB8BB2}" srcId="{C95E6B73-24E5-42E8-9A29-3C108852DE26}" destId="{CD1F01CF-932B-448A-AFF0-209BEDDAE7EA}" srcOrd="0" destOrd="0" parTransId="{48973672-70D1-4E82-9C94-0E4A7981358A}" sibTransId="{BF87B15B-3D6E-41CA-BD94-1F15BF519F15}"/>
    <dgm:cxn modelId="{5FAECA66-996A-4096-8A25-EF02DD644BCA}" srcId="{C95E6B73-24E5-42E8-9A29-3C108852DE26}" destId="{B90FFAD1-CEBE-42E7-8617-0D0609C43243}" srcOrd="2" destOrd="0" parTransId="{B87399A3-ABB9-42FA-8771-187BBD06128B}" sibTransId="{E94318F7-E906-45AA-90C2-03DFB7E09919}"/>
    <dgm:cxn modelId="{8D8D6582-6F3F-4D72-9D5C-CF6CF15E3310}" type="presOf" srcId="{BF87B15B-3D6E-41CA-BD94-1F15BF519F15}" destId="{E040462F-9B4C-489C-A657-E8133238B4AC}" srcOrd="0" destOrd="0" presId="urn:microsoft.com/office/officeart/2008/layout/VerticalCurvedList"/>
    <dgm:cxn modelId="{2F7199CD-76A5-4D23-9825-222B892A7E11}" type="presOf" srcId="{B90FFAD1-CEBE-42E7-8617-0D0609C43243}" destId="{82A47F0D-F8E7-4217-9D82-50BEC10AC920}" srcOrd="0" destOrd="0" presId="urn:microsoft.com/office/officeart/2008/layout/VerticalCurvedList"/>
    <dgm:cxn modelId="{A26EFBE3-0290-4B01-87D0-0F9E174E5DA8}" type="presOf" srcId="{CD1F01CF-932B-448A-AFF0-209BEDDAE7EA}" destId="{C615D3A9-0603-4957-8D54-BEA325A042A9}" srcOrd="0" destOrd="0" presId="urn:microsoft.com/office/officeart/2008/layout/VerticalCurvedList"/>
    <dgm:cxn modelId="{70A5AE42-714D-4908-82DD-3E3F4C69CBC5}" type="presParOf" srcId="{28D5D292-F8F3-4CEA-982F-28A4370EACC7}" destId="{BD68C748-92AE-4C72-A656-9E409F00F61C}" srcOrd="0" destOrd="0" presId="urn:microsoft.com/office/officeart/2008/layout/VerticalCurvedList"/>
    <dgm:cxn modelId="{EA7CAED0-DC59-4071-9778-2FED4217E3C0}" type="presParOf" srcId="{BD68C748-92AE-4C72-A656-9E409F00F61C}" destId="{D1DB1488-0A6F-479E-8BD4-D9E468C94086}" srcOrd="0" destOrd="0" presId="urn:microsoft.com/office/officeart/2008/layout/VerticalCurvedList"/>
    <dgm:cxn modelId="{60CB75E7-5676-43B5-9516-88C4231BA4C8}" type="presParOf" srcId="{D1DB1488-0A6F-479E-8BD4-D9E468C94086}" destId="{3D6EA6A1-7EB8-443E-A3F2-429220BB43D9}" srcOrd="0" destOrd="0" presId="urn:microsoft.com/office/officeart/2008/layout/VerticalCurvedList"/>
    <dgm:cxn modelId="{DC0F3A73-C52D-41BC-8945-94BBBD5DB7D9}" type="presParOf" srcId="{D1DB1488-0A6F-479E-8BD4-D9E468C94086}" destId="{E040462F-9B4C-489C-A657-E8133238B4AC}" srcOrd="1" destOrd="0" presId="urn:microsoft.com/office/officeart/2008/layout/VerticalCurvedList"/>
    <dgm:cxn modelId="{B345294E-BB7A-457B-A803-5E338420A768}" type="presParOf" srcId="{D1DB1488-0A6F-479E-8BD4-D9E468C94086}" destId="{1A838805-1856-413F-9D8A-8BECC689B051}" srcOrd="2" destOrd="0" presId="urn:microsoft.com/office/officeart/2008/layout/VerticalCurvedList"/>
    <dgm:cxn modelId="{8C762A91-ABFF-4184-9E07-35E3FA71C9B0}" type="presParOf" srcId="{D1DB1488-0A6F-479E-8BD4-D9E468C94086}" destId="{1341A508-84F3-4028-ADA0-02645167CD8A}" srcOrd="3" destOrd="0" presId="urn:microsoft.com/office/officeart/2008/layout/VerticalCurvedList"/>
    <dgm:cxn modelId="{2A1F8F3B-284B-428E-96B1-F448A7D81454}" type="presParOf" srcId="{BD68C748-92AE-4C72-A656-9E409F00F61C}" destId="{C615D3A9-0603-4957-8D54-BEA325A042A9}" srcOrd="1" destOrd="0" presId="urn:microsoft.com/office/officeart/2008/layout/VerticalCurvedList"/>
    <dgm:cxn modelId="{AC900E42-3D74-4846-B1CE-B45114E4384A}" type="presParOf" srcId="{BD68C748-92AE-4C72-A656-9E409F00F61C}" destId="{71727224-9A35-4135-B4BA-6D1B122970AA}" srcOrd="2" destOrd="0" presId="urn:microsoft.com/office/officeart/2008/layout/VerticalCurvedList"/>
    <dgm:cxn modelId="{13EF946F-BD63-496C-BC5C-1AE28640FDF2}" type="presParOf" srcId="{71727224-9A35-4135-B4BA-6D1B122970AA}" destId="{8D123138-DA6A-4082-B4CB-48D04207F809}" srcOrd="0" destOrd="0" presId="urn:microsoft.com/office/officeart/2008/layout/VerticalCurvedList"/>
    <dgm:cxn modelId="{45AFDE4D-AFDD-400E-9506-6105C90F408F}" type="presParOf" srcId="{BD68C748-92AE-4C72-A656-9E409F00F61C}" destId="{0EF3BAFD-4CFF-4CF6-8866-F8905E4396E0}" srcOrd="3" destOrd="0" presId="urn:microsoft.com/office/officeart/2008/layout/VerticalCurvedList"/>
    <dgm:cxn modelId="{30A36E2B-B55D-4D5B-A0D1-FA45418CA49E}" type="presParOf" srcId="{BD68C748-92AE-4C72-A656-9E409F00F61C}" destId="{5E7DFDA9-F8F1-4A79-B5A5-FBBF00353566}" srcOrd="4" destOrd="0" presId="urn:microsoft.com/office/officeart/2008/layout/VerticalCurvedList"/>
    <dgm:cxn modelId="{CC77F160-124C-4347-8D87-E2CDDD2DDC15}" type="presParOf" srcId="{5E7DFDA9-F8F1-4A79-B5A5-FBBF00353566}" destId="{A503ACE8-096F-41B8-9D76-96287A04934C}" srcOrd="0" destOrd="0" presId="urn:microsoft.com/office/officeart/2008/layout/VerticalCurvedList"/>
    <dgm:cxn modelId="{601EF83E-C2DD-48C3-BCAD-7D98003C7DF0}" type="presParOf" srcId="{BD68C748-92AE-4C72-A656-9E409F00F61C}" destId="{82A47F0D-F8E7-4217-9D82-50BEC10AC920}" srcOrd="5" destOrd="0" presId="urn:microsoft.com/office/officeart/2008/layout/VerticalCurvedList"/>
    <dgm:cxn modelId="{632540F3-3C2D-41AC-8711-7686B285E35F}" type="presParOf" srcId="{BD68C748-92AE-4C72-A656-9E409F00F61C}" destId="{3C48457B-C5B8-42FF-A273-CB0A62648A26}" srcOrd="6" destOrd="0" presId="urn:microsoft.com/office/officeart/2008/layout/VerticalCurvedList"/>
    <dgm:cxn modelId="{3D241761-87AC-496E-90CF-23F51BA7F3C1}" type="presParOf" srcId="{3C48457B-C5B8-42FF-A273-CB0A62648A26}" destId="{920B045E-7152-4D5C-8782-5F985DEFFD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FAB650-4817-476C-B434-19BF180E2C94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E11EBA8-0B53-41C4-8C6F-262EDF2C39F2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indent="0" algn="ctr"/>
          <a:r>
            <a:rPr lang="pt-PT" sz="2000" dirty="0" err="1">
              <a:solidFill>
                <a:schemeClr val="accent1">
                  <a:lumMod val="50000"/>
                </a:schemeClr>
              </a:solidFill>
            </a:rPr>
            <a:t>Main</a:t>
          </a:r>
          <a:r>
            <a:rPr lang="pt-PT" sz="20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pt-PT" sz="2000" dirty="0" err="1">
              <a:solidFill>
                <a:schemeClr val="accent1">
                  <a:lumMod val="50000"/>
                </a:schemeClr>
              </a:solidFill>
            </a:rPr>
            <a:t>Objectives</a:t>
          </a:r>
          <a:endParaRPr lang="pt-PT" sz="2000" dirty="0">
            <a:solidFill>
              <a:schemeClr val="accent1">
                <a:lumMod val="50000"/>
              </a:schemeClr>
            </a:solidFill>
          </a:endParaRPr>
        </a:p>
      </dgm:t>
    </dgm:pt>
    <dgm:pt modelId="{6EFF7EF9-034A-4E20-860F-C6F29A024EDC}" type="parTrans" cxnId="{FCC8EA3C-CDDA-420E-8657-AB58AF8FB6E6}">
      <dgm:prSet/>
      <dgm:spPr/>
      <dgm:t>
        <a:bodyPr/>
        <a:lstStyle/>
        <a:p>
          <a:endParaRPr lang="pt-PT" sz="2000"/>
        </a:p>
      </dgm:t>
    </dgm:pt>
    <dgm:pt modelId="{B1EE98DE-CB47-4319-8716-E379E482AE1A}" type="sibTrans" cxnId="{FCC8EA3C-CDDA-420E-8657-AB58AF8FB6E6}">
      <dgm:prSet/>
      <dgm:spPr/>
      <dgm:t>
        <a:bodyPr/>
        <a:lstStyle/>
        <a:p>
          <a:endParaRPr lang="pt-PT" sz="2000"/>
        </a:p>
      </dgm:t>
    </dgm:pt>
    <dgm:pt modelId="{733FB12E-AC3C-4FC8-B331-893DE5952DC2}">
      <dgm:prSet phldrT="[Texto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1. Contribute to the improvement of teaching practices;</a:t>
          </a:r>
          <a:endParaRPr lang="pt-PT" sz="2000" dirty="0">
            <a:solidFill>
              <a:schemeClr val="tx1"/>
            </a:solidFill>
          </a:endParaRPr>
        </a:p>
      </dgm:t>
    </dgm:pt>
    <dgm:pt modelId="{7DAD1F3D-2E3E-49CE-AB4E-57656BB01662}" type="parTrans" cxnId="{569A878A-7D9A-4280-9662-79DA6959853E}">
      <dgm:prSet/>
      <dgm:spPr/>
      <dgm:t>
        <a:bodyPr/>
        <a:lstStyle/>
        <a:p>
          <a:endParaRPr lang="pt-PT" sz="2000"/>
        </a:p>
      </dgm:t>
    </dgm:pt>
    <dgm:pt modelId="{332CFA72-080F-46E2-8B97-C871742DE432}" type="sibTrans" cxnId="{569A878A-7D9A-4280-9662-79DA6959853E}">
      <dgm:prSet/>
      <dgm:spPr/>
      <dgm:t>
        <a:bodyPr/>
        <a:lstStyle/>
        <a:p>
          <a:endParaRPr lang="pt-PT" sz="2000"/>
        </a:p>
      </dgm:t>
    </dgm:pt>
    <dgm:pt modelId="{5E320C6C-8694-4F24-A7CD-3C1498FE8AE0}">
      <dgm:prSet phldrT="[Texto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2. To know how the school plans, implements and evaluates learning;</a:t>
          </a:r>
          <a:endParaRPr lang="pt-PT" sz="2000" dirty="0">
            <a:solidFill>
              <a:schemeClr val="tx1"/>
            </a:solidFill>
          </a:endParaRPr>
        </a:p>
      </dgm:t>
    </dgm:pt>
    <dgm:pt modelId="{E9115580-2903-4A5B-8465-4A38988E1C6A}" type="parTrans" cxnId="{A59CB2EA-9226-4448-9650-273914E7386B}">
      <dgm:prSet/>
      <dgm:spPr/>
      <dgm:t>
        <a:bodyPr/>
        <a:lstStyle/>
        <a:p>
          <a:endParaRPr lang="pt-PT" sz="2000"/>
        </a:p>
      </dgm:t>
    </dgm:pt>
    <dgm:pt modelId="{CC2D1ADE-A4FF-475A-9901-747FCD47C5D4}" type="sibTrans" cxnId="{A59CB2EA-9226-4448-9650-273914E7386B}">
      <dgm:prSet/>
      <dgm:spPr/>
      <dgm:t>
        <a:bodyPr/>
        <a:lstStyle/>
        <a:p>
          <a:endParaRPr lang="pt-PT" sz="2000"/>
        </a:p>
      </dgm:t>
    </dgm:pt>
    <dgm:pt modelId="{75C06229-E8B4-478A-B050-22DF25E32CD3}">
      <dgm:prSet phldrT="[Texto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3. Monitor the development and effects of the measures implemented;</a:t>
          </a:r>
        </a:p>
        <a:p>
          <a:r>
            <a:rPr lang="en-US" sz="2000" dirty="0">
              <a:solidFill>
                <a:schemeClr val="tx1"/>
              </a:solidFill>
            </a:rPr>
            <a:t>4. To induce the adoption of devices for monitoring and self-assessment;</a:t>
          </a:r>
          <a:endParaRPr lang="pt-PT" sz="2000" dirty="0">
            <a:solidFill>
              <a:schemeClr val="tx1"/>
            </a:solidFill>
          </a:endParaRPr>
        </a:p>
      </dgm:t>
    </dgm:pt>
    <dgm:pt modelId="{B6C208F4-3293-4318-B7A3-4517DAF2DF3C}" type="parTrans" cxnId="{5EE9EF6F-97ED-4FF3-A8E0-1098BFA4AE08}">
      <dgm:prSet/>
      <dgm:spPr/>
      <dgm:t>
        <a:bodyPr/>
        <a:lstStyle/>
        <a:p>
          <a:endParaRPr lang="pt-PT" sz="2000"/>
        </a:p>
      </dgm:t>
    </dgm:pt>
    <dgm:pt modelId="{629F3E7C-3853-4FEB-9B16-24B8A852950C}" type="sibTrans" cxnId="{5EE9EF6F-97ED-4FF3-A8E0-1098BFA4AE08}">
      <dgm:prSet/>
      <dgm:spPr/>
      <dgm:t>
        <a:bodyPr/>
        <a:lstStyle/>
        <a:p>
          <a:endParaRPr lang="pt-PT" sz="2000"/>
        </a:p>
      </dgm:t>
    </dgm:pt>
    <dgm:pt modelId="{7F062192-2A50-4622-A01E-CB00875C95F2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PT" sz="2000" dirty="0" err="1">
              <a:solidFill>
                <a:schemeClr val="accent1">
                  <a:lumMod val="50000"/>
                </a:schemeClr>
              </a:solidFill>
            </a:rPr>
            <a:t>Specific</a:t>
          </a:r>
          <a:r>
            <a:rPr lang="pt-PT" sz="20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pt-PT" sz="2000" dirty="0" err="1">
              <a:solidFill>
                <a:schemeClr val="accent1">
                  <a:lumMod val="50000"/>
                </a:schemeClr>
              </a:solidFill>
            </a:rPr>
            <a:t>objectives</a:t>
          </a:r>
          <a:endParaRPr lang="pt-PT" sz="2000" dirty="0">
            <a:solidFill>
              <a:schemeClr val="accent1">
                <a:lumMod val="50000"/>
              </a:schemeClr>
            </a:solidFill>
          </a:endParaRPr>
        </a:p>
      </dgm:t>
    </dgm:pt>
    <dgm:pt modelId="{02E682FA-DE9D-4E65-A331-70A4F873BDE6}" type="parTrans" cxnId="{4F97622E-84C3-4269-81B2-BEFBB5CCB314}">
      <dgm:prSet/>
      <dgm:spPr/>
      <dgm:t>
        <a:bodyPr/>
        <a:lstStyle/>
        <a:p>
          <a:endParaRPr lang="pt-PT" sz="2000"/>
        </a:p>
      </dgm:t>
    </dgm:pt>
    <dgm:pt modelId="{8E8570BF-090E-4B8D-917B-B3297AD4FDA0}" type="sibTrans" cxnId="{4F97622E-84C3-4269-81B2-BEFBB5CCB314}">
      <dgm:prSet/>
      <dgm:spPr/>
      <dgm:t>
        <a:bodyPr/>
        <a:lstStyle/>
        <a:p>
          <a:endParaRPr lang="pt-PT" sz="2000"/>
        </a:p>
      </dgm:t>
    </dgm:pt>
    <dgm:pt modelId="{31833BA8-C718-4393-97D6-E4BD47D94907}">
      <dgm:prSet phldrT="[Texto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1. To appreciate the planning of the learning of the school;</a:t>
          </a:r>
          <a:endParaRPr lang="pt-PT" sz="2000" dirty="0">
            <a:solidFill>
              <a:schemeClr val="tx1"/>
            </a:solidFill>
          </a:endParaRPr>
        </a:p>
      </dgm:t>
    </dgm:pt>
    <dgm:pt modelId="{C2E5DDD6-3D3D-47BD-8F89-83C33018191E}" type="parTrans" cxnId="{9D1C6CDE-E113-4CD4-8138-C02ABB993407}">
      <dgm:prSet/>
      <dgm:spPr/>
      <dgm:t>
        <a:bodyPr/>
        <a:lstStyle/>
        <a:p>
          <a:endParaRPr lang="pt-PT" sz="2000"/>
        </a:p>
      </dgm:t>
    </dgm:pt>
    <dgm:pt modelId="{92D3A5A5-4973-4727-84CD-DD6D86948F24}" type="sibTrans" cxnId="{9D1C6CDE-E113-4CD4-8138-C02ABB993407}">
      <dgm:prSet/>
      <dgm:spPr/>
      <dgm:t>
        <a:bodyPr/>
        <a:lstStyle/>
        <a:p>
          <a:endParaRPr lang="pt-PT" sz="2000"/>
        </a:p>
      </dgm:t>
    </dgm:pt>
    <dgm:pt modelId="{39B5CE4B-6E19-4C1B-8F69-8C4DB22A8D39}">
      <dgm:prSet phldrT="[Texto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2. To know the articulation between evaluation of the learning and the measures implemented for the improvement;</a:t>
          </a:r>
        </a:p>
        <a:p>
          <a:r>
            <a:rPr lang="en-US" sz="2000" dirty="0">
              <a:solidFill>
                <a:schemeClr val="tx1"/>
              </a:solidFill>
            </a:rPr>
            <a:t>3. Stimulate practices of reflection on the planning and results obtained</a:t>
          </a:r>
          <a:r>
            <a:rPr lang="en-US" sz="2000" dirty="0">
              <a:solidFill>
                <a:schemeClr val="accent1">
                  <a:lumMod val="50000"/>
                </a:schemeClr>
              </a:solidFill>
            </a:rPr>
            <a:t>.</a:t>
          </a:r>
          <a:endParaRPr lang="pt-PT" sz="2000" dirty="0">
            <a:solidFill>
              <a:schemeClr val="accent1">
                <a:lumMod val="50000"/>
              </a:schemeClr>
            </a:solidFill>
          </a:endParaRPr>
        </a:p>
      </dgm:t>
    </dgm:pt>
    <dgm:pt modelId="{AC31CAE7-210D-48B3-BAF2-F6E603EF1EFF}" type="parTrans" cxnId="{D22955A6-2240-41B1-BAAF-FA8EC471E096}">
      <dgm:prSet/>
      <dgm:spPr/>
      <dgm:t>
        <a:bodyPr/>
        <a:lstStyle/>
        <a:p>
          <a:endParaRPr lang="pt-PT" sz="2000"/>
        </a:p>
      </dgm:t>
    </dgm:pt>
    <dgm:pt modelId="{57B68A9F-ABA2-418E-944F-483DFC489390}" type="sibTrans" cxnId="{D22955A6-2240-41B1-BAAF-FA8EC471E096}">
      <dgm:prSet/>
      <dgm:spPr/>
      <dgm:t>
        <a:bodyPr/>
        <a:lstStyle/>
        <a:p>
          <a:endParaRPr lang="pt-PT" sz="2000"/>
        </a:p>
      </dgm:t>
    </dgm:pt>
    <dgm:pt modelId="{A3EB883C-1405-4073-8C45-6AEAB81FD4AA}" type="pres">
      <dgm:prSet presAssocID="{E8FAB650-4817-476C-B434-19BF180E2C94}" presName="Name0" presStyleCnt="0">
        <dgm:presLayoutVars>
          <dgm:dir/>
          <dgm:animLvl val="lvl"/>
          <dgm:resizeHandles val="exact"/>
        </dgm:presLayoutVars>
      </dgm:prSet>
      <dgm:spPr/>
    </dgm:pt>
    <dgm:pt modelId="{90CB7D44-DBFF-4BF8-9AA8-EA05495E87AC}" type="pres">
      <dgm:prSet presAssocID="{4E11EBA8-0B53-41C4-8C6F-262EDF2C39F2}" presName="compositeNode" presStyleCnt="0">
        <dgm:presLayoutVars>
          <dgm:bulletEnabled val="1"/>
        </dgm:presLayoutVars>
      </dgm:prSet>
      <dgm:spPr/>
    </dgm:pt>
    <dgm:pt modelId="{ED4C890A-A31C-4677-9D3D-1A30AC0CF658}" type="pres">
      <dgm:prSet presAssocID="{4E11EBA8-0B53-41C4-8C6F-262EDF2C39F2}" presName="bgRect" presStyleLbl="node1" presStyleIdx="0" presStyleCnt="2" custLinFactNeighborX="-6042" custLinFactNeighborY="-1259"/>
      <dgm:spPr/>
    </dgm:pt>
    <dgm:pt modelId="{3EC491C1-3E2F-4159-9298-0AA4542E3BF4}" type="pres">
      <dgm:prSet presAssocID="{4E11EBA8-0B53-41C4-8C6F-262EDF2C39F2}" presName="parentNode" presStyleLbl="node1" presStyleIdx="0" presStyleCnt="2">
        <dgm:presLayoutVars>
          <dgm:chMax val="0"/>
          <dgm:bulletEnabled val="1"/>
        </dgm:presLayoutVars>
      </dgm:prSet>
      <dgm:spPr/>
    </dgm:pt>
    <dgm:pt modelId="{AD36186B-164B-4301-BEF7-8ABF7F170732}" type="pres">
      <dgm:prSet presAssocID="{4E11EBA8-0B53-41C4-8C6F-262EDF2C39F2}" presName="childNode" presStyleLbl="node1" presStyleIdx="0" presStyleCnt="2">
        <dgm:presLayoutVars>
          <dgm:bulletEnabled val="1"/>
        </dgm:presLayoutVars>
      </dgm:prSet>
      <dgm:spPr/>
    </dgm:pt>
    <dgm:pt modelId="{3BA78697-0D9E-41FA-99DF-B0ECF5E89B68}" type="pres">
      <dgm:prSet presAssocID="{B1EE98DE-CB47-4319-8716-E379E482AE1A}" presName="hSp" presStyleCnt="0"/>
      <dgm:spPr/>
    </dgm:pt>
    <dgm:pt modelId="{C6AE93BB-5489-450A-AE23-2FAD7D8176DF}" type="pres">
      <dgm:prSet presAssocID="{B1EE98DE-CB47-4319-8716-E379E482AE1A}" presName="vProcSp" presStyleCnt="0"/>
      <dgm:spPr/>
    </dgm:pt>
    <dgm:pt modelId="{1B63903E-9DD5-4D4F-BF2B-962A27F27B81}" type="pres">
      <dgm:prSet presAssocID="{B1EE98DE-CB47-4319-8716-E379E482AE1A}" presName="vSp1" presStyleCnt="0"/>
      <dgm:spPr/>
    </dgm:pt>
    <dgm:pt modelId="{FBA64B55-E3B4-4C1C-9FCD-AF18324BC893}" type="pres">
      <dgm:prSet presAssocID="{B1EE98DE-CB47-4319-8716-E379E482AE1A}" presName="simulatedConn" presStyleLbl="solidFgAcc1" presStyleIdx="0" presStyleCnt="1"/>
      <dgm:spPr/>
    </dgm:pt>
    <dgm:pt modelId="{B4A62937-2565-47FC-8680-40C2F6DF0508}" type="pres">
      <dgm:prSet presAssocID="{B1EE98DE-CB47-4319-8716-E379E482AE1A}" presName="vSp2" presStyleCnt="0"/>
      <dgm:spPr/>
    </dgm:pt>
    <dgm:pt modelId="{29863DB0-2345-42F3-BCE9-EA2FF6886368}" type="pres">
      <dgm:prSet presAssocID="{B1EE98DE-CB47-4319-8716-E379E482AE1A}" presName="sibTrans" presStyleCnt="0"/>
      <dgm:spPr/>
    </dgm:pt>
    <dgm:pt modelId="{9129DD30-87AF-4598-B9EC-AF71E4925E33}" type="pres">
      <dgm:prSet presAssocID="{7F062192-2A50-4622-A01E-CB00875C95F2}" presName="compositeNode" presStyleCnt="0">
        <dgm:presLayoutVars>
          <dgm:bulletEnabled val="1"/>
        </dgm:presLayoutVars>
      </dgm:prSet>
      <dgm:spPr/>
    </dgm:pt>
    <dgm:pt modelId="{A400CAC1-015B-42CB-B36B-18CC76DF814C}" type="pres">
      <dgm:prSet presAssocID="{7F062192-2A50-4622-A01E-CB00875C95F2}" presName="bgRect" presStyleLbl="node1" presStyleIdx="1" presStyleCnt="2"/>
      <dgm:spPr/>
    </dgm:pt>
    <dgm:pt modelId="{7EA7F3BD-7E85-480E-9891-7945BA118574}" type="pres">
      <dgm:prSet presAssocID="{7F062192-2A50-4622-A01E-CB00875C95F2}" presName="parentNode" presStyleLbl="node1" presStyleIdx="1" presStyleCnt="2">
        <dgm:presLayoutVars>
          <dgm:chMax val="0"/>
          <dgm:bulletEnabled val="1"/>
        </dgm:presLayoutVars>
      </dgm:prSet>
      <dgm:spPr/>
    </dgm:pt>
    <dgm:pt modelId="{D184753E-1333-48F5-B338-FBCED1C3C660}" type="pres">
      <dgm:prSet presAssocID="{7F062192-2A50-4622-A01E-CB00875C95F2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4F97622E-84C3-4269-81B2-BEFBB5CCB314}" srcId="{E8FAB650-4817-476C-B434-19BF180E2C94}" destId="{7F062192-2A50-4622-A01E-CB00875C95F2}" srcOrd="1" destOrd="0" parTransId="{02E682FA-DE9D-4E65-A331-70A4F873BDE6}" sibTransId="{8E8570BF-090E-4B8D-917B-B3297AD4FDA0}"/>
    <dgm:cxn modelId="{82B0A43A-7CD3-4A31-BEAA-C7F81F70312D}" type="presOf" srcId="{7F062192-2A50-4622-A01E-CB00875C95F2}" destId="{A400CAC1-015B-42CB-B36B-18CC76DF814C}" srcOrd="0" destOrd="0" presId="urn:microsoft.com/office/officeart/2005/8/layout/hProcess7"/>
    <dgm:cxn modelId="{DA8C293B-B091-497E-B5BB-731E080CA89C}" type="presOf" srcId="{4E11EBA8-0B53-41C4-8C6F-262EDF2C39F2}" destId="{ED4C890A-A31C-4677-9D3D-1A30AC0CF658}" srcOrd="0" destOrd="0" presId="urn:microsoft.com/office/officeart/2005/8/layout/hProcess7"/>
    <dgm:cxn modelId="{FCC8EA3C-CDDA-420E-8657-AB58AF8FB6E6}" srcId="{E8FAB650-4817-476C-B434-19BF180E2C94}" destId="{4E11EBA8-0B53-41C4-8C6F-262EDF2C39F2}" srcOrd="0" destOrd="0" parTransId="{6EFF7EF9-034A-4E20-860F-C6F29A024EDC}" sibTransId="{B1EE98DE-CB47-4319-8716-E379E482AE1A}"/>
    <dgm:cxn modelId="{B87EF55E-D741-46D4-B753-D3F28C46614B}" type="presOf" srcId="{4E11EBA8-0B53-41C4-8C6F-262EDF2C39F2}" destId="{3EC491C1-3E2F-4159-9298-0AA4542E3BF4}" srcOrd="1" destOrd="0" presId="urn:microsoft.com/office/officeart/2005/8/layout/hProcess7"/>
    <dgm:cxn modelId="{9D446C61-AEB8-47A0-8E7E-E8A896961E08}" type="presOf" srcId="{5E320C6C-8694-4F24-A7CD-3C1498FE8AE0}" destId="{AD36186B-164B-4301-BEF7-8ABF7F170732}" srcOrd="0" destOrd="1" presId="urn:microsoft.com/office/officeart/2005/8/layout/hProcess7"/>
    <dgm:cxn modelId="{E8F32346-2519-48E3-BF28-E0687C479C15}" type="presOf" srcId="{7F062192-2A50-4622-A01E-CB00875C95F2}" destId="{7EA7F3BD-7E85-480E-9891-7945BA118574}" srcOrd="1" destOrd="0" presId="urn:microsoft.com/office/officeart/2005/8/layout/hProcess7"/>
    <dgm:cxn modelId="{5EE9EF6F-97ED-4FF3-A8E0-1098BFA4AE08}" srcId="{4E11EBA8-0B53-41C4-8C6F-262EDF2C39F2}" destId="{75C06229-E8B4-478A-B050-22DF25E32CD3}" srcOrd="2" destOrd="0" parTransId="{B6C208F4-3293-4318-B7A3-4517DAF2DF3C}" sibTransId="{629F3E7C-3853-4FEB-9B16-24B8A852950C}"/>
    <dgm:cxn modelId="{46571859-8306-41F9-9D66-DFC9D7D85DDA}" type="presOf" srcId="{733FB12E-AC3C-4FC8-B331-893DE5952DC2}" destId="{AD36186B-164B-4301-BEF7-8ABF7F170732}" srcOrd="0" destOrd="0" presId="urn:microsoft.com/office/officeart/2005/8/layout/hProcess7"/>
    <dgm:cxn modelId="{A9491C7A-A501-4DAE-8ADB-C6D6D0272F21}" type="presOf" srcId="{E8FAB650-4817-476C-B434-19BF180E2C94}" destId="{A3EB883C-1405-4073-8C45-6AEAB81FD4AA}" srcOrd="0" destOrd="0" presId="urn:microsoft.com/office/officeart/2005/8/layout/hProcess7"/>
    <dgm:cxn modelId="{569A878A-7D9A-4280-9662-79DA6959853E}" srcId="{4E11EBA8-0B53-41C4-8C6F-262EDF2C39F2}" destId="{733FB12E-AC3C-4FC8-B331-893DE5952DC2}" srcOrd="0" destOrd="0" parTransId="{7DAD1F3D-2E3E-49CE-AB4E-57656BB01662}" sibTransId="{332CFA72-080F-46E2-8B97-C871742DE432}"/>
    <dgm:cxn modelId="{96A71699-CAD8-4F23-8C76-7BCA2E8FC19A}" type="presOf" srcId="{75C06229-E8B4-478A-B050-22DF25E32CD3}" destId="{AD36186B-164B-4301-BEF7-8ABF7F170732}" srcOrd="0" destOrd="2" presId="urn:microsoft.com/office/officeart/2005/8/layout/hProcess7"/>
    <dgm:cxn modelId="{D22955A6-2240-41B1-BAAF-FA8EC471E096}" srcId="{7F062192-2A50-4622-A01E-CB00875C95F2}" destId="{39B5CE4B-6E19-4C1B-8F69-8C4DB22A8D39}" srcOrd="1" destOrd="0" parTransId="{AC31CAE7-210D-48B3-BAF2-F6E603EF1EFF}" sibTransId="{57B68A9F-ABA2-418E-944F-483DFC489390}"/>
    <dgm:cxn modelId="{949546AF-6F21-468C-BCB0-AC8246AACC81}" type="presOf" srcId="{31833BA8-C718-4393-97D6-E4BD47D94907}" destId="{D184753E-1333-48F5-B338-FBCED1C3C660}" srcOrd="0" destOrd="0" presId="urn:microsoft.com/office/officeart/2005/8/layout/hProcess7"/>
    <dgm:cxn modelId="{0A5DC8B6-BC4C-4C07-890F-D98654B982AA}" type="presOf" srcId="{39B5CE4B-6E19-4C1B-8F69-8C4DB22A8D39}" destId="{D184753E-1333-48F5-B338-FBCED1C3C660}" srcOrd="0" destOrd="1" presId="urn:microsoft.com/office/officeart/2005/8/layout/hProcess7"/>
    <dgm:cxn modelId="{9D1C6CDE-E113-4CD4-8138-C02ABB993407}" srcId="{7F062192-2A50-4622-A01E-CB00875C95F2}" destId="{31833BA8-C718-4393-97D6-E4BD47D94907}" srcOrd="0" destOrd="0" parTransId="{C2E5DDD6-3D3D-47BD-8F89-83C33018191E}" sibTransId="{92D3A5A5-4973-4727-84CD-DD6D86948F24}"/>
    <dgm:cxn modelId="{A59CB2EA-9226-4448-9650-273914E7386B}" srcId="{4E11EBA8-0B53-41C4-8C6F-262EDF2C39F2}" destId="{5E320C6C-8694-4F24-A7CD-3C1498FE8AE0}" srcOrd="1" destOrd="0" parTransId="{E9115580-2903-4A5B-8465-4A38988E1C6A}" sibTransId="{CC2D1ADE-A4FF-475A-9901-747FCD47C5D4}"/>
    <dgm:cxn modelId="{256A1DE3-13CB-4D0E-BCBE-613D7634C479}" type="presParOf" srcId="{A3EB883C-1405-4073-8C45-6AEAB81FD4AA}" destId="{90CB7D44-DBFF-4BF8-9AA8-EA05495E87AC}" srcOrd="0" destOrd="0" presId="urn:microsoft.com/office/officeart/2005/8/layout/hProcess7"/>
    <dgm:cxn modelId="{70B15477-CEFE-4FFC-82CF-FA530563512C}" type="presParOf" srcId="{90CB7D44-DBFF-4BF8-9AA8-EA05495E87AC}" destId="{ED4C890A-A31C-4677-9D3D-1A30AC0CF658}" srcOrd="0" destOrd="0" presId="urn:microsoft.com/office/officeart/2005/8/layout/hProcess7"/>
    <dgm:cxn modelId="{6E0D5A06-E2D4-4517-B3F7-53D97DEF6FB6}" type="presParOf" srcId="{90CB7D44-DBFF-4BF8-9AA8-EA05495E87AC}" destId="{3EC491C1-3E2F-4159-9298-0AA4542E3BF4}" srcOrd="1" destOrd="0" presId="urn:microsoft.com/office/officeart/2005/8/layout/hProcess7"/>
    <dgm:cxn modelId="{AD753072-967D-44FE-B1F5-610A9C3879BD}" type="presParOf" srcId="{90CB7D44-DBFF-4BF8-9AA8-EA05495E87AC}" destId="{AD36186B-164B-4301-BEF7-8ABF7F170732}" srcOrd="2" destOrd="0" presId="urn:microsoft.com/office/officeart/2005/8/layout/hProcess7"/>
    <dgm:cxn modelId="{41816725-295F-4EBC-8A59-F77A588EB73A}" type="presParOf" srcId="{A3EB883C-1405-4073-8C45-6AEAB81FD4AA}" destId="{3BA78697-0D9E-41FA-99DF-B0ECF5E89B68}" srcOrd="1" destOrd="0" presId="urn:microsoft.com/office/officeart/2005/8/layout/hProcess7"/>
    <dgm:cxn modelId="{FE0DD313-FE7A-4FB2-B3DA-53269391F50C}" type="presParOf" srcId="{A3EB883C-1405-4073-8C45-6AEAB81FD4AA}" destId="{C6AE93BB-5489-450A-AE23-2FAD7D8176DF}" srcOrd="2" destOrd="0" presId="urn:microsoft.com/office/officeart/2005/8/layout/hProcess7"/>
    <dgm:cxn modelId="{D3DAE44F-ECC8-48FA-AFB9-C54DF46D7707}" type="presParOf" srcId="{C6AE93BB-5489-450A-AE23-2FAD7D8176DF}" destId="{1B63903E-9DD5-4D4F-BF2B-962A27F27B81}" srcOrd="0" destOrd="0" presId="urn:microsoft.com/office/officeart/2005/8/layout/hProcess7"/>
    <dgm:cxn modelId="{34D4D09D-D974-419D-8C6A-1F072F4DC882}" type="presParOf" srcId="{C6AE93BB-5489-450A-AE23-2FAD7D8176DF}" destId="{FBA64B55-E3B4-4C1C-9FCD-AF18324BC893}" srcOrd="1" destOrd="0" presId="urn:microsoft.com/office/officeart/2005/8/layout/hProcess7"/>
    <dgm:cxn modelId="{413D79C7-4DD5-4819-9A78-B265B9A5BF17}" type="presParOf" srcId="{C6AE93BB-5489-450A-AE23-2FAD7D8176DF}" destId="{B4A62937-2565-47FC-8680-40C2F6DF0508}" srcOrd="2" destOrd="0" presId="urn:microsoft.com/office/officeart/2005/8/layout/hProcess7"/>
    <dgm:cxn modelId="{5DD83ED0-C0B2-4FA9-BB96-15284E4B4F21}" type="presParOf" srcId="{A3EB883C-1405-4073-8C45-6AEAB81FD4AA}" destId="{29863DB0-2345-42F3-BCE9-EA2FF6886368}" srcOrd="3" destOrd="0" presId="urn:microsoft.com/office/officeart/2005/8/layout/hProcess7"/>
    <dgm:cxn modelId="{E8B5D5CF-CDEB-4596-B552-2E9729CA4A36}" type="presParOf" srcId="{A3EB883C-1405-4073-8C45-6AEAB81FD4AA}" destId="{9129DD30-87AF-4598-B9EC-AF71E4925E33}" srcOrd="4" destOrd="0" presId="urn:microsoft.com/office/officeart/2005/8/layout/hProcess7"/>
    <dgm:cxn modelId="{B8B1ACFF-67C4-4681-8B7C-A9F3A3335134}" type="presParOf" srcId="{9129DD30-87AF-4598-B9EC-AF71E4925E33}" destId="{A400CAC1-015B-42CB-B36B-18CC76DF814C}" srcOrd="0" destOrd="0" presId="urn:microsoft.com/office/officeart/2005/8/layout/hProcess7"/>
    <dgm:cxn modelId="{B41E863C-E8AF-47DC-BB6A-2A09440F9674}" type="presParOf" srcId="{9129DD30-87AF-4598-B9EC-AF71E4925E33}" destId="{7EA7F3BD-7E85-480E-9891-7945BA118574}" srcOrd="1" destOrd="0" presId="urn:microsoft.com/office/officeart/2005/8/layout/hProcess7"/>
    <dgm:cxn modelId="{95C2AC04-75C6-4CE4-B13A-3B5AF7066E79}" type="presParOf" srcId="{9129DD30-87AF-4598-B9EC-AF71E4925E33}" destId="{D184753E-1333-48F5-B338-FBCED1C3C660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3BA60F-BB8C-405F-B353-715BF9E5A5EB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9C28E971-E18E-41C5-B8F5-F389C95717BC}">
      <dgm:prSet phldrT="[Texto]" custT="1"/>
      <dgm:spPr/>
      <dgm:t>
        <a:bodyPr/>
        <a:lstStyle/>
        <a:p>
          <a:r>
            <a:rPr lang="pt-PT" sz="1600" dirty="0" err="1"/>
            <a:t>First</a:t>
          </a:r>
          <a:r>
            <a:rPr lang="pt-PT" sz="1600" dirty="0"/>
            <a:t> </a:t>
          </a:r>
          <a:r>
            <a:rPr lang="pt-PT" sz="1600" dirty="0" err="1"/>
            <a:t>Intervention</a:t>
          </a:r>
          <a:endParaRPr lang="pt-PT" sz="1600" dirty="0"/>
        </a:p>
      </dgm:t>
    </dgm:pt>
    <dgm:pt modelId="{81BAF062-727C-475A-A03D-B4E3245A7CDD}" type="parTrans" cxnId="{595438C2-E7AF-4281-A1DF-A0A2A778C8B8}">
      <dgm:prSet/>
      <dgm:spPr/>
      <dgm:t>
        <a:bodyPr/>
        <a:lstStyle/>
        <a:p>
          <a:endParaRPr lang="pt-PT"/>
        </a:p>
      </dgm:t>
    </dgm:pt>
    <dgm:pt modelId="{9F242018-40B6-4077-BEC7-EA71B566FA8C}" type="sibTrans" cxnId="{595438C2-E7AF-4281-A1DF-A0A2A778C8B8}">
      <dgm:prSet/>
      <dgm:spPr/>
      <dgm:t>
        <a:bodyPr/>
        <a:lstStyle/>
        <a:p>
          <a:endParaRPr lang="pt-PT"/>
        </a:p>
      </dgm:t>
    </dgm:pt>
    <dgm:pt modelId="{4FF9D7B6-AC3D-48A4-831D-F5C2D374EC4F}">
      <dgm:prSet phldrT="[Texto]" custT="1"/>
      <dgm:spPr/>
      <dgm:t>
        <a:bodyPr/>
        <a:lstStyle/>
        <a:p>
          <a:r>
            <a:rPr lang="pt-PT" sz="1600" dirty="0" err="1"/>
            <a:t>Synthesis</a:t>
          </a:r>
          <a:r>
            <a:rPr lang="pt-PT" sz="1600" dirty="0"/>
            <a:t> </a:t>
          </a:r>
          <a:r>
            <a:rPr lang="pt-PT" sz="1600" dirty="0" err="1"/>
            <a:t>report</a:t>
          </a:r>
          <a:r>
            <a:rPr lang="pt-PT" sz="1600" dirty="0"/>
            <a:t> </a:t>
          </a:r>
          <a:r>
            <a:rPr lang="pt-PT" sz="1600" dirty="0" err="1"/>
            <a:t>on</a:t>
          </a:r>
          <a:r>
            <a:rPr lang="pt-PT" sz="1600" dirty="0"/>
            <a:t> </a:t>
          </a:r>
          <a:r>
            <a:rPr lang="pt-PT" sz="1600" dirty="0" err="1"/>
            <a:t>intervention</a:t>
          </a:r>
          <a:endParaRPr lang="pt-PT" sz="1600" dirty="0"/>
        </a:p>
      </dgm:t>
    </dgm:pt>
    <dgm:pt modelId="{9AD0D3D6-614B-40E4-BF03-569C088A10FF}" type="parTrans" cxnId="{C11B6444-4FE9-4639-BE3E-AE5D6119ACFC}">
      <dgm:prSet/>
      <dgm:spPr/>
      <dgm:t>
        <a:bodyPr/>
        <a:lstStyle/>
        <a:p>
          <a:endParaRPr lang="pt-PT"/>
        </a:p>
      </dgm:t>
    </dgm:pt>
    <dgm:pt modelId="{21DE19AD-3323-4CC5-B7BF-6D822E1DEF1B}" type="sibTrans" cxnId="{C11B6444-4FE9-4639-BE3E-AE5D6119ACFC}">
      <dgm:prSet/>
      <dgm:spPr/>
      <dgm:t>
        <a:bodyPr/>
        <a:lstStyle/>
        <a:p>
          <a:endParaRPr lang="pt-PT"/>
        </a:p>
      </dgm:t>
    </dgm:pt>
    <dgm:pt modelId="{20B4407B-E636-45B1-B354-47A497C6E48B}">
      <dgm:prSet phldrT="[Texto]" custT="1"/>
      <dgm:spPr/>
      <dgm:t>
        <a:bodyPr/>
        <a:lstStyle/>
        <a:p>
          <a:r>
            <a:rPr lang="pt-PT" sz="1600" dirty="0" err="1"/>
            <a:t>School</a:t>
          </a:r>
          <a:r>
            <a:rPr lang="pt-PT" sz="1600" dirty="0"/>
            <a:t> </a:t>
          </a:r>
          <a:r>
            <a:rPr lang="pt-PT" sz="1600" dirty="0" err="1"/>
            <a:t>Improvement</a:t>
          </a:r>
          <a:r>
            <a:rPr lang="pt-PT" sz="1600" dirty="0"/>
            <a:t> </a:t>
          </a:r>
          <a:r>
            <a:rPr lang="pt-PT" sz="1600" dirty="0" err="1"/>
            <a:t>Plan</a:t>
          </a:r>
          <a:endParaRPr lang="pt-PT" sz="1600" dirty="0"/>
        </a:p>
      </dgm:t>
    </dgm:pt>
    <dgm:pt modelId="{FADFD082-A196-416A-8781-58BAC7ABD283}" type="parTrans" cxnId="{055282BF-2DBA-4541-8358-A248D9E9FD09}">
      <dgm:prSet/>
      <dgm:spPr/>
      <dgm:t>
        <a:bodyPr/>
        <a:lstStyle/>
        <a:p>
          <a:endParaRPr lang="pt-PT"/>
        </a:p>
      </dgm:t>
    </dgm:pt>
    <dgm:pt modelId="{49A75464-26F0-4EDC-8EF3-3EA87BDC2440}" type="sibTrans" cxnId="{055282BF-2DBA-4541-8358-A248D9E9FD09}">
      <dgm:prSet/>
      <dgm:spPr/>
      <dgm:t>
        <a:bodyPr/>
        <a:lstStyle/>
        <a:p>
          <a:endParaRPr lang="pt-PT"/>
        </a:p>
      </dgm:t>
    </dgm:pt>
    <dgm:pt modelId="{86093A34-7B43-435E-B3C4-AC1589880F98}">
      <dgm:prSet phldrT="[Texto]" custT="1"/>
      <dgm:spPr/>
      <dgm:t>
        <a:bodyPr/>
        <a:lstStyle/>
        <a:p>
          <a:r>
            <a:rPr lang="pt-PT" sz="1600" dirty="0"/>
            <a:t>Follow-up </a:t>
          </a:r>
          <a:r>
            <a:rPr lang="pt-PT" sz="1600" dirty="0" err="1"/>
            <a:t>of</a:t>
          </a:r>
          <a:r>
            <a:rPr lang="pt-PT" sz="1600" dirty="0"/>
            <a:t> </a:t>
          </a:r>
          <a:r>
            <a:rPr lang="pt-PT" sz="1600" dirty="0" err="1"/>
            <a:t>the</a:t>
          </a:r>
          <a:r>
            <a:rPr lang="pt-PT" sz="1600" dirty="0"/>
            <a:t> </a:t>
          </a:r>
          <a:r>
            <a:rPr lang="pt-PT" sz="1600" dirty="0" err="1"/>
            <a:t>project</a:t>
          </a:r>
          <a:endParaRPr lang="pt-PT" sz="1100" dirty="0"/>
        </a:p>
      </dgm:t>
    </dgm:pt>
    <dgm:pt modelId="{CA6B2F2D-02EE-400A-B29B-94B3B6C245F0}" type="parTrans" cxnId="{C5C72285-E25F-4051-BD95-7287BA3C8EC1}">
      <dgm:prSet/>
      <dgm:spPr/>
      <dgm:t>
        <a:bodyPr/>
        <a:lstStyle/>
        <a:p>
          <a:endParaRPr lang="pt-PT"/>
        </a:p>
      </dgm:t>
    </dgm:pt>
    <dgm:pt modelId="{4FAB89D6-E5A2-4508-974D-3D281A013E0C}" type="sibTrans" cxnId="{C5C72285-E25F-4051-BD95-7287BA3C8EC1}">
      <dgm:prSet/>
      <dgm:spPr/>
      <dgm:t>
        <a:bodyPr/>
        <a:lstStyle/>
        <a:p>
          <a:endParaRPr lang="pt-PT"/>
        </a:p>
      </dgm:t>
    </dgm:pt>
    <dgm:pt modelId="{6A1F1087-5910-4C1F-803A-C028ADAF4987}">
      <dgm:prSet phldrT="[Texto]" custT="1"/>
      <dgm:spPr/>
      <dgm:t>
        <a:bodyPr/>
        <a:lstStyle/>
        <a:p>
          <a:r>
            <a:rPr lang="pt-PT" sz="1600" dirty="0"/>
            <a:t>Final </a:t>
          </a:r>
          <a:r>
            <a:rPr lang="pt-PT" sz="1600" dirty="0" err="1"/>
            <a:t>Intervention</a:t>
          </a:r>
          <a:endParaRPr lang="pt-PT" sz="1600" dirty="0"/>
        </a:p>
      </dgm:t>
    </dgm:pt>
    <dgm:pt modelId="{92E514A4-8572-4ABB-833A-9D8CC667BDAF}" type="parTrans" cxnId="{5398E199-420E-4B19-BF10-7211B8A49823}">
      <dgm:prSet/>
      <dgm:spPr/>
      <dgm:t>
        <a:bodyPr/>
        <a:lstStyle/>
        <a:p>
          <a:endParaRPr lang="pt-PT"/>
        </a:p>
      </dgm:t>
    </dgm:pt>
    <dgm:pt modelId="{981793AE-313D-4944-821E-86AA49B76E93}" type="sibTrans" cxnId="{5398E199-420E-4B19-BF10-7211B8A49823}">
      <dgm:prSet/>
      <dgm:spPr/>
      <dgm:t>
        <a:bodyPr/>
        <a:lstStyle/>
        <a:p>
          <a:endParaRPr lang="pt-PT"/>
        </a:p>
      </dgm:t>
    </dgm:pt>
    <dgm:pt modelId="{329097FB-F81A-451E-87EB-19319F18D6A4}">
      <dgm:prSet custT="1"/>
      <dgm:spPr/>
      <dgm:t>
        <a:bodyPr/>
        <a:lstStyle/>
        <a:p>
          <a:r>
            <a:rPr lang="pt-PT" sz="1600" dirty="0"/>
            <a:t>Final </a:t>
          </a:r>
          <a:r>
            <a:rPr lang="pt-PT" sz="1600" dirty="0" err="1"/>
            <a:t>report</a:t>
          </a:r>
          <a:endParaRPr lang="pt-PT" sz="1600" dirty="0"/>
        </a:p>
      </dgm:t>
    </dgm:pt>
    <dgm:pt modelId="{3E532100-1F61-43E1-9229-EC9A3EE8348D}" type="parTrans" cxnId="{2B27D103-2E61-43A5-BCFE-4EFA3A30C38C}">
      <dgm:prSet/>
      <dgm:spPr/>
      <dgm:t>
        <a:bodyPr/>
        <a:lstStyle/>
        <a:p>
          <a:endParaRPr lang="pt-PT"/>
        </a:p>
      </dgm:t>
    </dgm:pt>
    <dgm:pt modelId="{213A0B1A-771D-4FA2-AEA3-D1FE1580856A}" type="sibTrans" cxnId="{2B27D103-2E61-43A5-BCFE-4EFA3A30C38C}">
      <dgm:prSet/>
      <dgm:spPr/>
      <dgm:t>
        <a:bodyPr/>
        <a:lstStyle/>
        <a:p>
          <a:endParaRPr lang="pt-PT"/>
        </a:p>
      </dgm:t>
    </dgm:pt>
    <dgm:pt modelId="{5C6C66FA-36E8-4751-BFFE-CF777E9CCBB9}" type="pres">
      <dgm:prSet presAssocID="{8B3BA60F-BB8C-405F-B353-715BF9E5A5EB}" presName="Name0" presStyleCnt="0">
        <dgm:presLayoutVars>
          <dgm:dir/>
          <dgm:resizeHandles val="exact"/>
        </dgm:presLayoutVars>
      </dgm:prSet>
      <dgm:spPr/>
    </dgm:pt>
    <dgm:pt modelId="{ACC56508-C5C9-4600-AB84-8D792ADBDE16}" type="pres">
      <dgm:prSet presAssocID="{8B3BA60F-BB8C-405F-B353-715BF9E5A5EB}" presName="cycle" presStyleCnt="0"/>
      <dgm:spPr/>
    </dgm:pt>
    <dgm:pt modelId="{EB15ED65-07AD-41BB-8E0C-04122E001C7D}" type="pres">
      <dgm:prSet presAssocID="{9C28E971-E18E-41C5-B8F5-F389C95717BC}" presName="nodeFirstNode" presStyleLbl="node1" presStyleIdx="0" presStyleCnt="6" custRadScaleRad="102728" custRadScaleInc="5365">
        <dgm:presLayoutVars>
          <dgm:bulletEnabled val="1"/>
        </dgm:presLayoutVars>
      </dgm:prSet>
      <dgm:spPr/>
    </dgm:pt>
    <dgm:pt modelId="{0CC328B0-27D6-48A3-900A-2EBD7340C44B}" type="pres">
      <dgm:prSet presAssocID="{9F242018-40B6-4077-BEC7-EA71B566FA8C}" presName="sibTransFirstNode" presStyleLbl="bgShp" presStyleIdx="0" presStyleCnt="1" custScaleX="126049"/>
      <dgm:spPr/>
    </dgm:pt>
    <dgm:pt modelId="{71692774-E14F-498D-B067-0B749F0405A7}" type="pres">
      <dgm:prSet presAssocID="{4FF9D7B6-AC3D-48A4-831D-F5C2D374EC4F}" presName="nodeFollowingNodes" presStyleLbl="node1" presStyleIdx="1" presStyleCnt="6" custRadScaleRad="132873" custRadScaleInc="20526">
        <dgm:presLayoutVars>
          <dgm:bulletEnabled val="1"/>
        </dgm:presLayoutVars>
      </dgm:prSet>
      <dgm:spPr/>
    </dgm:pt>
    <dgm:pt modelId="{56BA0B89-2EFC-41C1-AE2A-44924A84A1F8}" type="pres">
      <dgm:prSet presAssocID="{20B4407B-E636-45B1-B354-47A497C6E48B}" presName="nodeFollowingNodes" presStyleLbl="node1" presStyleIdx="2" presStyleCnt="6" custRadScaleRad="128897" custRadScaleInc="-26722">
        <dgm:presLayoutVars>
          <dgm:bulletEnabled val="1"/>
        </dgm:presLayoutVars>
      </dgm:prSet>
      <dgm:spPr/>
    </dgm:pt>
    <dgm:pt modelId="{391E71D4-4251-4ADE-9ED4-F32A7A5EA57C}" type="pres">
      <dgm:prSet presAssocID="{86093A34-7B43-435E-B3C4-AC1589880F98}" presName="nodeFollowingNodes" presStyleLbl="node1" presStyleIdx="3" presStyleCnt="6" custScaleX="129430" custRadScaleRad="95751" custRadScaleInc="-4657">
        <dgm:presLayoutVars>
          <dgm:bulletEnabled val="1"/>
        </dgm:presLayoutVars>
      </dgm:prSet>
      <dgm:spPr/>
    </dgm:pt>
    <dgm:pt modelId="{2DCB1BC8-2184-4DA0-8A72-06F03DF97B08}" type="pres">
      <dgm:prSet presAssocID="{6A1F1087-5910-4C1F-803A-C028ADAF4987}" presName="nodeFollowingNodes" presStyleLbl="node1" presStyleIdx="4" presStyleCnt="6" custRadScaleRad="133084" custRadScaleInc="24780">
        <dgm:presLayoutVars>
          <dgm:bulletEnabled val="1"/>
        </dgm:presLayoutVars>
      </dgm:prSet>
      <dgm:spPr/>
    </dgm:pt>
    <dgm:pt modelId="{3FF58F2D-AF37-4F69-B9BF-361BE47E5E53}" type="pres">
      <dgm:prSet presAssocID="{329097FB-F81A-451E-87EB-19319F18D6A4}" presName="nodeFollowingNodes" presStyleLbl="node1" presStyleIdx="5" presStyleCnt="6" custRadScaleRad="133866" custRadScaleInc="-20865">
        <dgm:presLayoutVars>
          <dgm:bulletEnabled val="1"/>
        </dgm:presLayoutVars>
      </dgm:prSet>
      <dgm:spPr/>
    </dgm:pt>
  </dgm:ptLst>
  <dgm:cxnLst>
    <dgm:cxn modelId="{2B27D103-2E61-43A5-BCFE-4EFA3A30C38C}" srcId="{8B3BA60F-BB8C-405F-B353-715BF9E5A5EB}" destId="{329097FB-F81A-451E-87EB-19319F18D6A4}" srcOrd="5" destOrd="0" parTransId="{3E532100-1F61-43E1-9229-EC9A3EE8348D}" sibTransId="{213A0B1A-771D-4FA2-AEA3-D1FE1580856A}"/>
    <dgm:cxn modelId="{7811B812-D176-45B5-AFD9-3620BAAC0483}" type="presOf" srcId="{20B4407B-E636-45B1-B354-47A497C6E48B}" destId="{56BA0B89-2EFC-41C1-AE2A-44924A84A1F8}" srcOrd="0" destOrd="0" presId="urn:microsoft.com/office/officeart/2005/8/layout/cycle3"/>
    <dgm:cxn modelId="{05253930-A1BC-4E66-85AB-7E94565D51C9}" type="presOf" srcId="{6A1F1087-5910-4C1F-803A-C028ADAF4987}" destId="{2DCB1BC8-2184-4DA0-8A72-06F03DF97B08}" srcOrd="0" destOrd="0" presId="urn:microsoft.com/office/officeart/2005/8/layout/cycle3"/>
    <dgm:cxn modelId="{AEADD937-7A01-44AB-B268-694451C70EF5}" type="presOf" srcId="{9C28E971-E18E-41C5-B8F5-F389C95717BC}" destId="{EB15ED65-07AD-41BB-8E0C-04122E001C7D}" srcOrd="0" destOrd="0" presId="urn:microsoft.com/office/officeart/2005/8/layout/cycle3"/>
    <dgm:cxn modelId="{C11B6444-4FE9-4639-BE3E-AE5D6119ACFC}" srcId="{8B3BA60F-BB8C-405F-B353-715BF9E5A5EB}" destId="{4FF9D7B6-AC3D-48A4-831D-F5C2D374EC4F}" srcOrd="1" destOrd="0" parTransId="{9AD0D3D6-614B-40E4-BF03-569C088A10FF}" sibTransId="{21DE19AD-3323-4CC5-B7BF-6D822E1DEF1B}"/>
    <dgm:cxn modelId="{4D491458-3545-4BDB-A933-273346602ACF}" type="presOf" srcId="{8B3BA60F-BB8C-405F-B353-715BF9E5A5EB}" destId="{5C6C66FA-36E8-4751-BFFE-CF777E9CCBB9}" srcOrd="0" destOrd="0" presId="urn:microsoft.com/office/officeart/2005/8/layout/cycle3"/>
    <dgm:cxn modelId="{C5C72285-E25F-4051-BD95-7287BA3C8EC1}" srcId="{8B3BA60F-BB8C-405F-B353-715BF9E5A5EB}" destId="{86093A34-7B43-435E-B3C4-AC1589880F98}" srcOrd="3" destOrd="0" parTransId="{CA6B2F2D-02EE-400A-B29B-94B3B6C245F0}" sibTransId="{4FAB89D6-E5A2-4508-974D-3D281A013E0C}"/>
    <dgm:cxn modelId="{F694BA8D-851B-45D1-8820-977949390E45}" type="presOf" srcId="{9F242018-40B6-4077-BEC7-EA71B566FA8C}" destId="{0CC328B0-27D6-48A3-900A-2EBD7340C44B}" srcOrd="0" destOrd="0" presId="urn:microsoft.com/office/officeart/2005/8/layout/cycle3"/>
    <dgm:cxn modelId="{5398E199-420E-4B19-BF10-7211B8A49823}" srcId="{8B3BA60F-BB8C-405F-B353-715BF9E5A5EB}" destId="{6A1F1087-5910-4C1F-803A-C028ADAF4987}" srcOrd="4" destOrd="0" parTransId="{92E514A4-8572-4ABB-833A-9D8CC667BDAF}" sibTransId="{981793AE-313D-4944-821E-86AA49B76E93}"/>
    <dgm:cxn modelId="{FFC991A9-BC89-44E9-A92B-FECB86E07203}" type="presOf" srcId="{4FF9D7B6-AC3D-48A4-831D-F5C2D374EC4F}" destId="{71692774-E14F-498D-B067-0B749F0405A7}" srcOrd="0" destOrd="0" presId="urn:microsoft.com/office/officeart/2005/8/layout/cycle3"/>
    <dgm:cxn modelId="{055282BF-2DBA-4541-8358-A248D9E9FD09}" srcId="{8B3BA60F-BB8C-405F-B353-715BF9E5A5EB}" destId="{20B4407B-E636-45B1-B354-47A497C6E48B}" srcOrd="2" destOrd="0" parTransId="{FADFD082-A196-416A-8781-58BAC7ABD283}" sibTransId="{49A75464-26F0-4EDC-8EF3-3EA87BDC2440}"/>
    <dgm:cxn modelId="{595438C2-E7AF-4281-A1DF-A0A2A778C8B8}" srcId="{8B3BA60F-BB8C-405F-B353-715BF9E5A5EB}" destId="{9C28E971-E18E-41C5-B8F5-F389C95717BC}" srcOrd="0" destOrd="0" parTransId="{81BAF062-727C-475A-A03D-B4E3245A7CDD}" sibTransId="{9F242018-40B6-4077-BEC7-EA71B566FA8C}"/>
    <dgm:cxn modelId="{C3662AC4-0EF1-4E7B-AA06-C88C4EC6818C}" type="presOf" srcId="{329097FB-F81A-451E-87EB-19319F18D6A4}" destId="{3FF58F2D-AF37-4F69-B9BF-361BE47E5E53}" srcOrd="0" destOrd="0" presId="urn:microsoft.com/office/officeart/2005/8/layout/cycle3"/>
    <dgm:cxn modelId="{1D6B2CF2-EEC1-4B68-B1C5-A25A63FCE93E}" type="presOf" srcId="{86093A34-7B43-435E-B3C4-AC1589880F98}" destId="{391E71D4-4251-4ADE-9ED4-F32A7A5EA57C}" srcOrd="0" destOrd="0" presId="urn:microsoft.com/office/officeart/2005/8/layout/cycle3"/>
    <dgm:cxn modelId="{BAC68DB0-CE03-42F6-B799-29481D7EC007}" type="presParOf" srcId="{5C6C66FA-36E8-4751-BFFE-CF777E9CCBB9}" destId="{ACC56508-C5C9-4600-AB84-8D792ADBDE16}" srcOrd="0" destOrd="0" presId="urn:microsoft.com/office/officeart/2005/8/layout/cycle3"/>
    <dgm:cxn modelId="{F47FB6C2-3A25-4A9B-BF37-4F94295B1804}" type="presParOf" srcId="{ACC56508-C5C9-4600-AB84-8D792ADBDE16}" destId="{EB15ED65-07AD-41BB-8E0C-04122E001C7D}" srcOrd="0" destOrd="0" presId="urn:microsoft.com/office/officeart/2005/8/layout/cycle3"/>
    <dgm:cxn modelId="{ACC5D21F-2787-4F5A-872F-4B9AA0719CC5}" type="presParOf" srcId="{ACC56508-C5C9-4600-AB84-8D792ADBDE16}" destId="{0CC328B0-27D6-48A3-900A-2EBD7340C44B}" srcOrd="1" destOrd="0" presId="urn:microsoft.com/office/officeart/2005/8/layout/cycle3"/>
    <dgm:cxn modelId="{5A855067-2F16-4FB7-9ED7-570832D95A9A}" type="presParOf" srcId="{ACC56508-C5C9-4600-AB84-8D792ADBDE16}" destId="{71692774-E14F-498D-B067-0B749F0405A7}" srcOrd="2" destOrd="0" presId="urn:microsoft.com/office/officeart/2005/8/layout/cycle3"/>
    <dgm:cxn modelId="{AE3D100D-B04A-4BA5-AB76-0731A012A3CC}" type="presParOf" srcId="{ACC56508-C5C9-4600-AB84-8D792ADBDE16}" destId="{56BA0B89-2EFC-41C1-AE2A-44924A84A1F8}" srcOrd="3" destOrd="0" presId="urn:microsoft.com/office/officeart/2005/8/layout/cycle3"/>
    <dgm:cxn modelId="{9630A6C9-F57F-4EB8-BB8E-5C1498AD1C06}" type="presParOf" srcId="{ACC56508-C5C9-4600-AB84-8D792ADBDE16}" destId="{391E71D4-4251-4ADE-9ED4-F32A7A5EA57C}" srcOrd="4" destOrd="0" presId="urn:microsoft.com/office/officeart/2005/8/layout/cycle3"/>
    <dgm:cxn modelId="{F57743FB-1CCE-4509-91D6-B08BA5D7094B}" type="presParOf" srcId="{ACC56508-C5C9-4600-AB84-8D792ADBDE16}" destId="{2DCB1BC8-2184-4DA0-8A72-06F03DF97B08}" srcOrd="5" destOrd="0" presId="urn:microsoft.com/office/officeart/2005/8/layout/cycle3"/>
    <dgm:cxn modelId="{C0AB3C07-A719-410A-A281-7CE78BE009C9}" type="presParOf" srcId="{ACC56508-C5C9-4600-AB84-8D792ADBDE16}" destId="{3FF58F2D-AF37-4F69-B9BF-361BE47E5E5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0BC888-5D7C-45A4-B47E-CFC5D024AC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FE576E0F-6614-490C-8279-0B93B95118D4}">
      <dgm:prSet phldrT="[Texto]" custT="1"/>
      <dgm:spPr/>
      <dgm:t>
        <a:bodyPr/>
        <a:lstStyle/>
        <a:p>
          <a:pPr algn="l"/>
          <a:r>
            <a:rPr lang="pt-PT" sz="2000" dirty="0" err="1"/>
            <a:t>First</a:t>
          </a:r>
          <a:r>
            <a:rPr lang="pt-PT" sz="2000" dirty="0"/>
            <a:t> </a:t>
          </a:r>
          <a:r>
            <a:rPr lang="pt-PT" sz="2000" dirty="0" err="1"/>
            <a:t>Intervention</a:t>
          </a:r>
          <a:endParaRPr lang="pt-PT" sz="2000" dirty="0"/>
        </a:p>
      </dgm:t>
    </dgm:pt>
    <dgm:pt modelId="{8165C251-83BC-4BE8-806B-153F4DF2D663}" type="parTrans" cxnId="{9D352DCD-057D-4328-A9DA-D6BE44C26620}">
      <dgm:prSet/>
      <dgm:spPr/>
      <dgm:t>
        <a:bodyPr/>
        <a:lstStyle/>
        <a:p>
          <a:endParaRPr lang="pt-PT" sz="2000"/>
        </a:p>
      </dgm:t>
    </dgm:pt>
    <dgm:pt modelId="{E2286D41-73A4-40BA-AEAC-90BE046C587E}" type="sibTrans" cxnId="{9D352DCD-057D-4328-A9DA-D6BE44C26620}">
      <dgm:prSet/>
      <dgm:spPr/>
      <dgm:t>
        <a:bodyPr/>
        <a:lstStyle/>
        <a:p>
          <a:endParaRPr lang="pt-PT" sz="2000"/>
        </a:p>
      </dgm:t>
    </dgm:pt>
    <dgm:pt modelId="{81D54E23-CA56-49CD-93C1-4DB9B8B7F777}">
      <dgm:prSet phldrT="[Texto]" custT="1"/>
      <dgm:spPr/>
      <dgm:t>
        <a:bodyPr/>
        <a:lstStyle/>
        <a:p>
          <a:r>
            <a:rPr lang="en-US" sz="1800" dirty="0"/>
            <a:t>Consultation and analysis of school guidance documents</a:t>
          </a:r>
          <a:endParaRPr lang="pt-PT" sz="1800" dirty="0"/>
        </a:p>
      </dgm:t>
    </dgm:pt>
    <dgm:pt modelId="{5AF1B70B-57D3-4ED6-8EF1-98ECC620C4CC}" type="parTrans" cxnId="{92F0ADFA-72F9-43B3-B482-09260BBAB16B}">
      <dgm:prSet/>
      <dgm:spPr/>
      <dgm:t>
        <a:bodyPr/>
        <a:lstStyle/>
        <a:p>
          <a:endParaRPr lang="pt-PT" sz="2000"/>
        </a:p>
      </dgm:t>
    </dgm:pt>
    <dgm:pt modelId="{5701AF8A-7D3F-4575-8C8D-C19CE1D16449}" type="sibTrans" cxnId="{92F0ADFA-72F9-43B3-B482-09260BBAB16B}">
      <dgm:prSet/>
      <dgm:spPr/>
      <dgm:t>
        <a:bodyPr/>
        <a:lstStyle/>
        <a:p>
          <a:endParaRPr lang="pt-PT" sz="2000"/>
        </a:p>
      </dgm:t>
    </dgm:pt>
    <dgm:pt modelId="{34646C2A-6E63-4067-BD8B-7BAD3DE36FC2}">
      <dgm:prSet phldrT="[Texto]" custT="1"/>
      <dgm:spPr/>
      <dgm:t>
        <a:bodyPr/>
        <a:lstStyle/>
        <a:p>
          <a:pPr algn="l"/>
          <a:r>
            <a:rPr lang="pt-PT" sz="2000" dirty="0"/>
            <a:t>Final </a:t>
          </a:r>
          <a:r>
            <a:rPr lang="pt-PT" sz="2000" dirty="0" err="1"/>
            <a:t>Intervention</a:t>
          </a:r>
          <a:endParaRPr lang="pt-PT" sz="2000" dirty="0"/>
        </a:p>
      </dgm:t>
    </dgm:pt>
    <dgm:pt modelId="{E9383C38-1564-4CC6-881F-76D9B9B03181}" type="parTrans" cxnId="{BAB6A709-CA96-4F9A-8174-0D9BD0FBD77F}">
      <dgm:prSet/>
      <dgm:spPr/>
      <dgm:t>
        <a:bodyPr/>
        <a:lstStyle/>
        <a:p>
          <a:endParaRPr lang="pt-PT" sz="2000"/>
        </a:p>
      </dgm:t>
    </dgm:pt>
    <dgm:pt modelId="{8F4921F2-0FDA-437B-8AA2-DA11098F817F}" type="sibTrans" cxnId="{BAB6A709-CA96-4F9A-8174-0D9BD0FBD77F}">
      <dgm:prSet/>
      <dgm:spPr/>
      <dgm:t>
        <a:bodyPr/>
        <a:lstStyle/>
        <a:p>
          <a:endParaRPr lang="pt-PT" sz="2000"/>
        </a:p>
      </dgm:t>
    </dgm:pt>
    <dgm:pt modelId="{607B8D6B-AAF7-4B4F-A3F7-FCB93C5FD735}">
      <dgm:prSet phldrT="[Texto]" custT="1"/>
      <dgm:spPr/>
      <dgm:t>
        <a:bodyPr/>
        <a:lstStyle/>
        <a:p>
          <a:pPr marL="0" indent="0"/>
          <a:r>
            <a:rPr lang="pt-PT" sz="2000" dirty="0"/>
            <a:t> </a:t>
          </a:r>
          <a:r>
            <a:rPr lang="en-US" sz="1800" dirty="0"/>
            <a:t>Know and analyze the improvement measures implemented</a:t>
          </a:r>
          <a:endParaRPr lang="pt-PT" sz="1800" dirty="0"/>
        </a:p>
      </dgm:t>
    </dgm:pt>
    <dgm:pt modelId="{79DAE762-DAA7-42CD-B266-B651F9ECE7CB}" type="parTrans" cxnId="{2EFB89BB-7075-471E-AF86-2041386C9AEB}">
      <dgm:prSet/>
      <dgm:spPr/>
      <dgm:t>
        <a:bodyPr/>
        <a:lstStyle/>
        <a:p>
          <a:endParaRPr lang="pt-PT" sz="2000"/>
        </a:p>
      </dgm:t>
    </dgm:pt>
    <dgm:pt modelId="{C9E7878C-49CC-4C6D-9897-E8FCE9CDCD7C}" type="sibTrans" cxnId="{2EFB89BB-7075-471E-AF86-2041386C9AEB}">
      <dgm:prSet/>
      <dgm:spPr/>
      <dgm:t>
        <a:bodyPr/>
        <a:lstStyle/>
        <a:p>
          <a:endParaRPr lang="pt-PT" sz="2000"/>
        </a:p>
      </dgm:t>
    </dgm:pt>
    <dgm:pt modelId="{30F1BA55-45EE-406B-8DD1-A58583A32C2A}">
      <dgm:prSet phldrT="[Texto]" custT="1"/>
      <dgm:spPr/>
      <dgm:t>
        <a:bodyPr/>
        <a:lstStyle/>
        <a:p>
          <a:pPr algn="l"/>
          <a:r>
            <a:rPr lang="pt-PT" sz="2000" dirty="0"/>
            <a:t>Final </a:t>
          </a:r>
          <a:r>
            <a:rPr lang="pt-PT" sz="2000" dirty="0" err="1"/>
            <a:t>report</a:t>
          </a:r>
          <a:endParaRPr lang="pt-PT" sz="2000" dirty="0"/>
        </a:p>
      </dgm:t>
    </dgm:pt>
    <dgm:pt modelId="{A4F827B1-2970-4E20-98D9-D2E24619CE80}" type="parTrans" cxnId="{3E9A434B-43C6-4F31-BF1F-F919A07732FF}">
      <dgm:prSet/>
      <dgm:spPr/>
      <dgm:t>
        <a:bodyPr/>
        <a:lstStyle/>
        <a:p>
          <a:endParaRPr lang="pt-PT" sz="2000"/>
        </a:p>
      </dgm:t>
    </dgm:pt>
    <dgm:pt modelId="{3DC0D65E-6C08-4A57-95BE-1B1A709BA820}" type="sibTrans" cxnId="{3E9A434B-43C6-4F31-BF1F-F919A07732FF}">
      <dgm:prSet/>
      <dgm:spPr/>
      <dgm:t>
        <a:bodyPr/>
        <a:lstStyle/>
        <a:p>
          <a:endParaRPr lang="pt-PT" sz="2000"/>
        </a:p>
      </dgm:t>
    </dgm:pt>
    <dgm:pt modelId="{EBD26493-C40C-472B-9307-08B8C9283C35}">
      <dgm:prSet phldrT="[Texto]" custT="1"/>
      <dgm:spPr/>
      <dgm:t>
        <a:bodyPr/>
        <a:lstStyle/>
        <a:p>
          <a:r>
            <a:rPr lang="pt-PT" sz="1800" dirty="0"/>
            <a:t>Final </a:t>
          </a:r>
          <a:r>
            <a:rPr lang="pt-PT" sz="1800" dirty="0" err="1"/>
            <a:t>conclusions</a:t>
          </a:r>
          <a:endParaRPr lang="pt-PT" sz="1800" dirty="0"/>
        </a:p>
      </dgm:t>
    </dgm:pt>
    <dgm:pt modelId="{C2F262A7-0421-401C-8C61-DCA5FF3F1446}" type="parTrans" cxnId="{956EE2B7-1C9C-44CC-9AE8-007ED5D8D3EE}">
      <dgm:prSet/>
      <dgm:spPr/>
      <dgm:t>
        <a:bodyPr/>
        <a:lstStyle/>
        <a:p>
          <a:endParaRPr lang="pt-PT" sz="2000"/>
        </a:p>
      </dgm:t>
    </dgm:pt>
    <dgm:pt modelId="{513788BE-C524-4870-BA25-344C479AD725}" type="sibTrans" cxnId="{956EE2B7-1C9C-44CC-9AE8-007ED5D8D3EE}">
      <dgm:prSet/>
      <dgm:spPr/>
      <dgm:t>
        <a:bodyPr/>
        <a:lstStyle/>
        <a:p>
          <a:endParaRPr lang="pt-PT" sz="2000"/>
        </a:p>
      </dgm:t>
    </dgm:pt>
    <dgm:pt modelId="{755A5F08-E3EA-4CDE-B19E-FE6DD6709B66}">
      <dgm:prSet/>
      <dgm:spPr/>
      <dgm:t>
        <a:bodyPr/>
        <a:lstStyle/>
        <a:p>
          <a:pPr algn="l"/>
          <a:r>
            <a:rPr lang="pt-PT" dirty="0"/>
            <a:t>Follow-up </a:t>
          </a:r>
          <a:r>
            <a:rPr lang="pt-PT" dirty="0" err="1"/>
            <a:t>of</a:t>
          </a:r>
          <a:r>
            <a:rPr lang="pt-PT" dirty="0"/>
            <a:t> </a:t>
          </a:r>
          <a:r>
            <a:rPr lang="pt-PT" dirty="0" err="1"/>
            <a:t>the</a:t>
          </a:r>
          <a:r>
            <a:rPr lang="pt-PT" dirty="0"/>
            <a:t> </a:t>
          </a:r>
          <a:r>
            <a:rPr lang="pt-PT" dirty="0" err="1"/>
            <a:t>project</a:t>
          </a:r>
          <a:endParaRPr lang="pt-PT" dirty="0"/>
        </a:p>
      </dgm:t>
    </dgm:pt>
    <dgm:pt modelId="{950B3244-2E07-4DD6-B3AF-5EE544EEACBB}" type="parTrans" cxnId="{B41F46A0-24E6-4813-AC27-CA058B2A6C6E}">
      <dgm:prSet/>
      <dgm:spPr/>
      <dgm:t>
        <a:bodyPr/>
        <a:lstStyle/>
        <a:p>
          <a:endParaRPr lang="pt-PT"/>
        </a:p>
      </dgm:t>
    </dgm:pt>
    <dgm:pt modelId="{13FCEBC5-4B0B-449A-B353-7BA12CA86B5B}" type="sibTrans" cxnId="{B41F46A0-24E6-4813-AC27-CA058B2A6C6E}">
      <dgm:prSet/>
      <dgm:spPr/>
      <dgm:t>
        <a:bodyPr/>
        <a:lstStyle/>
        <a:p>
          <a:endParaRPr lang="pt-PT"/>
        </a:p>
      </dgm:t>
    </dgm:pt>
    <dgm:pt modelId="{D477B3A8-ED7E-4933-AF51-F59FD9333917}">
      <dgm:prSet/>
      <dgm:spPr/>
      <dgm:t>
        <a:bodyPr/>
        <a:lstStyle/>
        <a:p>
          <a:pPr algn="l"/>
          <a:r>
            <a:rPr lang="pt-PT" dirty="0" err="1"/>
            <a:t>School</a:t>
          </a:r>
          <a:r>
            <a:rPr lang="pt-PT" dirty="0"/>
            <a:t> </a:t>
          </a:r>
          <a:r>
            <a:rPr lang="pt-PT" dirty="0" err="1"/>
            <a:t>Improvement</a:t>
          </a:r>
          <a:r>
            <a:rPr lang="pt-PT" dirty="0"/>
            <a:t> </a:t>
          </a:r>
          <a:r>
            <a:rPr lang="pt-PT" dirty="0" err="1"/>
            <a:t>Plan</a:t>
          </a:r>
          <a:endParaRPr lang="pt-PT" dirty="0"/>
        </a:p>
      </dgm:t>
    </dgm:pt>
    <dgm:pt modelId="{417AF80F-7D33-491A-8520-5F8F759747A0}" type="parTrans" cxnId="{BA277D62-FFEC-40A7-A5EF-108977B857BA}">
      <dgm:prSet/>
      <dgm:spPr/>
      <dgm:t>
        <a:bodyPr/>
        <a:lstStyle/>
        <a:p>
          <a:endParaRPr lang="pt-PT"/>
        </a:p>
      </dgm:t>
    </dgm:pt>
    <dgm:pt modelId="{145C14DF-D58D-405E-8B97-8BBE77A6F5EF}" type="sibTrans" cxnId="{BA277D62-FFEC-40A7-A5EF-108977B857BA}">
      <dgm:prSet/>
      <dgm:spPr/>
      <dgm:t>
        <a:bodyPr/>
        <a:lstStyle/>
        <a:p>
          <a:endParaRPr lang="pt-PT"/>
        </a:p>
      </dgm:t>
    </dgm:pt>
    <dgm:pt modelId="{F68EDE9B-ED67-474A-B052-1567105596EA}">
      <dgm:prSet custT="1"/>
      <dgm:spPr/>
      <dgm:t>
        <a:bodyPr/>
        <a:lstStyle/>
        <a:p>
          <a:r>
            <a:rPr lang="en-US" sz="1800" dirty="0"/>
            <a:t>Measures to be implemented in areas that need improvement</a:t>
          </a:r>
          <a:endParaRPr lang="pt-PT" sz="1800" dirty="0"/>
        </a:p>
      </dgm:t>
    </dgm:pt>
    <dgm:pt modelId="{A5315D01-888C-4F03-AE18-BB5651F13086}" type="parTrans" cxnId="{DFBADA6E-499F-4F0B-B5AC-1959A5A21CBF}">
      <dgm:prSet/>
      <dgm:spPr/>
      <dgm:t>
        <a:bodyPr/>
        <a:lstStyle/>
        <a:p>
          <a:endParaRPr lang="pt-PT"/>
        </a:p>
      </dgm:t>
    </dgm:pt>
    <dgm:pt modelId="{870FC5A6-CB56-46F3-8E76-09794D60050E}" type="sibTrans" cxnId="{DFBADA6E-499F-4F0B-B5AC-1959A5A21CBF}">
      <dgm:prSet/>
      <dgm:spPr/>
      <dgm:t>
        <a:bodyPr/>
        <a:lstStyle/>
        <a:p>
          <a:endParaRPr lang="pt-PT"/>
        </a:p>
      </dgm:t>
    </dgm:pt>
    <dgm:pt modelId="{369D06F6-4D2A-47B4-9866-F3EDEFF99646}">
      <dgm:prSet custT="1"/>
      <dgm:spPr/>
      <dgm:t>
        <a:bodyPr/>
        <a:lstStyle/>
        <a:p>
          <a:r>
            <a:rPr lang="en-US" sz="1800" dirty="0"/>
            <a:t>Follow-up on the implementation of the improvement plan</a:t>
          </a:r>
          <a:endParaRPr lang="pt-PT" sz="1800" dirty="0"/>
        </a:p>
      </dgm:t>
    </dgm:pt>
    <dgm:pt modelId="{305BA1AB-FA0E-454A-ADDB-08C15ED5DBEB}" type="parTrans" cxnId="{12721B8C-8894-4C29-AC24-14340FDBDD73}">
      <dgm:prSet/>
      <dgm:spPr/>
      <dgm:t>
        <a:bodyPr/>
        <a:lstStyle/>
        <a:p>
          <a:endParaRPr lang="pt-PT"/>
        </a:p>
      </dgm:t>
    </dgm:pt>
    <dgm:pt modelId="{ABCAB68A-010B-4ABC-A5E4-AAF51B9C384A}" type="sibTrans" cxnId="{12721B8C-8894-4C29-AC24-14340FDBDD73}">
      <dgm:prSet/>
      <dgm:spPr/>
      <dgm:t>
        <a:bodyPr/>
        <a:lstStyle/>
        <a:p>
          <a:endParaRPr lang="pt-PT"/>
        </a:p>
      </dgm:t>
    </dgm:pt>
    <dgm:pt modelId="{0085AF1D-56E6-4B37-938D-4A455A95487C}">
      <dgm:prSet/>
      <dgm:spPr/>
      <dgm:t>
        <a:bodyPr/>
        <a:lstStyle/>
        <a:p>
          <a:pPr algn="l"/>
          <a:r>
            <a:rPr lang="pt-PT" dirty="0" err="1"/>
            <a:t>Synthesis</a:t>
          </a:r>
          <a:r>
            <a:rPr lang="pt-PT" dirty="0"/>
            <a:t> </a:t>
          </a:r>
          <a:r>
            <a:rPr lang="pt-PT" dirty="0" err="1"/>
            <a:t>report</a:t>
          </a:r>
          <a:r>
            <a:rPr lang="pt-PT" dirty="0"/>
            <a:t> </a:t>
          </a:r>
          <a:r>
            <a:rPr lang="pt-PT" dirty="0" err="1"/>
            <a:t>on</a:t>
          </a:r>
          <a:r>
            <a:rPr lang="pt-PT" dirty="0"/>
            <a:t> </a:t>
          </a:r>
          <a:r>
            <a:rPr lang="pt-PT" dirty="0" err="1"/>
            <a:t>intervention</a:t>
          </a:r>
          <a:endParaRPr lang="pt-PT" dirty="0"/>
        </a:p>
      </dgm:t>
    </dgm:pt>
    <dgm:pt modelId="{09B04CFA-F542-4C96-AB40-D548D4810D2D}" type="parTrans" cxnId="{942A78C5-8786-40DD-98C7-77E12DBDF13E}">
      <dgm:prSet/>
      <dgm:spPr/>
      <dgm:t>
        <a:bodyPr/>
        <a:lstStyle/>
        <a:p>
          <a:endParaRPr lang="pt-PT"/>
        </a:p>
      </dgm:t>
    </dgm:pt>
    <dgm:pt modelId="{775F0A6C-AC40-43C0-ACDF-AC874A8B2AB2}" type="sibTrans" cxnId="{942A78C5-8786-40DD-98C7-77E12DBDF13E}">
      <dgm:prSet/>
      <dgm:spPr/>
      <dgm:t>
        <a:bodyPr/>
        <a:lstStyle/>
        <a:p>
          <a:endParaRPr lang="pt-PT"/>
        </a:p>
      </dgm:t>
    </dgm:pt>
    <dgm:pt modelId="{4FDC209A-56A0-4E59-A8F6-4459D32353EA}">
      <dgm:prSet custT="1"/>
      <dgm:spPr/>
      <dgm:t>
        <a:bodyPr/>
        <a:lstStyle/>
        <a:p>
          <a:r>
            <a:rPr lang="en-US" sz="1800" dirty="0"/>
            <a:t>Most accomplished aspects and those that lacked improvement</a:t>
          </a:r>
          <a:endParaRPr lang="pt-PT" sz="1800" dirty="0"/>
        </a:p>
      </dgm:t>
    </dgm:pt>
    <dgm:pt modelId="{01A2A657-AF59-4505-A8C5-91B3D9BF7BEB}" type="parTrans" cxnId="{6CF94DD0-5569-434E-9CAD-B2FD9CD259C7}">
      <dgm:prSet/>
      <dgm:spPr/>
      <dgm:t>
        <a:bodyPr/>
        <a:lstStyle/>
        <a:p>
          <a:endParaRPr lang="pt-PT"/>
        </a:p>
      </dgm:t>
    </dgm:pt>
    <dgm:pt modelId="{E71F6657-146D-4E18-9B87-50694ED33955}" type="sibTrans" cxnId="{6CF94DD0-5569-434E-9CAD-B2FD9CD259C7}">
      <dgm:prSet/>
      <dgm:spPr/>
      <dgm:t>
        <a:bodyPr/>
        <a:lstStyle/>
        <a:p>
          <a:endParaRPr lang="pt-PT"/>
        </a:p>
      </dgm:t>
    </dgm:pt>
    <dgm:pt modelId="{FB3601A4-939E-4843-AA2A-0D676319FBBB}" type="pres">
      <dgm:prSet presAssocID="{0F0BC888-5D7C-45A4-B47E-CFC5D024AC31}" presName="Name0" presStyleCnt="0">
        <dgm:presLayoutVars>
          <dgm:dir/>
          <dgm:animLvl val="lvl"/>
          <dgm:resizeHandles val="exact"/>
        </dgm:presLayoutVars>
      </dgm:prSet>
      <dgm:spPr/>
    </dgm:pt>
    <dgm:pt modelId="{2F468E75-F594-4A58-9B20-35EA191DACC9}" type="pres">
      <dgm:prSet presAssocID="{FE576E0F-6614-490C-8279-0B93B95118D4}" presName="linNode" presStyleCnt="0"/>
      <dgm:spPr/>
    </dgm:pt>
    <dgm:pt modelId="{2DA1FE6A-1E25-47B4-A455-F6EBA5AA2054}" type="pres">
      <dgm:prSet presAssocID="{FE576E0F-6614-490C-8279-0B93B95118D4}" presName="parentText" presStyleLbl="node1" presStyleIdx="0" presStyleCnt="6" custScaleX="98811">
        <dgm:presLayoutVars>
          <dgm:chMax val="1"/>
          <dgm:bulletEnabled val="1"/>
        </dgm:presLayoutVars>
      </dgm:prSet>
      <dgm:spPr/>
    </dgm:pt>
    <dgm:pt modelId="{2D5B7A43-D96E-4DEC-8921-44669804684A}" type="pres">
      <dgm:prSet presAssocID="{FE576E0F-6614-490C-8279-0B93B95118D4}" presName="descendantText" presStyleLbl="alignAccFollowNode1" presStyleIdx="0" presStyleCnt="6" custScaleX="120342">
        <dgm:presLayoutVars>
          <dgm:bulletEnabled val="1"/>
        </dgm:presLayoutVars>
      </dgm:prSet>
      <dgm:spPr/>
    </dgm:pt>
    <dgm:pt modelId="{C889C33F-62FF-4BAB-BF27-8AF3D1E95801}" type="pres">
      <dgm:prSet presAssocID="{E2286D41-73A4-40BA-AEAC-90BE046C587E}" presName="sp" presStyleCnt="0"/>
      <dgm:spPr/>
    </dgm:pt>
    <dgm:pt modelId="{058CE9D9-6248-46E4-8011-673E8E738143}" type="pres">
      <dgm:prSet presAssocID="{0085AF1D-56E6-4B37-938D-4A455A95487C}" presName="linNode" presStyleCnt="0"/>
      <dgm:spPr/>
    </dgm:pt>
    <dgm:pt modelId="{770D18FF-696B-4925-B597-4D16A4FFB28C}" type="pres">
      <dgm:prSet presAssocID="{0085AF1D-56E6-4B37-938D-4A455A95487C}" presName="parentText" presStyleLbl="node1" presStyleIdx="1" presStyleCnt="6" custScaleX="88622">
        <dgm:presLayoutVars>
          <dgm:chMax val="1"/>
          <dgm:bulletEnabled val="1"/>
        </dgm:presLayoutVars>
      </dgm:prSet>
      <dgm:spPr/>
    </dgm:pt>
    <dgm:pt modelId="{62AF16B6-7A4C-456A-8460-0DE2EF5582FD}" type="pres">
      <dgm:prSet presAssocID="{0085AF1D-56E6-4B37-938D-4A455A95487C}" presName="descendantText" presStyleLbl="alignAccFollowNode1" presStyleIdx="1" presStyleCnt="6" custScaleX="108674" custLinFactNeighborX="6579" custLinFactNeighborY="0">
        <dgm:presLayoutVars>
          <dgm:bulletEnabled val="1"/>
        </dgm:presLayoutVars>
      </dgm:prSet>
      <dgm:spPr/>
    </dgm:pt>
    <dgm:pt modelId="{AE450450-DDCE-4BA5-B4E6-CD692AB1AD83}" type="pres">
      <dgm:prSet presAssocID="{775F0A6C-AC40-43C0-ACDF-AC874A8B2AB2}" presName="sp" presStyleCnt="0"/>
      <dgm:spPr/>
    </dgm:pt>
    <dgm:pt modelId="{DE5E9975-DDD8-4255-84FE-7103C4F6FC75}" type="pres">
      <dgm:prSet presAssocID="{D477B3A8-ED7E-4933-AF51-F59FD9333917}" presName="linNode" presStyleCnt="0"/>
      <dgm:spPr/>
    </dgm:pt>
    <dgm:pt modelId="{D3808D80-CC7E-477A-9833-9F32F1C30F75}" type="pres">
      <dgm:prSet presAssocID="{D477B3A8-ED7E-4933-AF51-F59FD9333917}" presName="parentText" presStyleLbl="node1" presStyleIdx="2" presStyleCnt="6" custScaleX="87915">
        <dgm:presLayoutVars>
          <dgm:chMax val="1"/>
          <dgm:bulletEnabled val="1"/>
        </dgm:presLayoutVars>
      </dgm:prSet>
      <dgm:spPr/>
    </dgm:pt>
    <dgm:pt modelId="{C6A1C585-E93A-43E5-BBD9-9CC648E0730E}" type="pres">
      <dgm:prSet presAssocID="{D477B3A8-ED7E-4933-AF51-F59FD9333917}" presName="descendantText" presStyleLbl="alignAccFollowNode1" presStyleIdx="2" presStyleCnt="6" custScaleX="107488" custLinFactNeighborX="4020">
        <dgm:presLayoutVars>
          <dgm:bulletEnabled val="1"/>
        </dgm:presLayoutVars>
      </dgm:prSet>
      <dgm:spPr/>
    </dgm:pt>
    <dgm:pt modelId="{7949F824-6033-430F-B4C0-98BEE596479A}" type="pres">
      <dgm:prSet presAssocID="{145C14DF-D58D-405E-8B97-8BBE77A6F5EF}" presName="sp" presStyleCnt="0"/>
      <dgm:spPr/>
    </dgm:pt>
    <dgm:pt modelId="{8B0E34F3-3615-482D-9F73-1969C4D6D424}" type="pres">
      <dgm:prSet presAssocID="{755A5F08-E3EA-4CDE-B19E-FE6DD6709B66}" presName="linNode" presStyleCnt="0"/>
      <dgm:spPr/>
    </dgm:pt>
    <dgm:pt modelId="{FE5AA63C-2510-4542-87EF-1723648F2547}" type="pres">
      <dgm:prSet presAssocID="{755A5F08-E3EA-4CDE-B19E-FE6DD6709B66}" presName="parentText" presStyleLbl="node1" presStyleIdx="3" presStyleCnt="6" custScaleX="87751">
        <dgm:presLayoutVars>
          <dgm:chMax val="1"/>
          <dgm:bulletEnabled val="1"/>
        </dgm:presLayoutVars>
      </dgm:prSet>
      <dgm:spPr/>
    </dgm:pt>
    <dgm:pt modelId="{34D9B8F9-1676-4F8A-A19B-E9B42D10AED6}" type="pres">
      <dgm:prSet presAssocID="{755A5F08-E3EA-4CDE-B19E-FE6DD6709B66}" presName="descendantText" presStyleLbl="alignAccFollowNode1" presStyleIdx="3" presStyleCnt="6" custScaleX="108075">
        <dgm:presLayoutVars>
          <dgm:bulletEnabled val="1"/>
        </dgm:presLayoutVars>
      </dgm:prSet>
      <dgm:spPr/>
    </dgm:pt>
    <dgm:pt modelId="{CBFECDF7-7D04-42F7-B3E4-AE05BDE93317}" type="pres">
      <dgm:prSet presAssocID="{13FCEBC5-4B0B-449A-B353-7BA12CA86B5B}" presName="sp" presStyleCnt="0"/>
      <dgm:spPr/>
    </dgm:pt>
    <dgm:pt modelId="{B67A9340-2E7A-45B6-840B-87F733EA80AF}" type="pres">
      <dgm:prSet presAssocID="{34646C2A-6E63-4067-BD8B-7BAD3DE36FC2}" presName="linNode" presStyleCnt="0"/>
      <dgm:spPr/>
    </dgm:pt>
    <dgm:pt modelId="{3CA83AC4-915E-42C9-9873-41C6CCF2F8FC}" type="pres">
      <dgm:prSet presAssocID="{34646C2A-6E63-4067-BD8B-7BAD3DE36FC2}" presName="parentText" presStyleLbl="node1" presStyleIdx="4" presStyleCnt="6" custScaleX="87562">
        <dgm:presLayoutVars>
          <dgm:chMax val="1"/>
          <dgm:bulletEnabled val="1"/>
        </dgm:presLayoutVars>
      </dgm:prSet>
      <dgm:spPr/>
    </dgm:pt>
    <dgm:pt modelId="{C3A4B64C-FBAA-45FE-BC82-5B1A0BCB81F8}" type="pres">
      <dgm:prSet presAssocID="{34646C2A-6E63-4067-BD8B-7BAD3DE36FC2}" presName="descendantText" presStyleLbl="alignAccFollowNode1" presStyleIdx="4" presStyleCnt="6" custScaleX="106870" custScaleY="101139" custLinFactNeighborX="16096" custLinFactNeighborY="0">
        <dgm:presLayoutVars>
          <dgm:bulletEnabled val="1"/>
        </dgm:presLayoutVars>
      </dgm:prSet>
      <dgm:spPr/>
    </dgm:pt>
    <dgm:pt modelId="{29B6BC38-B2F9-496A-B401-74F09EA410DA}" type="pres">
      <dgm:prSet presAssocID="{8F4921F2-0FDA-437B-8AA2-DA11098F817F}" presName="sp" presStyleCnt="0"/>
      <dgm:spPr/>
    </dgm:pt>
    <dgm:pt modelId="{4AE75998-30FA-4CC1-95F1-75410AC2D83A}" type="pres">
      <dgm:prSet presAssocID="{30F1BA55-45EE-406B-8DD1-A58583A32C2A}" presName="linNode" presStyleCnt="0"/>
      <dgm:spPr/>
    </dgm:pt>
    <dgm:pt modelId="{1474676E-5580-46A4-9B21-E97DC61AF30A}" type="pres">
      <dgm:prSet presAssocID="{30F1BA55-45EE-406B-8DD1-A58583A32C2A}" presName="parentText" presStyleLbl="node1" presStyleIdx="5" presStyleCnt="6" custScaleX="88622">
        <dgm:presLayoutVars>
          <dgm:chMax val="1"/>
          <dgm:bulletEnabled val="1"/>
        </dgm:presLayoutVars>
      </dgm:prSet>
      <dgm:spPr/>
    </dgm:pt>
    <dgm:pt modelId="{42F66152-390F-471D-BEA2-558932DAAC2A}" type="pres">
      <dgm:prSet presAssocID="{30F1BA55-45EE-406B-8DD1-A58583A32C2A}" presName="descendantText" presStyleLbl="alignAccFollowNode1" presStyleIdx="5" presStyleCnt="6" custScaleX="107450">
        <dgm:presLayoutVars>
          <dgm:bulletEnabled val="1"/>
        </dgm:presLayoutVars>
      </dgm:prSet>
      <dgm:spPr/>
    </dgm:pt>
  </dgm:ptLst>
  <dgm:cxnLst>
    <dgm:cxn modelId="{BAB6A709-CA96-4F9A-8174-0D9BD0FBD77F}" srcId="{0F0BC888-5D7C-45A4-B47E-CFC5D024AC31}" destId="{34646C2A-6E63-4067-BD8B-7BAD3DE36FC2}" srcOrd="4" destOrd="0" parTransId="{E9383C38-1564-4CC6-881F-76D9B9B03181}" sibTransId="{8F4921F2-0FDA-437B-8AA2-DA11098F817F}"/>
    <dgm:cxn modelId="{DF075121-6747-4BEF-BC8D-716D8F7EC4BF}" type="presOf" srcId="{0085AF1D-56E6-4B37-938D-4A455A95487C}" destId="{770D18FF-696B-4925-B597-4D16A4FFB28C}" srcOrd="0" destOrd="0" presId="urn:microsoft.com/office/officeart/2005/8/layout/vList5"/>
    <dgm:cxn modelId="{2A04B72E-48C7-4A85-B95A-051F5AE48425}" type="presOf" srcId="{FE576E0F-6614-490C-8279-0B93B95118D4}" destId="{2DA1FE6A-1E25-47B4-A455-F6EBA5AA2054}" srcOrd="0" destOrd="0" presId="urn:microsoft.com/office/officeart/2005/8/layout/vList5"/>
    <dgm:cxn modelId="{E9095730-B2AE-4986-BB8A-013EE713A9A8}" type="presOf" srcId="{81D54E23-CA56-49CD-93C1-4DB9B8B7F777}" destId="{2D5B7A43-D96E-4DEC-8921-44669804684A}" srcOrd="0" destOrd="0" presId="urn:microsoft.com/office/officeart/2005/8/layout/vList5"/>
    <dgm:cxn modelId="{BA277D62-FFEC-40A7-A5EF-108977B857BA}" srcId="{0F0BC888-5D7C-45A4-B47E-CFC5D024AC31}" destId="{D477B3A8-ED7E-4933-AF51-F59FD9333917}" srcOrd="2" destOrd="0" parTransId="{417AF80F-7D33-491A-8520-5F8F759747A0}" sibTransId="{145C14DF-D58D-405E-8B97-8BBE77A6F5EF}"/>
    <dgm:cxn modelId="{ED9CB866-7BCC-4FC2-818B-5ECD82259852}" type="presOf" srcId="{EBD26493-C40C-472B-9307-08B8C9283C35}" destId="{42F66152-390F-471D-BEA2-558932DAAC2A}" srcOrd="0" destOrd="0" presId="urn:microsoft.com/office/officeart/2005/8/layout/vList5"/>
    <dgm:cxn modelId="{FBFD1268-1C18-4FBD-ADA3-3D0CFDF1FDF2}" type="presOf" srcId="{755A5F08-E3EA-4CDE-B19E-FE6DD6709B66}" destId="{FE5AA63C-2510-4542-87EF-1723648F2547}" srcOrd="0" destOrd="0" presId="urn:microsoft.com/office/officeart/2005/8/layout/vList5"/>
    <dgm:cxn modelId="{B4B74A48-B6C4-4DFB-8249-9EC9DEE1B309}" type="presOf" srcId="{4FDC209A-56A0-4E59-A8F6-4459D32353EA}" destId="{62AF16B6-7A4C-456A-8460-0DE2EF5582FD}" srcOrd="0" destOrd="0" presId="urn:microsoft.com/office/officeart/2005/8/layout/vList5"/>
    <dgm:cxn modelId="{3E9A434B-43C6-4F31-BF1F-F919A07732FF}" srcId="{0F0BC888-5D7C-45A4-B47E-CFC5D024AC31}" destId="{30F1BA55-45EE-406B-8DD1-A58583A32C2A}" srcOrd="5" destOrd="0" parTransId="{A4F827B1-2970-4E20-98D9-D2E24619CE80}" sibTransId="{3DC0D65E-6C08-4A57-95BE-1B1A709BA820}"/>
    <dgm:cxn modelId="{DFBADA6E-499F-4F0B-B5AC-1959A5A21CBF}" srcId="{D477B3A8-ED7E-4933-AF51-F59FD9333917}" destId="{F68EDE9B-ED67-474A-B052-1567105596EA}" srcOrd="0" destOrd="0" parTransId="{A5315D01-888C-4F03-AE18-BB5651F13086}" sibTransId="{870FC5A6-CB56-46F3-8E76-09794D60050E}"/>
    <dgm:cxn modelId="{5B988A4F-963F-48D8-B9D0-B88055B2C2A5}" type="presOf" srcId="{D477B3A8-ED7E-4933-AF51-F59FD9333917}" destId="{D3808D80-CC7E-477A-9833-9F32F1C30F75}" srcOrd="0" destOrd="0" presId="urn:microsoft.com/office/officeart/2005/8/layout/vList5"/>
    <dgm:cxn modelId="{9C78127B-29FE-463A-AFF9-615712406EB2}" type="presOf" srcId="{F68EDE9B-ED67-474A-B052-1567105596EA}" destId="{C6A1C585-E93A-43E5-BBD9-9CC648E0730E}" srcOrd="0" destOrd="0" presId="urn:microsoft.com/office/officeart/2005/8/layout/vList5"/>
    <dgm:cxn modelId="{12721B8C-8894-4C29-AC24-14340FDBDD73}" srcId="{755A5F08-E3EA-4CDE-B19E-FE6DD6709B66}" destId="{369D06F6-4D2A-47B4-9866-F3EDEFF99646}" srcOrd="0" destOrd="0" parTransId="{305BA1AB-FA0E-454A-ADDB-08C15ED5DBEB}" sibTransId="{ABCAB68A-010B-4ABC-A5E4-AAF51B9C384A}"/>
    <dgm:cxn modelId="{907D2892-C150-4AC4-88F2-7A677939C752}" type="presOf" srcId="{0F0BC888-5D7C-45A4-B47E-CFC5D024AC31}" destId="{FB3601A4-939E-4843-AA2A-0D676319FBBB}" srcOrd="0" destOrd="0" presId="urn:microsoft.com/office/officeart/2005/8/layout/vList5"/>
    <dgm:cxn modelId="{B41F46A0-24E6-4813-AC27-CA058B2A6C6E}" srcId="{0F0BC888-5D7C-45A4-B47E-CFC5D024AC31}" destId="{755A5F08-E3EA-4CDE-B19E-FE6DD6709B66}" srcOrd="3" destOrd="0" parTransId="{950B3244-2E07-4DD6-B3AF-5EE544EEACBB}" sibTransId="{13FCEBC5-4B0B-449A-B353-7BA12CA86B5B}"/>
    <dgm:cxn modelId="{816087A2-C663-46A4-89AD-2772CBACBC7B}" type="presOf" srcId="{369D06F6-4D2A-47B4-9866-F3EDEFF99646}" destId="{34D9B8F9-1676-4F8A-A19B-E9B42D10AED6}" srcOrd="0" destOrd="0" presId="urn:microsoft.com/office/officeart/2005/8/layout/vList5"/>
    <dgm:cxn modelId="{956EE2B7-1C9C-44CC-9AE8-007ED5D8D3EE}" srcId="{30F1BA55-45EE-406B-8DD1-A58583A32C2A}" destId="{EBD26493-C40C-472B-9307-08B8C9283C35}" srcOrd="0" destOrd="0" parTransId="{C2F262A7-0421-401C-8C61-DCA5FF3F1446}" sibTransId="{513788BE-C524-4870-BA25-344C479AD725}"/>
    <dgm:cxn modelId="{2EFB89BB-7075-471E-AF86-2041386C9AEB}" srcId="{34646C2A-6E63-4067-BD8B-7BAD3DE36FC2}" destId="{607B8D6B-AAF7-4B4F-A3F7-FCB93C5FD735}" srcOrd="0" destOrd="0" parTransId="{79DAE762-DAA7-42CD-B266-B651F9ECE7CB}" sibTransId="{C9E7878C-49CC-4C6D-9897-E8FCE9CDCD7C}"/>
    <dgm:cxn modelId="{942A78C5-8786-40DD-98C7-77E12DBDF13E}" srcId="{0F0BC888-5D7C-45A4-B47E-CFC5D024AC31}" destId="{0085AF1D-56E6-4B37-938D-4A455A95487C}" srcOrd="1" destOrd="0" parTransId="{09B04CFA-F542-4C96-AB40-D548D4810D2D}" sibTransId="{775F0A6C-AC40-43C0-ACDF-AC874A8B2AB2}"/>
    <dgm:cxn modelId="{9D352DCD-057D-4328-A9DA-D6BE44C26620}" srcId="{0F0BC888-5D7C-45A4-B47E-CFC5D024AC31}" destId="{FE576E0F-6614-490C-8279-0B93B95118D4}" srcOrd="0" destOrd="0" parTransId="{8165C251-83BC-4BE8-806B-153F4DF2D663}" sibTransId="{E2286D41-73A4-40BA-AEAC-90BE046C587E}"/>
    <dgm:cxn modelId="{6CF94DD0-5569-434E-9CAD-B2FD9CD259C7}" srcId="{0085AF1D-56E6-4B37-938D-4A455A95487C}" destId="{4FDC209A-56A0-4E59-A8F6-4459D32353EA}" srcOrd="0" destOrd="0" parTransId="{01A2A657-AF59-4505-A8C5-91B3D9BF7BEB}" sibTransId="{E71F6657-146D-4E18-9B87-50694ED33955}"/>
    <dgm:cxn modelId="{909A51ED-0F66-487F-909F-C0E6D707789B}" type="presOf" srcId="{30F1BA55-45EE-406B-8DD1-A58583A32C2A}" destId="{1474676E-5580-46A4-9B21-E97DC61AF30A}" srcOrd="0" destOrd="0" presId="urn:microsoft.com/office/officeart/2005/8/layout/vList5"/>
    <dgm:cxn modelId="{F30780F0-BB54-4FCB-8857-AA6A0A3DA57F}" type="presOf" srcId="{607B8D6B-AAF7-4B4F-A3F7-FCB93C5FD735}" destId="{C3A4B64C-FBAA-45FE-BC82-5B1A0BCB81F8}" srcOrd="0" destOrd="0" presId="urn:microsoft.com/office/officeart/2005/8/layout/vList5"/>
    <dgm:cxn modelId="{A88FEEF8-4BC2-48C4-B034-8BE81F62A108}" type="presOf" srcId="{34646C2A-6E63-4067-BD8B-7BAD3DE36FC2}" destId="{3CA83AC4-915E-42C9-9873-41C6CCF2F8FC}" srcOrd="0" destOrd="0" presId="urn:microsoft.com/office/officeart/2005/8/layout/vList5"/>
    <dgm:cxn modelId="{92F0ADFA-72F9-43B3-B482-09260BBAB16B}" srcId="{FE576E0F-6614-490C-8279-0B93B95118D4}" destId="{81D54E23-CA56-49CD-93C1-4DB9B8B7F777}" srcOrd="0" destOrd="0" parTransId="{5AF1B70B-57D3-4ED6-8EF1-98ECC620C4CC}" sibTransId="{5701AF8A-7D3F-4575-8C8D-C19CE1D16449}"/>
    <dgm:cxn modelId="{2B4AB436-9DC9-4A36-BC4B-E5AD22457529}" type="presParOf" srcId="{FB3601A4-939E-4843-AA2A-0D676319FBBB}" destId="{2F468E75-F594-4A58-9B20-35EA191DACC9}" srcOrd="0" destOrd="0" presId="urn:microsoft.com/office/officeart/2005/8/layout/vList5"/>
    <dgm:cxn modelId="{048D9EC6-C0A1-4CCA-B88B-9512B77F9FD3}" type="presParOf" srcId="{2F468E75-F594-4A58-9B20-35EA191DACC9}" destId="{2DA1FE6A-1E25-47B4-A455-F6EBA5AA2054}" srcOrd="0" destOrd="0" presId="urn:microsoft.com/office/officeart/2005/8/layout/vList5"/>
    <dgm:cxn modelId="{6BF03219-8E43-455A-AFFA-EB7AB17CC861}" type="presParOf" srcId="{2F468E75-F594-4A58-9B20-35EA191DACC9}" destId="{2D5B7A43-D96E-4DEC-8921-44669804684A}" srcOrd="1" destOrd="0" presId="urn:microsoft.com/office/officeart/2005/8/layout/vList5"/>
    <dgm:cxn modelId="{902B71A1-3AC9-49A1-AF8F-98474C05CA1B}" type="presParOf" srcId="{FB3601A4-939E-4843-AA2A-0D676319FBBB}" destId="{C889C33F-62FF-4BAB-BF27-8AF3D1E95801}" srcOrd="1" destOrd="0" presId="urn:microsoft.com/office/officeart/2005/8/layout/vList5"/>
    <dgm:cxn modelId="{621E42B1-370E-45C8-AED7-839B780F09B0}" type="presParOf" srcId="{FB3601A4-939E-4843-AA2A-0D676319FBBB}" destId="{058CE9D9-6248-46E4-8011-673E8E738143}" srcOrd="2" destOrd="0" presId="urn:microsoft.com/office/officeart/2005/8/layout/vList5"/>
    <dgm:cxn modelId="{38F6AE99-2B13-4A1C-AF2F-5F197C599F4D}" type="presParOf" srcId="{058CE9D9-6248-46E4-8011-673E8E738143}" destId="{770D18FF-696B-4925-B597-4D16A4FFB28C}" srcOrd="0" destOrd="0" presId="urn:microsoft.com/office/officeart/2005/8/layout/vList5"/>
    <dgm:cxn modelId="{D9C68EAC-5364-4D30-94D8-4B93403DFEA7}" type="presParOf" srcId="{058CE9D9-6248-46E4-8011-673E8E738143}" destId="{62AF16B6-7A4C-456A-8460-0DE2EF5582FD}" srcOrd="1" destOrd="0" presId="urn:microsoft.com/office/officeart/2005/8/layout/vList5"/>
    <dgm:cxn modelId="{85C1381C-BC04-4A02-BF9C-8C0581730077}" type="presParOf" srcId="{FB3601A4-939E-4843-AA2A-0D676319FBBB}" destId="{AE450450-DDCE-4BA5-B4E6-CD692AB1AD83}" srcOrd="3" destOrd="0" presId="urn:microsoft.com/office/officeart/2005/8/layout/vList5"/>
    <dgm:cxn modelId="{559D681C-7097-4892-8809-B804C2AA6A04}" type="presParOf" srcId="{FB3601A4-939E-4843-AA2A-0D676319FBBB}" destId="{DE5E9975-DDD8-4255-84FE-7103C4F6FC75}" srcOrd="4" destOrd="0" presId="urn:microsoft.com/office/officeart/2005/8/layout/vList5"/>
    <dgm:cxn modelId="{E6E71AB8-E079-4548-91B4-FE6BFE023C1D}" type="presParOf" srcId="{DE5E9975-DDD8-4255-84FE-7103C4F6FC75}" destId="{D3808D80-CC7E-477A-9833-9F32F1C30F75}" srcOrd="0" destOrd="0" presId="urn:microsoft.com/office/officeart/2005/8/layout/vList5"/>
    <dgm:cxn modelId="{4CDA1367-E5C1-4E50-BE1C-8A8527042DC1}" type="presParOf" srcId="{DE5E9975-DDD8-4255-84FE-7103C4F6FC75}" destId="{C6A1C585-E93A-43E5-BBD9-9CC648E0730E}" srcOrd="1" destOrd="0" presId="urn:microsoft.com/office/officeart/2005/8/layout/vList5"/>
    <dgm:cxn modelId="{B6033B50-C1C5-4BB4-BA60-248FBABB00A7}" type="presParOf" srcId="{FB3601A4-939E-4843-AA2A-0D676319FBBB}" destId="{7949F824-6033-430F-B4C0-98BEE596479A}" srcOrd="5" destOrd="0" presId="urn:microsoft.com/office/officeart/2005/8/layout/vList5"/>
    <dgm:cxn modelId="{C64531B7-B108-43BD-AEA8-F3AD5C73EFFF}" type="presParOf" srcId="{FB3601A4-939E-4843-AA2A-0D676319FBBB}" destId="{8B0E34F3-3615-482D-9F73-1969C4D6D424}" srcOrd="6" destOrd="0" presId="urn:microsoft.com/office/officeart/2005/8/layout/vList5"/>
    <dgm:cxn modelId="{B2B4BE91-1FE4-4A29-B478-B62E25FA679E}" type="presParOf" srcId="{8B0E34F3-3615-482D-9F73-1969C4D6D424}" destId="{FE5AA63C-2510-4542-87EF-1723648F2547}" srcOrd="0" destOrd="0" presId="urn:microsoft.com/office/officeart/2005/8/layout/vList5"/>
    <dgm:cxn modelId="{F8360682-093A-45AB-9693-5C2C8F23A4CC}" type="presParOf" srcId="{8B0E34F3-3615-482D-9F73-1969C4D6D424}" destId="{34D9B8F9-1676-4F8A-A19B-E9B42D10AED6}" srcOrd="1" destOrd="0" presId="urn:microsoft.com/office/officeart/2005/8/layout/vList5"/>
    <dgm:cxn modelId="{25DC7646-9825-4499-A5E5-460974547C88}" type="presParOf" srcId="{FB3601A4-939E-4843-AA2A-0D676319FBBB}" destId="{CBFECDF7-7D04-42F7-B3E4-AE05BDE93317}" srcOrd="7" destOrd="0" presId="urn:microsoft.com/office/officeart/2005/8/layout/vList5"/>
    <dgm:cxn modelId="{AF48D8E5-7A8E-4AFA-ADF8-CA17B3DADD5B}" type="presParOf" srcId="{FB3601A4-939E-4843-AA2A-0D676319FBBB}" destId="{B67A9340-2E7A-45B6-840B-87F733EA80AF}" srcOrd="8" destOrd="0" presId="urn:microsoft.com/office/officeart/2005/8/layout/vList5"/>
    <dgm:cxn modelId="{DC260728-1610-41A3-BFDB-364A12531419}" type="presParOf" srcId="{B67A9340-2E7A-45B6-840B-87F733EA80AF}" destId="{3CA83AC4-915E-42C9-9873-41C6CCF2F8FC}" srcOrd="0" destOrd="0" presId="urn:microsoft.com/office/officeart/2005/8/layout/vList5"/>
    <dgm:cxn modelId="{43DAC8AD-1C02-4087-8C63-9707ADFF1014}" type="presParOf" srcId="{B67A9340-2E7A-45B6-840B-87F733EA80AF}" destId="{C3A4B64C-FBAA-45FE-BC82-5B1A0BCB81F8}" srcOrd="1" destOrd="0" presId="urn:microsoft.com/office/officeart/2005/8/layout/vList5"/>
    <dgm:cxn modelId="{22BF274E-6EA6-47A4-9380-58F634348257}" type="presParOf" srcId="{FB3601A4-939E-4843-AA2A-0D676319FBBB}" destId="{29B6BC38-B2F9-496A-B401-74F09EA410DA}" srcOrd="9" destOrd="0" presId="urn:microsoft.com/office/officeart/2005/8/layout/vList5"/>
    <dgm:cxn modelId="{5E74A1CD-A751-4DFD-B77F-C4A4D6390D06}" type="presParOf" srcId="{FB3601A4-939E-4843-AA2A-0D676319FBBB}" destId="{4AE75998-30FA-4CC1-95F1-75410AC2D83A}" srcOrd="10" destOrd="0" presId="urn:microsoft.com/office/officeart/2005/8/layout/vList5"/>
    <dgm:cxn modelId="{E226375B-1C99-4BBE-83D6-455355EE65E4}" type="presParOf" srcId="{4AE75998-30FA-4CC1-95F1-75410AC2D83A}" destId="{1474676E-5580-46A4-9B21-E97DC61AF30A}" srcOrd="0" destOrd="0" presId="urn:microsoft.com/office/officeart/2005/8/layout/vList5"/>
    <dgm:cxn modelId="{E82B2352-15BC-43E4-9E23-F0B6FEE85236}" type="presParOf" srcId="{4AE75998-30FA-4CC1-95F1-75410AC2D83A}" destId="{42F66152-390F-471D-BEA2-558932DAAC2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E9E423E-44E5-4142-B139-3B000A99F44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B4F993F6-E9B2-4CEF-9E0A-DE809E234B2B}">
      <dgm:prSet phldrT="[Texto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Intervention and critical analysis made to the guidance documents</a:t>
          </a:r>
        </a:p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Providing readjustments and innovation in approaches</a:t>
          </a:r>
          <a:endParaRPr lang="pt-PT" sz="2200" dirty="0">
            <a:solidFill>
              <a:schemeClr val="accent2">
                <a:lumMod val="50000"/>
              </a:schemeClr>
            </a:solidFill>
          </a:endParaRPr>
        </a:p>
      </dgm:t>
    </dgm:pt>
    <dgm:pt modelId="{BC1B4F47-D07F-470C-B406-21E990C65EDA}" type="parTrans" cxnId="{2B4C6F96-3198-4406-812E-F20AFCF22CA3}">
      <dgm:prSet/>
      <dgm:spPr/>
      <dgm:t>
        <a:bodyPr/>
        <a:lstStyle/>
        <a:p>
          <a:endParaRPr lang="pt-PT"/>
        </a:p>
      </dgm:t>
    </dgm:pt>
    <dgm:pt modelId="{0EFC92ED-FC77-4645-9D92-F92076900091}" type="sibTrans" cxnId="{2B4C6F96-3198-4406-812E-F20AFCF22CA3}">
      <dgm:prSet/>
      <dgm:spPr/>
      <dgm:t>
        <a:bodyPr/>
        <a:lstStyle/>
        <a:p>
          <a:endParaRPr lang="pt-PT"/>
        </a:p>
      </dgm:t>
    </dgm:pt>
    <dgm:pt modelId="{FFE054B7-501C-4234-8D88-72D9852D0ED0}">
      <dgm:prSet phldrT="[Texto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Exchange of views and opinions on school organization</a:t>
          </a:r>
          <a:endParaRPr lang="pt-PT" sz="2200" dirty="0">
            <a:solidFill>
              <a:schemeClr val="accent2">
                <a:lumMod val="50000"/>
              </a:schemeClr>
            </a:solidFill>
          </a:endParaRPr>
        </a:p>
      </dgm:t>
    </dgm:pt>
    <dgm:pt modelId="{547AE1FD-9378-4B71-A985-34A044482D60}" type="parTrans" cxnId="{CCB73CFD-765C-4EDE-89A0-479587BE3BAC}">
      <dgm:prSet/>
      <dgm:spPr/>
      <dgm:t>
        <a:bodyPr/>
        <a:lstStyle/>
        <a:p>
          <a:endParaRPr lang="pt-PT"/>
        </a:p>
      </dgm:t>
    </dgm:pt>
    <dgm:pt modelId="{CBCE6D51-A564-4696-9102-3E9C7C44344D}" type="sibTrans" cxnId="{CCB73CFD-765C-4EDE-89A0-479587BE3BAC}">
      <dgm:prSet/>
      <dgm:spPr/>
      <dgm:t>
        <a:bodyPr/>
        <a:lstStyle/>
        <a:p>
          <a:endParaRPr lang="pt-PT"/>
        </a:p>
      </dgm:t>
    </dgm:pt>
    <dgm:pt modelId="{812AB5D3-0176-48FE-A492-0985619A6C8E}">
      <dgm:prSet phldrT="[Texto]"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External vision more incisive and devoid of established procedures</a:t>
          </a:r>
          <a:endParaRPr lang="pt-PT" sz="2200" dirty="0">
            <a:solidFill>
              <a:schemeClr val="accent2">
                <a:lumMod val="50000"/>
              </a:schemeClr>
            </a:solidFill>
          </a:endParaRPr>
        </a:p>
      </dgm:t>
    </dgm:pt>
    <dgm:pt modelId="{EC2298F2-D8AA-4789-8049-F58D199137E8}" type="parTrans" cxnId="{554C0525-6720-4AF5-94DD-717E78C1DE0E}">
      <dgm:prSet/>
      <dgm:spPr/>
      <dgm:t>
        <a:bodyPr/>
        <a:lstStyle/>
        <a:p>
          <a:endParaRPr lang="pt-PT"/>
        </a:p>
      </dgm:t>
    </dgm:pt>
    <dgm:pt modelId="{26E591B2-76AA-4BA9-90FB-A37AC5F8B272}" type="sibTrans" cxnId="{554C0525-6720-4AF5-94DD-717E78C1DE0E}">
      <dgm:prSet/>
      <dgm:spPr/>
      <dgm:t>
        <a:bodyPr/>
        <a:lstStyle/>
        <a:p>
          <a:endParaRPr lang="pt-PT"/>
        </a:p>
      </dgm:t>
    </dgm:pt>
    <dgm:pt modelId="{0550BE32-3AE7-42AA-B26C-DF88FC3F1FD7}">
      <dgm:prSet custT="1"/>
      <dgm:spPr/>
      <dgm:t>
        <a:bodyPr/>
        <a:lstStyle/>
        <a:p>
          <a:r>
            <a:rPr lang="en-US" sz="2200" dirty="0">
              <a:solidFill>
                <a:schemeClr val="accent2">
                  <a:lumMod val="50000"/>
                </a:schemeClr>
              </a:solidFill>
            </a:rPr>
            <a:t>Proposals for improvements from an impartial external view</a:t>
          </a:r>
          <a:endParaRPr lang="pt-PT" sz="2200" dirty="0">
            <a:solidFill>
              <a:schemeClr val="accent2">
                <a:lumMod val="50000"/>
              </a:schemeClr>
            </a:solidFill>
          </a:endParaRPr>
        </a:p>
      </dgm:t>
    </dgm:pt>
    <dgm:pt modelId="{DC311123-7E15-4202-9902-7EE813DA1E50}" type="parTrans" cxnId="{3A5DC495-43C6-401F-B8D5-68203E6A3772}">
      <dgm:prSet/>
      <dgm:spPr/>
      <dgm:t>
        <a:bodyPr/>
        <a:lstStyle/>
        <a:p>
          <a:endParaRPr lang="pt-PT"/>
        </a:p>
      </dgm:t>
    </dgm:pt>
    <dgm:pt modelId="{0D737767-44EB-4A6D-ABED-AAC50FA55080}" type="sibTrans" cxnId="{3A5DC495-43C6-401F-B8D5-68203E6A3772}">
      <dgm:prSet/>
      <dgm:spPr/>
      <dgm:t>
        <a:bodyPr/>
        <a:lstStyle/>
        <a:p>
          <a:endParaRPr lang="pt-PT"/>
        </a:p>
      </dgm:t>
    </dgm:pt>
    <dgm:pt modelId="{F063E24D-4C29-406F-B373-7EDB66479EA9}" type="pres">
      <dgm:prSet presAssocID="{7E9E423E-44E5-4142-B139-3B000A99F44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ADA03F0-58DA-4F61-860B-B2139850F776}" type="pres">
      <dgm:prSet presAssocID="{B4F993F6-E9B2-4CEF-9E0A-DE809E234B2B}" presName="circle1" presStyleLbl="node1" presStyleIdx="0" presStyleCnt="4"/>
      <dgm:spPr>
        <a:solidFill>
          <a:schemeClr val="accent3">
            <a:lumMod val="60000"/>
            <a:lumOff val="40000"/>
          </a:schemeClr>
        </a:solidFill>
      </dgm:spPr>
    </dgm:pt>
    <dgm:pt modelId="{2DA7BED2-B275-47F0-A6A4-F97B09AD1B92}" type="pres">
      <dgm:prSet presAssocID="{B4F993F6-E9B2-4CEF-9E0A-DE809E234B2B}" presName="space" presStyleCnt="0"/>
      <dgm:spPr/>
    </dgm:pt>
    <dgm:pt modelId="{53C2A853-79E7-465E-9006-8307ADE8938A}" type="pres">
      <dgm:prSet presAssocID="{B4F993F6-E9B2-4CEF-9E0A-DE809E234B2B}" presName="rect1" presStyleLbl="alignAcc1" presStyleIdx="0" presStyleCnt="4" custLinFactNeighborY="327"/>
      <dgm:spPr/>
    </dgm:pt>
    <dgm:pt modelId="{A48683DC-DCFF-4BD2-998D-748C3E31262E}" type="pres">
      <dgm:prSet presAssocID="{FFE054B7-501C-4234-8D88-72D9852D0ED0}" presName="vertSpace2" presStyleLbl="node1" presStyleIdx="0" presStyleCnt="4"/>
      <dgm:spPr/>
    </dgm:pt>
    <dgm:pt modelId="{13FDE923-9E8E-4DDB-B7B8-F0AA0AC0279F}" type="pres">
      <dgm:prSet presAssocID="{FFE054B7-501C-4234-8D88-72D9852D0ED0}" presName="circle2" presStyleLbl="node1" presStyleIdx="1" presStyleCnt="4"/>
      <dgm:spPr>
        <a:solidFill>
          <a:schemeClr val="accent2">
            <a:lumMod val="75000"/>
          </a:schemeClr>
        </a:solidFill>
      </dgm:spPr>
    </dgm:pt>
    <dgm:pt modelId="{E4B32741-93FD-4E10-8B05-70BCCF0AF77C}" type="pres">
      <dgm:prSet presAssocID="{FFE054B7-501C-4234-8D88-72D9852D0ED0}" presName="rect2" presStyleLbl="alignAcc1" presStyleIdx="1" presStyleCnt="4" custLinFactNeighborX="18855"/>
      <dgm:spPr/>
    </dgm:pt>
    <dgm:pt modelId="{800A5E48-A351-4127-867C-D7B548E5B87E}" type="pres">
      <dgm:prSet presAssocID="{0550BE32-3AE7-42AA-B26C-DF88FC3F1FD7}" presName="vertSpace3" presStyleLbl="node1" presStyleIdx="1" presStyleCnt="4"/>
      <dgm:spPr/>
    </dgm:pt>
    <dgm:pt modelId="{003FB174-4AA3-462C-AEA8-ADD7E185E36A}" type="pres">
      <dgm:prSet presAssocID="{0550BE32-3AE7-42AA-B26C-DF88FC3F1FD7}" presName="circle3" presStyleLbl="node1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8FF666EA-010B-4D7A-BA98-569BC9743016}" type="pres">
      <dgm:prSet presAssocID="{0550BE32-3AE7-42AA-B26C-DF88FC3F1FD7}" presName="rect3" presStyleLbl="alignAcc1" presStyleIdx="2" presStyleCnt="4"/>
      <dgm:spPr/>
    </dgm:pt>
    <dgm:pt modelId="{48D44A5B-0E82-4FFD-86BD-4E940F16087D}" type="pres">
      <dgm:prSet presAssocID="{812AB5D3-0176-48FE-A492-0985619A6C8E}" presName="vertSpace4" presStyleLbl="node1" presStyleIdx="2" presStyleCnt="4"/>
      <dgm:spPr/>
    </dgm:pt>
    <dgm:pt modelId="{345543E3-EDA7-4EBE-90DC-837833F64E06}" type="pres">
      <dgm:prSet presAssocID="{812AB5D3-0176-48FE-A492-0985619A6C8E}" presName="circle4" presStyleLbl="node1" presStyleIdx="3" presStyleCnt="4"/>
      <dgm:spPr/>
    </dgm:pt>
    <dgm:pt modelId="{1A8B1FD9-87C0-429B-A06F-EE86CD23B591}" type="pres">
      <dgm:prSet presAssocID="{812AB5D3-0176-48FE-A492-0985619A6C8E}" presName="rect4" presStyleLbl="alignAcc1" presStyleIdx="3" presStyleCnt="4"/>
      <dgm:spPr/>
    </dgm:pt>
    <dgm:pt modelId="{B136D93F-27A4-4CBC-BAC4-9A1F88676DF4}" type="pres">
      <dgm:prSet presAssocID="{B4F993F6-E9B2-4CEF-9E0A-DE809E234B2B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C92F55F3-ACAF-4FEB-9506-248E46CD4D45}" type="pres">
      <dgm:prSet presAssocID="{FFE054B7-501C-4234-8D88-72D9852D0ED0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C58BDA86-0758-4C48-A78E-37DB1862646C}" type="pres">
      <dgm:prSet presAssocID="{0550BE32-3AE7-42AA-B26C-DF88FC3F1FD7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8BF0FC49-9FEF-4271-9B52-17FB33F07CB7}" type="pres">
      <dgm:prSet presAssocID="{812AB5D3-0176-48FE-A492-0985619A6C8E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4C44F10-A1C8-4B9A-8FB7-3B1D8216BBD3}" type="presOf" srcId="{812AB5D3-0176-48FE-A492-0985619A6C8E}" destId="{1A8B1FD9-87C0-429B-A06F-EE86CD23B591}" srcOrd="0" destOrd="0" presId="urn:microsoft.com/office/officeart/2005/8/layout/target3"/>
    <dgm:cxn modelId="{554C0525-6720-4AF5-94DD-717E78C1DE0E}" srcId="{7E9E423E-44E5-4142-B139-3B000A99F441}" destId="{812AB5D3-0176-48FE-A492-0985619A6C8E}" srcOrd="3" destOrd="0" parTransId="{EC2298F2-D8AA-4789-8049-F58D199137E8}" sibTransId="{26E591B2-76AA-4BA9-90FB-A37AC5F8B272}"/>
    <dgm:cxn modelId="{C82BF53A-3A85-43EC-9349-8EB1AF1DA220}" type="presOf" srcId="{B4F993F6-E9B2-4CEF-9E0A-DE809E234B2B}" destId="{B136D93F-27A4-4CBC-BAC4-9A1F88676DF4}" srcOrd="1" destOrd="0" presId="urn:microsoft.com/office/officeart/2005/8/layout/target3"/>
    <dgm:cxn modelId="{C5D4F86F-C8D3-42A6-8BB1-05C75B6C08CA}" type="presOf" srcId="{0550BE32-3AE7-42AA-B26C-DF88FC3F1FD7}" destId="{8FF666EA-010B-4D7A-BA98-569BC9743016}" srcOrd="0" destOrd="0" presId="urn:microsoft.com/office/officeart/2005/8/layout/target3"/>
    <dgm:cxn modelId="{D94E7186-D52C-4CB9-9C8B-DC42DCDFA67C}" type="presOf" srcId="{FFE054B7-501C-4234-8D88-72D9852D0ED0}" destId="{E4B32741-93FD-4E10-8B05-70BCCF0AF77C}" srcOrd="0" destOrd="0" presId="urn:microsoft.com/office/officeart/2005/8/layout/target3"/>
    <dgm:cxn modelId="{618F9D8A-E6CF-419C-8FF7-0833A6AEAA29}" type="presOf" srcId="{812AB5D3-0176-48FE-A492-0985619A6C8E}" destId="{8BF0FC49-9FEF-4271-9B52-17FB33F07CB7}" srcOrd="1" destOrd="0" presId="urn:microsoft.com/office/officeart/2005/8/layout/target3"/>
    <dgm:cxn modelId="{188EB18E-B58F-4FBB-975C-01C8B14A40DC}" type="presOf" srcId="{FFE054B7-501C-4234-8D88-72D9852D0ED0}" destId="{C92F55F3-ACAF-4FEB-9506-248E46CD4D45}" srcOrd="1" destOrd="0" presId="urn:microsoft.com/office/officeart/2005/8/layout/target3"/>
    <dgm:cxn modelId="{3A5DC495-43C6-401F-B8D5-68203E6A3772}" srcId="{7E9E423E-44E5-4142-B139-3B000A99F441}" destId="{0550BE32-3AE7-42AA-B26C-DF88FC3F1FD7}" srcOrd="2" destOrd="0" parTransId="{DC311123-7E15-4202-9902-7EE813DA1E50}" sibTransId="{0D737767-44EB-4A6D-ABED-AAC50FA55080}"/>
    <dgm:cxn modelId="{2B4C6F96-3198-4406-812E-F20AFCF22CA3}" srcId="{7E9E423E-44E5-4142-B139-3B000A99F441}" destId="{B4F993F6-E9B2-4CEF-9E0A-DE809E234B2B}" srcOrd="0" destOrd="0" parTransId="{BC1B4F47-D07F-470C-B406-21E990C65EDA}" sibTransId="{0EFC92ED-FC77-4645-9D92-F92076900091}"/>
    <dgm:cxn modelId="{096845B7-85C5-45C9-A1A8-9ADDEC100B3F}" type="presOf" srcId="{B4F993F6-E9B2-4CEF-9E0A-DE809E234B2B}" destId="{53C2A853-79E7-465E-9006-8307ADE8938A}" srcOrd="0" destOrd="0" presId="urn:microsoft.com/office/officeart/2005/8/layout/target3"/>
    <dgm:cxn modelId="{FA42E5DD-5AEC-4EFF-B7F8-664E9F4E7181}" type="presOf" srcId="{0550BE32-3AE7-42AA-B26C-DF88FC3F1FD7}" destId="{C58BDA86-0758-4C48-A78E-37DB1862646C}" srcOrd="1" destOrd="0" presId="urn:microsoft.com/office/officeart/2005/8/layout/target3"/>
    <dgm:cxn modelId="{90D58AE4-78AD-4EFB-B470-A165105FCDF5}" type="presOf" srcId="{7E9E423E-44E5-4142-B139-3B000A99F441}" destId="{F063E24D-4C29-406F-B373-7EDB66479EA9}" srcOrd="0" destOrd="0" presId="urn:microsoft.com/office/officeart/2005/8/layout/target3"/>
    <dgm:cxn modelId="{CCB73CFD-765C-4EDE-89A0-479587BE3BAC}" srcId="{7E9E423E-44E5-4142-B139-3B000A99F441}" destId="{FFE054B7-501C-4234-8D88-72D9852D0ED0}" srcOrd="1" destOrd="0" parTransId="{547AE1FD-9378-4B71-A985-34A044482D60}" sibTransId="{CBCE6D51-A564-4696-9102-3E9C7C44344D}"/>
    <dgm:cxn modelId="{B28ABF12-82CB-4A0B-825B-7F95BCC5E30E}" type="presParOf" srcId="{F063E24D-4C29-406F-B373-7EDB66479EA9}" destId="{5ADA03F0-58DA-4F61-860B-B2139850F776}" srcOrd="0" destOrd="0" presId="urn:microsoft.com/office/officeart/2005/8/layout/target3"/>
    <dgm:cxn modelId="{3B395CF2-456F-46AE-8736-B98C6CF66B67}" type="presParOf" srcId="{F063E24D-4C29-406F-B373-7EDB66479EA9}" destId="{2DA7BED2-B275-47F0-A6A4-F97B09AD1B92}" srcOrd="1" destOrd="0" presId="urn:microsoft.com/office/officeart/2005/8/layout/target3"/>
    <dgm:cxn modelId="{07E7039C-B357-487A-B5DC-72A9DFCC99EA}" type="presParOf" srcId="{F063E24D-4C29-406F-B373-7EDB66479EA9}" destId="{53C2A853-79E7-465E-9006-8307ADE8938A}" srcOrd="2" destOrd="0" presId="urn:microsoft.com/office/officeart/2005/8/layout/target3"/>
    <dgm:cxn modelId="{6F2F9FD9-98EB-478E-B59E-823E4B474745}" type="presParOf" srcId="{F063E24D-4C29-406F-B373-7EDB66479EA9}" destId="{A48683DC-DCFF-4BD2-998D-748C3E31262E}" srcOrd="3" destOrd="0" presId="urn:microsoft.com/office/officeart/2005/8/layout/target3"/>
    <dgm:cxn modelId="{86917806-8C1F-4CE1-996A-E75C4C0C0EA6}" type="presParOf" srcId="{F063E24D-4C29-406F-B373-7EDB66479EA9}" destId="{13FDE923-9E8E-4DDB-B7B8-F0AA0AC0279F}" srcOrd="4" destOrd="0" presId="urn:microsoft.com/office/officeart/2005/8/layout/target3"/>
    <dgm:cxn modelId="{CC449266-DFBB-476A-AB6A-E3B666E0D689}" type="presParOf" srcId="{F063E24D-4C29-406F-B373-7EDB66479EA9}" destId="{E4B32741-93FD-4E10-8B05-70BCCF0AF77C}" srcOrd="5" destOrd="0" presId="urn:microsoft.com/office/officeart/2005/8/layout/target3"/>
    <dgm:cxn modelId="{45CC35E5-5037-4D84-A21F-B3BF196B4F63}" type="presParOf" srcId="{F063E24D-4C29-406F-B373-7EDB66479EA9}" destId="{800A5E48-A351-4127-867C-D7B548E5B87E}" srcOrd="6" destOrd="0" presId="urn:microsoft.com/office/officeart/2005/8/layout/target3"/>
    <dgm:cxn modelId="{0ED330AC-AC65-440E-A07E-0877DBB8E4D2}" type="presParOf" srcId="{F063E24D-4C29-406F-B373-7EDB66479EA9}" destId="{003FB174-4AA3-462C-AEA8-ADD7E185E36A}" srcOrd="7" destOrd="0" presId="urn:microsoft.com/office/officeart/2005/8/layout/target3"/>
    <dgm:cxn modelId="{7531444D-AECD-497C-AB39-453B9102D938}" type="presParOf" srcId="{F063E24D-4C29-406F-B373-7EDB66479EA9}" destId="{8FF666EA-010B-4D7A-BA98-569BC9743016}" srcOrd="8" destOrd="0" presId="urn:microsoft.com/office/officeart/2005/8/layout/target3"/>
    <dgm:cxn modelId="{A29B7CEC-A05B-4FB4-8EB1-F917382C2D65}" type="presParOf" srcId="{F063E24D-4C29-406F-B373-7EDB66479EA9}" destId="{48D44A5B-0E82-4FFD-86BD-4E940F16087D}" srcOrd="9" destOrd="0" presId="urn:microsoft.com/office/officeart/2005/8/layout/target3"/>
    <dgm:cxn modelId="{ECB92E0C-A36C-4C1B-9BDE-C458406DE611}" type="presParOf" srcId="{F063E24D-4C29-406F-B373-7EDB66479EA9}" destId="{345543E3-EDA7-4EBE-90DC-837833F64E06}" srcOrd="10" destOrd="0" presId="urn:microsoft.com/office/officeart/2005/8/layout/target3"/>
    <dgm:cxn modelId="{6E3DE2BF-2B1E-4FB5-BA5B-5B28A1214197}" type="presParOf" srcId="{F063E24D-4C29-406F-B373-7EDB66479EA9}" destId="{1A8B1FD9-87C0-429B-A06F-EE86CD23B591}" srcOrd="11" destOrd="0" presId="urn:microsoft.com/office/officeart/2005/8/layout/target3"/>
    <dgm:cxn modelId="{3112D83E-E92A-4B43-BA37-381F810BB6DD}" type="presParOf" srcId="{F063E24D-4C29-406F-B373-7EDB66479EA9}" destId="{B136D93F-27A4-4CBC-BAC4-9A1F88676DF4}" srcOrd="12" destOrd="0" presId="urn:microsoft.com/office/officeart/2005/8/layout/target3"/>
    <dgm:cxn modelId="{6D96CA25-1E0F-4547-B2C4-226BFB3F209A}" type="presParOf" srcId="{F063E24D-4C29-406F-B373-7EDB66479EA9}" destId="{C92F55F3-ACAF-4FEB-9506-248E46CD4D45}" srcOrd="13" destOrd="0" presId="urn:microsoft.com/office/officeart/2005/8/layout/target3"/>
    <dgm:cxn modelId="{72663824-BF14-4B4E-98B1-3E7E195F16B9}" type="presParOf" srcId="{F063E24D-4C29-406F-B373-7EDB66479EA9}" destId="{C58BDA86-0758-4C48-A78E-37DB1862646C}" srcOrd="14" destOrd="0" presId="urn:microsoft.com/office/officeart/2005/8/layout/target3"/>
    <dgm:cxn modelId="{E33B4E30-95AF-4D9A-AA48-42E1C59563F2}" type="presParOf" srcId="{F063E24D-4C29-406F-B373-7EDB66479EA9}" destId="{8BF0FC49-9FEF-4271-9B52-17FB33F07CB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559267-2E82-4CD7-9DCF-6DAE029ED60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31006F61-1EF8-40EA-8E05-3212C7AA1B07}">
      <dgm:prSet phldrT="[Texto]"/>
      <dgm:spPr/>
      <dgm:t>
        <a:bodyPr/>
        <a:lstStyle/>
        <a:p>
          <a:r>
            <a:rPr lang="en-US" dirty="0">
              <a:solidFill>
                <a:schemeClr val="accent2">
                  <a:lumMod val="50000"/>
                </a:schemeClr>
              </a:solidFill>
            </a:rPr>
            <a:t>Evaluation of the Educational Project</a:t>
          </a:r>
          <a:endParaRPr lang="pt-PT" dirty="0">
            <a:solidFill>
              <a:schemeClr val="accent2">
                <a:lumMod val="50000"/>
              </a:schemeClr>
            </a:solidFill>
          </a:endParaRPr>
        </a:p>
      </dgm:t>
    </dgm:pt>
    <dgm:pt modelId="{24ECB12A-9A36-4431-9300-D574C7D5C4F8}" type="parTrans" cxnId="{A016C6DE-F6AA-42C7-A69D-CA7D575842FE}">
      <dgm:prSet/>
      <dgm:spPr/>
      <dgm:t>
        <a:bodyPr/>
        <a:lstStyle/>
        <a:p>
          <a:endParaRPr lang="pt-PT"/>
        </a:p>
      </dgm:t>
    </dgm:pt>
    <dgm:pt modelId="{21196834-585D-4CFE-916B-C63E78FF3C47}" type="sibTrans" cxnId="{A016C6DE-F6AA-42C7-A69D-CA7D575842FE}">
      <dgm:prSet/>
      <dgm:spPr/>
      <dgm:t>
        <a:bodyPr/>
        <a:lstStyle/>
        <a:p>
          <a:endParaRPr lang="pt-PT"/>
        </a:p>
      </dgm:t>
    </dgm:pt>
    <dgm:pt modelId="{54510F11-E958-4F6A-8AE2-643EF8EDF430}">
      <dgm:prSet phldrT="[Texto]"/>
      <dgm:spPr/>
      <dgm:t>
        <a:bodyPr/>
        <a:lstStyle/>
        <a:p>
          <a:r>
            <a:rPr lang="en-US" dirty="0">
              <a:solidFill>
                <a:schemeClr val="accent2">
                  <a:lumMod val="50000"/>
                </a:schemeClr>
              </a:solidFill>
            </a:rPr>
            <a:t>Annual Plan Evaluation of Activities</a:t>
          </a:r>
          <a:endParaRPr lang="pt-PT" dirty="0">
            <a:solidFill>
              <a:schemeClr val="accent2">
                <a:lumMod val="50000"/>
              </a:schemeClr>
            </a:solidFill>
          </a:endParaRPr>
        </a:p>
      </dgm:t>
    </dgm:pt>
    <dgm:pt modelId="{7D6616D4-52B7-40E2-9E55-4E3C63F33219}" type="parTrans" cxnId="{1B5DAFD5-B6CE-4910-97E2-1585A07CC515}">
      <dgm:prSet/>
      <dgm:spPr/>
      <dgm:t>
        <a:bodyPr/>
        <a:lstStyle/>
        <a:p>
          <a:endParaRPr lang="pt-PT"/>
        </a:p>
      </dgm:t>
    </dgm:pt>
    <dgm:pt modelId="{50E9D0E8-1461-4ACB-BA33-5EFCFF182C7A}" type="sibTrans" cxnId="{1B5DAFD5-B6CE-4910-97E2-1585A07CC515}">
      <dgm:prSet/>
      <dgm:spPr/>
      <dgm:t>
        <a:bodyPr/>
        <a:lstStyle/>
        <a:p>
          <a:endParaRPr lang="pt-PT"/>
        </a:p>
      </dgm:t>
    </dgm:pt>
    <dgm:pt modelId="{8C6C37B1-13E8-4FCE-9121-D06946B8746D}">
      <dgm:prSet phldrT="[Texto]"/>
      <dgm:spPr/>
      <dgm:t>
        <a:bodyPr/>
        <a:lstStyle/>
        <a:p>
          <a:r>
            <a:rPr lang="en-US" dirty="0">
              <a:solidFill>
                <a:schemeClr val="accent2">
                  <a:lumMod val="50000"/>
                </a:schemeClr>
              </a:solidFill>
            </a:rPr>
            <a:t>Analysis of the results obtained</a:t>
          </a:r>
          <a:endParaRPr lang="pt-PT" dirty="0">
            <a:solidFill>
              <a:schemeClr val="accent2">
                <a:lumMod val="50000"/>
              </a:schemeClr>
            </a:solidFill>
          </a:endParaRPr>
        </a:p>
      </dgm:t>
    </dgm:pt>
    <dgm:pt modelId="{4137C6BF-50EB-47C3-9898-2436FD182B69}" type="parTrans" cxnId="{5B4687F2-03A9-4CC9-B124-E6A5FF6F6BAE}">
      <dgm:prSet/>
      <dgm:spPr/>
      <dgm:t>
        <a:bodyPr/>
        <a:lstStyle/>
        <a:p>
          <a:endParaRPr lang="pt-PT"/>
        </a:p>
      </dgm:t>
    </dgm:pt>
    <dgm:pt modelId="{3E2A11F6-F05F-4754-ABEA-C6F356F2A04F}" type="sibTrans" cxnId="{5B4687F2-03A9-4CC9-B124-E6A5FF6F6BAE}">
      <dgm:prSet/>
      <dgm:spPr/>
      <dgm:t>
        <a:bodyPr/>
        <a:lstStyle/>
        <a:p>
          <a:endParaRPr lang="pt-PT"/>
        </a:p>
      </dgm:t>
    </dgm:pt>
    <dgm:pt modelId="{1B984B73-F31F-48AB-B318-96ED187261CB}">
      <dgm:prSet phldrT="[Texto]"/>
      <dgm:spPr/>
      <dgm:t>
        <a:bodyPr/>
        <a:lstStyle/>
        <a:p>
          <a:r>
            <a:rPr lang="pt-PT" dirty="0" err="1">
              <a:solidFill>
                <a:schemeClr val="accent2">
                  <a:lumMod val="50000"/>
                </a:schemeClr>
              </a:solidFill>
            </a:rPr>
            <a:t>School</a:t>
          </a:r>
          <a:r>
            <a:rPr lang="pt-PT" dirty="0">
              <a:solidFill>
                <a:schemeClr val="accent2">
                  <a:lumMod val="50000"/>
                </a:schemeClr>
              </a:solidFill>
            </a:rPr>
            <a:t> self-</a:t>
          </a:r>
          <a:r>
            <a:rPr lang="pt-PT" dirty="0" err="1">
              <a:solidFill>
                <a:schemeClr val="accent2">
                  <a:lumMod val="50000"/>
                </a:schemeClr>
              </a:solidFill>
            </a:rPr>
            <a:t>assessment</a:t>
          </a:r>
          <a:endParaRPr lang="pt-PT" dirty="0">
            <a:solidFill>
              <a:schemeClr val="accent2">
                <a:lumMod val="50000"/>
              </a:schemeClr>
            </a:solidFill>
          </a:endParaRPr>
        </a:p>
      </dgm:t>
    </dgm:pt>
    <dgm:pt modelId="{8A8C710F-15BC-41AF-90E1-7E941F41F290}" type="parTrans" cxnId="{A77AB969-91AE-4B94-BFFE-E714C452BCA2}">
      <dgm:prSet/>
      <dgm:spPr/>
      <dgm:t>
        <a:bodyPr/>
        <a:lstStyle/>
        <a:p>
          <a:endParaRPr lang="pt-PT"/>
        </a:p>
      </dgm:t>
    </dgm:pt>
    <dgm:pt modelId="{F7694A3A-56D1-4667-B638-F051934EDA24}" type="sibTrans" cxnId="{A77AB969-91AE-4B94-BFFE-E714C452BCA2}">
      <dgm:prSet/>
      <dgm:spPr/>
      <dgm:t>
        <a:bodyPr/>
        <a:lstStyle/>
        <a:p>
          <a:endParaRPr lang="pt-PT"/>
        </a:p>
      </dgm:t>
    </dgm:pt>
    <dgm:pt modelId="{7D28963E-5B9F-4647-80BD-3589843999FC}">
      <dgm:prSet phldrT="[Texto]"/>
      <dgm:spPr/>
      <dgm:t>
        <a:bodyPr/>
        <a:lstStyle/>
        <a:p>
          <a:r>
            <a:rPr lang="pt-PT" dirty="0">
              <a:solidFill>
                <a:schemeClr val="accent2">
                  <a:lumMod val="50000"/>
                </a:schemeClr>
              </a:solidFill>
            </a:rPr>
            <a:t>New </a:t>
          </a:r>
          <a:r>
            <a:rPr lang="pt-PT" dirty="0" err="1">
              <a:solidFill>
                <a:schemeClr val="accent2">
                  <a:lumMod val="50000"/>
                </a:schemeClr>
              </a:solidFill>
            </a:rPr>
            <a:t>Guidance</a:t>
          </a:r>
          <a:r>
            <a:rPr lang="pt-PT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pt-PT" dirty="0" err="1">
              <a:solidFill>
                <a:schemeClr val="accent2">
                  <a:lumMod val="50000"/>
                </a:schemeClr>
              </a:solidFill>
            </a:rPr>
            <a:t>Documents</a:t>
          </a:r>
          <a:endParaRPr lang="pt-PT" dirty="0">
            <a:solidFill>
              <a:schemeClr val="accent2">
                <a:lumMod val="50000"/>
              </a:schemeClr>
            </a:solidFill>
          </a:endParaRPr>
        </a:p>
      </dgm:t>
    </dgm:pt>
    <dgm:pt modelId="{6ED2E9B6-30CA-473C-93A6-4067D93864C5}" type="parTrans" cxnId="{2FE5D96F-604B-4689-9578-3048E231321E}">
      <dgm:prSet/>
      <dgm:spPr/>
      <dgm:t>
        <a:bodyPr/>
        <a:lstStyle/>
        <a:p>
          <a:endParaRPr lang="pt-PT"/>
        </a:p>
      </dgm:t>
    </dgm:pt>
    <dgm:pt modelId="{47D0F592-9713-4D7F-A08A-D2CBA9107BD7}" type="sibTrans" cxnId="{2FE5D96F-604B-4689-9578-3048E231321E}">
      <dgm:prSet/>
      <dgm:spPr/>
      <dgm:t>
        <a:bodyPr/>
        <a:lstStyle/>
        <a:p>
          <a:endParaRPr lang="pt-PT"/>
        </a:p>
      </dgm:t>
    </dgm:pt>
    <dgm:pt modelId="{E37545EA-28A8-4799-9E9B-0DC8EBBB4150}" type="pres">
      <dgm:prSet presAssocID="{27559267-2E82-4CD7-9DCF-6DAE029ED603}" presName="cycle" presStyleCnt="0">
        <dgm:presLayoutVars>
          <dgm:dir/>
          <dgm:resizeHandles val="exact"/>
        </dgm:presLayoutVars>
      </dgm:prSet>
      <dgm:spPr/>
    </dgm:pt>
    <dgm:pt modelId="{BB35DF2E-7EF7-4FDE-8E05-58EEE3CCDB0C}" type="pres">
      <dgm:prSet presAssocID="{31006F61-1EF8-40EA-8E05-3212C7AA1B07}" presName="dummy" presStyleCnt="0"/>
      <dgm:spPr/>
    </dgm:pt>
    <dgm:pt modelId="{5E9DE98F-D11B-45F3-B581-4F8E51E88DEA}" type="pres">
      <dgm:prSet presAssocID="{31006F61-1EF8-40EA-8E05-3212C7AA1B07}" presName="node" presStyleLbl="revTx" presStyleIdx="0" presStyleCnt="5" custScaleX="164648" custRadScaleRad="100468" custRadScaleInc="33723">
        <dgm:presLayoutVars>
          <dgm:bulletEnabled val="1"/>
        </dgm:presLayoutVars>
      </dgm:prSet>
      <dgm:spPr/>
    </dgm:pt>
    <dgm:pt modelId="{53D70235-4783-4696-AB9B-316EC671E056}" type="pres">
      <dgm:prSet presAssocID="{21196834-585D-4CFE-916B-C63E78FF3C47}" presName="sibTrans" presStyleLbl="node1" presStyleIdx="0" presStyleCnt="5"/>
      <dgm:spPr/>
    </dgm:pt>
    <dgm:pt modelId="{7109EBA0-9A9C-49D0-8564-7F827EEBED75}" type="pres">
      <dgm:prSet presAssocID="{54510F11-E958-4F6A-8AE2-643EF8EDF430}" presName="dummy" presStyleCnt="0"/>
      <dgm:spPr/>
    </dgm:pt>
    <dgm:pt modelId="{DEEDFDD1-E046-486D-86B3-4F56984E57F5}" type="pres">
      <dgm:prSet presAssocID="{54510F11-E958-4F6A-8AE2-643EF8EDF430}" presName="node" presStyleLbl="revTx" presStyleIdx="1" presStyleCnt="5" custScaleX="127766">
        <dgm:presLayoutVars>
          <dgm:bulletEnabled val="1"/>
        </dgm:presLayoutVars>
      </dgm:prSet>
      <dgm:spPr/>
    </dgm:pt>
    <dgm:pt modelId="{84AEBBB6-7B11-4361-8645-7898B364A85E}" type="pres">
      <dgm:prSet presAssocID="{50E9D0E8-1461-4ACB-BA33-5EFCFF182C7A}" presName="sibTrans" presStyleLbl="node1" presStyleIdx="1" presStyleCnt="5"/>
      <dgm:spPr/>
    </dgm:pt>
    <dgm:pt modelId="{1FAD00B4-E558-4C3C-8EAD-7ABC19F40122}" type="pres">
      <dgm:prSet presAssocID="{8C6C37B1-13E8-4FCE-9121-D06946B8746D}" presName="dummy" presStyleCnt="0"/>
      <dgm:spPr/>
    </dgm:pt>
    <dgm:pt modelId="{78C12959-BB9D-457D-B743-7CAA52F450FD}" type="pres">
      <dgm:prSet presAssocID="{8C6C37B1-13E8-4FCE-9121-D06946B8746D}" presName="node" presStyleLbl="revTx" presStyleIdx="2" presStyleCnt="5" custScaleX="116337">
        <dgm:presLayoutVars>
          <dgm:bulletEnabled val="1"/>
        </dgm:presLayoutVars>
      </dgm:prSet>
      <dgm:spPr/>
    </dgm:pt>
    <dgm:pt modelId="{D6AC8FE6-116D-44DC-B075-5993DD01BAA8}" type="pres">
      <dgm:prSet presAssocID="{3E2A11F6-F05F-4754-ABEA-C6F356F2A04F}" presName="sibTrans" presStyleLbl="node1" presStyleIdx="2" presStyleCnt="5" custLinFactNeighborX="-353"/>
      <dgm:spPr/>
    </dgm:pt>
    <dgm:pt modelId="{E40B5435-9311-488E-AD1F-23768FD65748}" type="pres">
      <dgm:prSet presAssocID="{1B984B73-F31F-48AB-B318-96ED187261CB}" presName="dummy" presStyleCnt="0"/>
      <dgm:spPr/>
    </dgm:pt>
    <dgm:pt modelId="{CFD23FBF-3DD9-4B40-893E-570E1DBE99E1}" type="pres">
      <dgm:prSet presAssocID="{1B984B73-F31F-48AB-B318-96ED187261CB}" presName="node" presStyleLbl="revTx" presStyleIdx="3" presStyleCnt="5" custScaleX="122206">
        <dgm:presLayoutVars>
          <dgm:bulletEnabled val="1"/>
        </dgm:presLayoutVars>
      </dgm:prSet>
      <dgm:spPr/>
    </dgm:pt>
    <dgm:pt modelId="{A00123B1-A0B9-4B34-A2D4-2164FC6708BE}" type="pres">
      <dgm:prSet presAssocID="{F7694A3A-56D1-4667-B638-F051934EDA24}" presName="sibTrans" presStyleLbl="node1" presStyleIdx="3" presStyleCnt="5"/>
      <dgm:spPr/>
    </dgm:pt>
    <dgm:pt modelId="{C71B8EA4-D16B-4E30-81F1-359AE0A0A44D}" type="pres">
      <dgm:prSet presAssocID="{7D28963E-5B9F-4647-80BD-3589843999FC}" presName="dummy" presStyleCnt="0"/>
      <dgm:spPr/>
    </dgm:pt>
    <dgm:pt modelId="{1DFDEB28-6443-42DF-8DF1-279E9EEF1172}" type="pres">
      <dgm:prSet presAssocID="{7D28963E-5B9F-4647-80BD-3589843999FC}" presName="node" presStyleLbl="revTx" presStyleIdx="4" presStyleCnt="5" custScaleX="142560" custRadScaleRad="98835" custRadScaleInc="-8964">
        <dgm:presLayoutVars>
          <dgm:bulletEnabled val="1"/>
        </dgm:presLayoutVars>
      </dgm:prSet>
      <dgm:spPr/>
    </dgm:pt>
    <dgm:pt modelId="{D8A43A50-6D1E-4470-89B7-111106596526}" type="pres">
      <dgm:prSet presAssocID="{47D0F592-9713-4D7F-A08A-D2CBA9107BD7}" presName="sibTrans" presStyleLbl="node1" presStyleIdx="4" presStyleCnt="5"/>
      <dgm:spPr/>
    </dgm:pt>
  </dgm:ptLst>
  <dgm:cxnLst>
    <dgm:cxn modelId="{04AD9A0A-CEDE-4201-B3EA-F9CF251FEAD9}" type="presOf" srcId="{47D0F592-9713-4D7F-A08A-D2CBA9107BD7}" destId="{D8A43A50-6D1E-4470-89B7-111106596526}" srcOrd="0" destOrd="0" presId="urn:microsoft.com/office/officeart/2005/8/layout/cycle1"/>
    <dgm:cxn modelId="{4174B821-CE5D-4CCA-A5FB-8A34E6F08D83}" type="presOf" srcId="{21196834-585D-4CFE-916B-C63E78FF3C47}" destId="{53D70235-4783-4696-AB9B-316EC671E056}" srcOrd="0" destOrd="0" presId="urn:microsoft.com/office/officeart/2005/8/layout/cycle1"/>
    <dgm:cxn modelId="{B0E5E239-3378-409F-A7DD-11F11D599F75}" type="presOf" srcId="{7D28963E-5B9F-4647-80BD-3589843999FC}" destId="{1DFDEB28-6443-42DF-8DF1-279E9EEF1172}" srcOrd="0" destOrd="0" presId="urn:microsoft.com/office/officeart/2005/8/layout/cycle1"/>
    <dgm:cxn modelId="{A77AB969-91AE-4B94-BFFE-E714C452BCA2}" srcId="{27559267-2E82-4CD7-9DCF-6DAE029ED603}" destId="{1B984B73-F31F-48AB-B318-96ED187261CB}" srcOrd="3" destOrd="0" parTransId="{8A8C710F-15BC-41AF-90E1-7E941F41F290}" sibTransId="{F7694A3A-56D1-4667-B638-F051934EDA24}"/>
    <dgm:cxn modelId="{F3F3C56F-6F6B-47A5-BE69-DD2AA5D585A8}" type="presOf" srcId="{F7694A3A-56D1-4667-B638-F051934EDA24}" destId="{A00123B1-A0B9-4B34-A2D4-2164FC6708BE}" srcOrd="0" destOrd="0" presId="urn:microsoft.com/office/officeart/2005/8/layout/cycle1"/>
    <dgm:cxn modelId="{2FE5D96F-604B-4689-9578-3048E231321E}" srcId="{27559267-2E82-4CD7-9DCF-6DAE029ED603}" destId="{7D28963E-5B9F-4647-80BD-3589843999FC}" srcOrd="4" destOrd="0" parTransId="{6ED2E9B6-30CA-473C-93A6-4067D93864C5}" sibTransId="{47D0F592-9713-4D7F-A08A-D2CBA9107BD7}"/>
    <dgm:cxn modelId="{8692F897-9B14-43F6-A4AB-5CEF79B7E378}" type="presOf" srcId="{31006F61-1EF8-40EA-8E05-3212C7AA1B07}" destId="{5E9DE98F-D11B-45F3-B581-4F8E51E88DEA}" srcOrd="0" destOrd="0" presId="urn:microsoft.com/office/officeart/2005/8/layout/cycle1"/>
    <dgm:cxn modelId="{99B46CA0-B9A5-4D92-89C7-9E45157588BF}" type="presOf" srcId="{50E9D0E8-1461-4ACB-BA33-5EFCFF182C7A}" destId="{84AEBBB6-7B11-4361-8645-7898B364A85E}" srcOrd="0" destOrd="0" presId="urn:microsoft.com/office/officeart/2005/8/layout/cycle1"/>
    <dgm:cxn modelId="{71D85AB0-AEE6-4A77-A40F-49A4BE57F9D6}" type="presOf" srcId="{27559267-2E82-4CD7-9DCF-6DAE029ED603}" destId="{E37545EA-28A8-4799-9E9B-0DC8EBBB4150}" srcOrd="0" destOrd="0" presId="urn:microsoft.com/office/officeart/2005/8/layout/cycle1"/>
    <dgm:cxn modelId="{63D0CBB3-7BDE-417C-883B-EBFC9B412943}" type="presOf" srcId="{54510F11-E958-4F6A-8AE2-643EF8EDF430}" destId="{DEEDFDD1-E046-486D-86B3-4F56984E57F5}" srcOrd="0" destOrd="0" presId="urn:microsoft.com/office/officeart/2005/8/layout/cycle1"/>
    <dgm:cxn modelId="{3C725DC4-08EE-4BD2-89C2-B0D63BB5E1B2}" type="presOf" srcId="{3E2A11F6-F05F-4754-ABEA-C6F356F2A04F}" destId="{D6AC8FE6-116D-44DC-B075-5993DD01BAA8}" srcOrd="0" destOrd="0" presId="urn:microsoft.com/office/officeart/2005/8/layout/cycle1"/>
    <dgm:cxn modelId="{1B5DAFD5-B6CE-4910-97E2-1585A07CC515}" srcId="{27559267-2E82-4CD7-9DCF-6DAE029ED603}" destId="{54510F11-E958-4F6A-8AE2-643EF8EDF430}" srcOrd="1" destOrd="0" parTransId="{7D6616D4-52B7-40E2-9E55-4E3C63F33219}" sibTransId="{50E9D0E8-1461-4ACB-BA33-5EFCFF182C7A}"/>
    <dgm:cxn modelId="{3A8F44DE-06E1-4E1F-A7FF-350AB13292A0}" type="presOf" srcId="{1B984B73-F31F-48AB-B318-96ED187261CB}" destId="{CFD23FBF-3DD9-4B40-893E-570E1DBE99E1}" srcOrd="0" destOrd="0" presId="urn:microsoft.com/office/officeart/2005/8/layout/cycle1"/>
    <dgm:cxn modelId="{A016C6DE-F6AA-42C7-A69D-CA7D575842FE}" srcId="{27559267-2E82-4CD7-9DCF-6DAE029ED603}" destId="{31006F61-1EF8-40EA-8E05-3212C7AA1B07}" srcOrd="0" destOrd="0" parTransId="{24ECB12A-9A36-4431-9300-D574C7D5C4F8}" sibTransId="{21196834-585D-4CFE-916B-C63E78FF3C47}"/>
    <dgm:cxn modelId="{5B4687F2-03A9-4CC9-B124-E6A5FF6F6BAE}" srcId="{27559267-2E82-4CD7-9DCF-6DAE029ED603}" destId="{8C6C37B1-13E8-4FCE-9121-D06946B8746D}" srcOrd="2" destOrd="0" parTransId="{4137C6BF-50EB-47C3-9898-2436FD182B69}" sibTransId="{3E2A11F6-F05F-4754-ABEA-C6F356F2A04F}"/>
    <dgm:cxn modelId="{597C32F7-EFCE-4EFA-9653-0731ECBA7947}" type="presOf" srcId="{8C6C37B1-13E8-4FCE-9121-D06946B8746D}" destId="{78C12959-BB9D-457D-B743-7CAA52F450FD}" srcOrd="0" destOrd="0" presId="urn:microsoft.com/office/officeart/2005/8/layout/cycle1"/>
    <dgm:cxn modelId="{E36DE812-0D04-45FE-83F3-3FA8F9F84893}" type="presParOf" srcId="{E37545EA-28A8-4799-9E9B-0DC8EBBB4150}" destId="{BB35DF2E-7EF7-4FDE-8E05-58EEE3CCDB0C}" srcOrd="0" destOrd="0" presId="urn:microsoft.com/office/officeart/2005/8/layout/cycle1"/>
    <dgm:cxn modelId="{76592593-77E7-4529-85BF-A45D20CBB208}" type="presParOf" srcId="{E37545EA-28A8-4799-9E9B-0DC8EBBB4150}" destId="{5E9DE98F-D11B-45F3-B581-4F8E51E88DEA}" srcOrd="1" destOrd="0" presId="urn:microsoft.com/office/officeart/2005/8/layout/cycle1"/>
    <dgm:cxn modelId="{57A18CF1-B381-4F09-B29F-DAC148BC4C70}" type="presParOf" srcId="{E37545EA-28A8-4799-9E9B-0DC8EBBB4150}" destId="{53D70235-4783-4696-AB9B-316EC671E056}" srcOrd="2" destOrd="0" presId="urn:microsoft.com/office/officeart/2005/8/layout/cycle1"/>
    <dgm:cxn modelId="{EFB5DE52-4B9A-4051-9A42-879813A30D5B}" type="presParOf" srcId="{E37545EA-28A8-4799-9E9B-0DC8EBBB4150}" destId="{7109EBA0-9A9C-49D0-8564-7F827EEBED75}" srcOrd="3" destOrd="0" presId="urn:microsoft.com/office/officeart/2005/8/layout/cycle1"/>
    <dgm:cxn modelId="{9D6C5DF2-CC17-49C0-81EF-B71B7FBAD612}" type="presParOf" srcId="{E37545EA-28A8-4799-9E9B-0DC8EBBB4150}" destId="{DEEDFDD1-E046-486D-86B3-4F56984E57F5}" srcOrd="4" destOrd="0" presId="urn:microsoft.com/office/officeart/2005/8/layout/cycle1"/>
    <dgm:cxn modelId="{58100743-9B85-4FF2-8C3A-43B9F3D40C27}" type="presParOf" srcId="{E37545EA-28A8-4799-9E9B-0DC8EBBB4150}" destId="{84AEBBB6-7B11-4361-8645-7898B364A85E}" srcOrd="5" destOrd="0" presId="urn:microsoft.com/office/officeart/2005/8/layout/cycle1"/>
    <dgm:cxn modelId="{7DE050AC-094A-4BC6-8EE0-62F4C795F8E1}" type="presParOf" srcId="{E37545EA-28A8-4799-9E9B-0DC8EBBB4150}" destId="{1FAD00B4-E558-4C3C-8EAD-7ABC19F40122}" srcOrd="6" destOrd="0" presId="urn:microsoft.com/office/officeart/2005/8/layout/cycle1"/>
    <dgm:cxn modelId="{561DF1CB-BFD4-4787-BE09-24EC4BD7D903}" type="presParOf" srcId="{E37545EA-28A8-4799-9E9B-0DC8EBBB4150}" destId="{78C12959-BB9D-457D-B743-7CAA52F450FD}" srcOrd="7" destOrd="0" presId="urn:microsoft.com/office/officeart/2005/8/layout/cycle1"/>
    <dgm:cxn modelId="{A62DAA88-B712-4BFF-883A-64B6E4DCC4D9}" type="presParOf" srcId="{E37545EA-28A8-4799-9E9B-0DC8EBBB4150}" destId="{D6AC8FE6-116D-44DC-B075-5993DD01BAA8}" srcOrd="8" destOrd="0" presId="urn:microsoft.com/office/officeart/2005/8/layout/cycle1"/>
    <dgm:cxn modelId="{CE436FCE-591C-4C92-B662-F9F50CEB56C5}" type="presParOf" srcId="{E37545EA-28A8-4799-9E9B-0DC8EBBB4150}" destId="{E40B5435-9311-488E-AD1F-23768FD65748}" srcOrd="9" destOrd="0" presId="urn:microsoft.com/office/officeart/2005/8/layout/cycle1"/>
    <dgm:cxn modelId="{228C91C1-85FF-4B70-9644-30F65779627A}" type="presParOf" srcId="{E37545EA-28A8-4799-9E9B-0DC8EBBB4150}" destId="{CFD23FBF-3DD9-4B40-893E-570E1DBE99E1}" srcOrd="10" destOrd="0" presId="urn:microsoft.com/office/officeart/2005/8/layout/cycle1"/>
    <dgm:cxn modelId="{6CAF67A8-FFA3-45DC-9A4F-588649D4FE31}" type="presParOf" srcId="{E37545EA-28A8-4799-9E9B-0DC8EBBB4150}" destId="{A00123B1-A0B9-4B34-A2D4-2164FC6708BE}" srcOrd="11" destOrd="0" presId="urn:microsoft.com/office/officeart/2005/8/layout/cycle1"/>
    <dgm:cxn modelId="{12456699-CFED-414D-ADA3-41466019B2D4}" type="presParOf" srcId="{E37545EA-28A8-4799-9E9B-0DC8EBBB4150}" destId="{C71B8EA4-D16B-4E30-81F1-359AE0A0A44D}" srcOrd="12" destOrd="0" presId="urn:microsoft.com/office/officeart/2005/8/layout/cycle1"/>
    <dgm:cxn modelId="{748C8920-AF97-439C-AB59-C9AD18457F3E}" type="presParOf" srcId="{E37545EA-28A8-4799-9E9B-0DC8EBBB4150}" destId="{1DFDEB28-6443-42DF-8DF1-279E9EEF1172}" srcOrd="13" destOrd="0" presId="urn:microsoft.com/office/officeart/2005/8/layout/cycle1"/>
    <dgm:cxn modelId="{EBE01C2A-2819-4FBF-B632-01E833625AF5}" type="presParOf" srcId="{E37545EA-28A8-4799-9E9B-0DC8EBBB4150}" destId="{D8A43A50-6D1E-4470-89B7-11110659652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6B5CC8D-ECAB-4FB2-A70A-E51911576E1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0ABD2E3-48AC-4D34-ABC2-D2B774111F71}">
      <dgm:prSet phldrT="[Texto]"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</a:rPr>
            <a:t>Guide for the construction of new guiding documents</a:t>
          </a:r>
          <a:endParaRPr lang="pt-PT" sz="1600" dirty="0">
            <a:solidFill>
              <a:schemeClr val="accent2">
                <a:lumMod val="50000"/>
              </a:schemeClr>
            </a:solidFill>
          </a:endParaRPr>
        </a:p>
      </dgm:t>
    </dgm:pt>
    <dgm:pt modelId="{1B8EC1EA-D0CC-4723-A389-C2CB68E0620F}" type="parTrans" cxnId="{9C36246F-037A-4347-AE13-7E535BFCC8CD}">
      <dgm:prSet/>
      <dgm:spPr/>
      <dgm:t>
        <a:bodyPr/>
        <a:lstStyle/>
        <a:p>
          <a:endParaRPr lang="pt-PT"/>
        </a:p>
      </dgm:t>
    </dgm:pt>
    <dgm:pt modelId="{D44FC07B-8852-48C1-907C-4BBC4F287DF2}" type="sibTrans" cxnId="{9C36246F-037A-4347-AE13-7E535BFCC8CD}">
      <dgm:prSet/>
      <dgm:spPr/>
      <dgm:t>
        <a:bodyPr/>
        <a:lstStyle/>
        <a:p>
          <a:endParaRPr lang="pt-PT"/>
        </a:p>
      </dgm:t>
    </dgm:pt>
    <dgm:pt modelId="{5ADEF5A0-32AC-4DEB-ABBD-B0C394E47F7D}">
      <dgm:prSet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</a:rPr>
            <a:t>Final Report of the intervention</a:t>
          </a:r>
          <a:endParaRPr lang="pt-PT" sz="1600" dirty="0">
            <a:solidFill>
              <a:schemeClr val="accent2">
                <a:lumMod val="50000"/>
              </a:schemeClr>
            </a:solidFill>
          </a:endParaRPr>
        </a:p>
      </dgm:t>
    </dgm:pt>
    <dgm:pt modelId="{44BF18EF-803A-4E17-85DF-03E97CE17CE3}" type="parTrans" cxnId="{DC839EA6-2681-4812-BCAB-3AC1338D6FA5}">
      <dgm:prSet/>
      <dgm:spPr/>
      <dgm:t>
        <a:bodyPr/>
        <a:lstStyle/>
        <a:p>
          <a:endParaRPr lang="pt-PT"/>
        </a:p>
      </dgm:t>
    </dgm:pt>
    <dgm:pt modelId="{4C2C0EBA-2CB8-4862-B537-F1629619B4E9}" type="sibTrans" cxnId="{DC839EA6-2681-4812-BCAB-3AC1338D6FA5}">
      <dgm:prSet/>
      <dgm:spPr/>
      <dgm:t>
        <a:bodyPr/>
        <a:lstStyle/>
        <a:p>
          <a:endParaRPr lang="pt-PT"/>
        </a:p>
      </dgm:t>
    </dgm:pt>
    <dgm:pt modelId="{02AE3902-A726-4628-811A-2C6AAAF22ABF}">
      <dgm:prSet custT="1"/>
      <dgm:spPr/>
      <dgm:t>
        <a:bodyPr/>
        <a:lstStyle/>
        <a:p>
          <a:r>
            <a:rPr lang="en-US" sz="1600" dirty="0">
              <a:solidFill>
                <a:schemeClr val="accent2">
                  <a:lumMod val="50000"/>
                </a:schemeClr>
              </a:solidFill>
            </a:rPr>
            <a:t>Learning Development</a:t>
          </a:r>
        </a:p>
        <a:p>
          <a:r>
            <a:rPr lang="en-US" sz="1600" dirty="0">
              <a:solidFill>
                <a:schemeClr val="accent2">
                  <a:lumMod val="50000"/>
                </a:schemeClr>
              </a:solidFill>
            </a:rPr>
            <a:t>Project</a:t>
          </a:r>
          <a:endParaRPr lang="pt-PT" sz="1600" dirty="0">
            <a:solidFill>
              <a:schemeClr val="accent2">
                <a:lumMod val="50000"/>
              </a:schemeClr>
            </a:solidFill>
          </a:endParaRPr>
        </a:p>
      </dgm:t>
    </dgm:pt>
    <dgm:pt modelId="{8C9DF073-04F5-4514-919F-49A909800E5B}" type="parTrans" cxnId="{B5F937DE-201C-4943-81F5-2C80D3089379}">
      <dgm:prSet/>
      <dgm:spPr/>
      <dgm:t>
        <a:bodyPr/>
        <a:lstStyle/>
        <a:p>
          <a:endParaRPr lang="pt-PT"/>
        </a:p>
      </dgm:t>
    </dgm:pt>
    <dgm:pt modelId="{2C2B2411-5DA1-4495-BEB9-034269ED64C2}" type="sibTrans" cxnId="{B5F937DE-201C-4943-81F5-2C80D3089379}">
      <dgm:prSet/>
      <dgm:spPr/>
      <dgm:t>
        <a:bodyPr/>
        <a:lstStyle/>
        <a:p>
          <a:endParaRPr lang="pt-PT"/>
        </a:p>
      </dgm:t>
    </dgm:pt>
    <dgm:pt modelId="{F257FE72-CE38-4D0A-B8BD-5D4C868546A5}" type="pres">
      <dgm:prSet presAssocID="{F6B5CC8D-ECAB-4FB2-A70A-E51911576E10}" presName="arrowDiagram" presStyleCnt="0">
        <dgm:presLayoutVars>
          <dgm:chMax val="5"/>
          <dgm:dir/>
          <dgm:resizeHandles val="exact"/>
        </dgm:presLayoutVars>
      </dgm:prSet>
      <dgm:spPr/>
    </dgm:pt>
    <dgm:pt modelId="{156BA186-6DA0-4E6F-A1CF-9BA6B25BF148}" type="pres">
      <dgm:prSet presAssocID="{F6B5CC8D-ECAB-4FB2-A70A-E51911576E10}" presName="arrow" presStyleLbl="bgShp" presStyleIdx="0" presStyleCnt="1" custLinFactNeighborX="1284" custLinFactNeighborY="-3369"/>
      <dgm:spPr/>
    </dgm:pt>
    <dgm:pt modelId="{044D6617-FA9A-4F59-B31E-AE433666D8FC}" type="pres">
      <dgm:prSet presAssocID="{F6B5CC8D-ECAB-4FB2-A70A-E51911576E10}" presName="arrowDiagram3" presStyleCnt="0"/>
      <dgm:spPr/>
    </dgm:pt>
    <dgm:pt modelId="{C175C01A-E77F-402A-A3DE-24B1784F7786}" type="pres">
      <dgm:prSet presAssocID="{02AE3902-A726-4628-811A-2C6AAAF22ABF}" presName="bullet3a" presStyleLbl="node1" presStyleIdx="0" presStyleCnt="3" custLinFactNeighborX="-45553" custLinFactNeighborY="-63013"/>
      <dgm:spPr/>
    </dgm:pt>
    <dgm:pt modelId="{A13CA0BB-44DA-470B-862A-BC7A13B31496}" type="pres">
      <dgm:prSet presAssocID="{02AE3902-A726-4628-811A-2C6AAAF22ABF}" presName="textBox3a" presStyleLbl="revTx" presStyleIdx="0" presStyleCnt="3" custScaleX="133976" custScaleY="154865" custLinFactY="-16200" custLinFactNeighborX="-34660" custLinFactNeighborY="-100000">
        <dgm:presLayoutVars>
          <dgm:bulletEnabled val="1"/>
        </dgm:presLayoutVars>
      </dgm:prSet>
      <dgm:spPr/>
    </dgm:pt>
    <dgm:pt modelId="{05A19A1F-E90F-4674-A268-A4C75C3CE52E}" type="pres">
      <dgm:prSet presAssocID="{5ADEF5A0-32AC-4DEB-ABBD-B0C394E47F7D}" presName="bullet3b" presStyleLbl="node1" presStyleIdx="1" presStyleCnt="3" custLinFactNeighborX="83659" custLinFactNeighborY="-62744"/>
      <dgm:spPr/>
    </dgm:pt>
    <dgm:pt modelId="{CE6B9C5F-FF75-436C-883E-F61E1C0B4A35}" type="pres">
      <dgm:prSet presAssocID="{5ADEF5A0-32AC-4DEB-ABBD-B0C394E47F7D}" presName="textBox3b" presStyleLbl="revTx" presStyleIdx="1" presStyleCnt="3" custScaleX="116307" custScaleY="66369" custLinFactNeighborX="6826" custLinFactNeighborY="-55">
        <dgm:presLayoutVars>
          <dgm:bulletEnabled val="1"/>
        </dgm:presLayoutVars>
      </dgm:prSet>
      <dgm:spPr/>
    </dgm:pt>
    <dgm:pt modelId="{3D59A188-18D7-4DB8-8AEE-7CD62C4CE947}" type="pres">
      <dgm:prSet presAssocID="{A0ABD2E3-48AC-4D34-ABC2-D2B774111F71}" presName="bullet3c" presStyleLbl="node1" presStyleIdx="2" presStyleCnt="3" custLinFactX="41148" custLinFactNeighborX="100000" custLinFactNeighborY="-65533"/>
      <dgm:spPr/>
    </dgm:pt>
    <dgm:pt modelId="{1C335E03-B4E0-487E-8705-EE75C3FCEBA7}" type="pres">
      <dgm:prSet presAssocID="{A0ABD2E3-48AC-4D34-ABC2-D2B774111F71}" presName="textBox3c" presStyleLbl="revTx" presStyleIdx="2" presStyleCnt="3" custScaleX="129385" custScaleY="57301" custLinFactNeighborX="-75090" custLinFactNeighborY="-90520">
        <dgm:presLayoutVars>
          <dgm:bulletEnabled val="1"/>
        </dgm:presLayoutVars>
      </dgm:prSet>
      <dgm:spPr/>
    </dgm:pt>
  </dgm:ptLst>
  <dgm:cxnLst>
    <dgm:cxn modelId="{BBA1D50C-18F5-4E44-BDC8-1800830DE45F}" type="presOf" srcId="{5ADEF5A0-32AC-4DEB-ABBD-B0C394E47F7D}" destId="{CE6B9C5F-FF75-436C-883E-F61E1C0B4A35}" srcOrd="0" destOrd="0" presId="urn:microsoft.com/office/officeart/2005/8/layout/arrow2"/>
    <dgm:cxn modelId="{290C9235-8BD2-466F-92CA-9625274A83A6}" type="presOf" srcId="{02AE3902-A726-4628-811A-2C6AAAF22ABF}" destId="{A13CA0BB-44DA-470B-862A-BC7A13B31496}" srcOrd="0" destOrd="0" presId="urn:microsoft.com/office/officeart/2005/8/layout/arrow2"/>
    <dgm:cxn modelId="{9C36246F-037A-4347-AE13-7E535BFCC8CD}" srcId="{F6B5CC8D-ECAB-4FB2-A70A-E51911576E10}" destId="{A0ABD2E3-48AC-4D34-ABC2-D2B774111F71}" srcOrd="2" destOrd="0" parTransId="{1B8EC1EA-D0CC-4723-A389-C2CB68E0620F}" sibTransId="{D44FC07B-8852-48C1-907C-4BBC4F287DF2}"/>
    <dgm:cxn modelId="{01AF889E-A05B-47BB-A0F7-4B9041BEA2C9}" type="presOf" srcId="{F6B5CC8D-ECAB-4FB2-A70A-E51911576E10}" destId="{F257FE72-CE38-4D0A-B8BD-5D4C868546A5}" srcOrd="0" destOrd="0" presId="urn:microsoft.com/office/officeart/2005/8/layout/arrow2"/>
    <dgm:cxn modelId="{DC839EA6-2681-4812-BCAB-3AC1338D6FA5}" srcId="{F6B5CC8D-ECAB-4FB2-A70A-E51911576E10}" destId="{5ADEF5A0-32AC-4DEB-ABBD-B0C394E47F7D}" srcOrd="1" destOrd="0" parTransId="{44BF18EF-803A-4E17-85DF-03E97CE17CE3}" sibTransId="{4C2C0EBA-2CB8-4862-B537-F1629619B4E9}"/>
    <dgm:cxn modelId="{B5F937DE-201C-4943-81F5-2C80D3089379}" srcId="{F6B5CC8D-ECAB-4FB2-A70A-E51911576E10}" destId="{02AE3902-A726-4628-811A-2C6AAAF22ABF}" srcOrd="0" destOrd="0" parTransId="{8C9DF073-04F5-4514-919F-49A909800E5B}" sibTransId="{2C2B2411-5DA1-4495-BEB9-034269ED64C2}"/>
    <dgm:cxn modelId="{960A9EE0-E596-46BB-9818-5B12ED638012}" type="presOf" srcId="{A0ABD2E3-48AC-4D34-ABC2-D2B774111F71}" destId="{1C335E03-B4E0-487E-8705-EE75C3FCEBA7}" srcOrd="0" destOrd="0" presId="urn:microsoft.com/office/officeart/2005/8/layout/arrow2"/>
    <dgm:cxn modelId="{BE6C8669-26AA-4DEE-97E2-E38725452AFF}" type="presParOf" srcId="{F257FE72-CE38-4D0A-B8BD-5D4C868546A5}" destId="{156BA186-6DA0-4E6F-A1CF-9BA6B25BF148}" srcOrd="0" destOrd="0" presId="urn:microsoft.com/office/officeart/2005/8/layout/arrow2"/>
    <dgm:cxn modelId="{7903C45B-3D9D-4735-A3AD-6C0B10B9AB6A}" type="presParOf" srcId="{F257FE72-CE38-4D0A-B8BD-5D4C868546A5}" destId="{044D6617-FA9A-4F59-B31E-AE433666D8FC}" srcOrd="1" destOrd="0" presId="urn:microsoft.com/office/officeart/2005/8/layout/arrow2"/>
    <dgm:cxn modelId="{DB7AC785-7DBE-49B6-AF38-9031F5F740B3}" type="presParOf" srcId="{044D6617-FA9A-4F59-B31E-AE433666D8FC}" destId="{C175C01A-E77F-402A-A3DE-24B1784F7786}" srcOrd="0" destOrd="0" presId="urn:microsoft.com/office/officeart/2005/8/layout/arrow2"/>
    <dgm:cxn modelId="{163AAE40-4E06-4555-A7E5-5672281CDA82}" type="presParOf" srcId="{044D6617-FA9A-4F59-B31E-AE433666D8FC}" destId="{A13CA0BB-44DA-470B-862A-BC7A13B31496}" srcOrd="1" destOrd="0" presId="urn:microsoft.com/office/officeart/2005/8/layout/arrow2"/>
    <dgm:cxn modelId="{8DD6346D-D0D9-4786-8A3D-204B336DC1BB}" type="presParOf" srcId="{044D6617-FA9A-4F59-B31E-AE433666D8FC}" destId="{05A19A1F-E90F-4674-A268-A4C75C3CE52E}" srcOrd="2" destOrd="0" presId="urn:microsoft.com/office/officeart/2005/8/layout/arrow2"/>
    <dgm:cxn modelId="{D925290C-9A2E-4651-B9B2-384665072162}" type="presParOf" srcId="{044D6617-FA9A-4F59-B31E-AE433666D8FC}" destId="{CE6B9C5F-FF75-436C-883E-F61E1C0B4A35}" srcOrd="3" destOrd="0" presId="urn:microsoft.com/office/officeart/2005/8/layout/arrow2"/>
    <dgm:cxn modelId="{F60A465D-7D75-42E7-B4B7-8A507BBA76F4}" type="presParOf" srcId="{044D6617-FA9A-4F59-B31E-AE433666D8FC}" destId="{3D59A188-18D7-4DB8-8AEE-7CD62C4CE947}" srcOrd="4" destOrd="0" presId="urn:microsoft.com/office/officeart/2005/8/layout/arrow2"/>
    <dgm:cxn modelId="{F49B0DF9-4C19-4C5C-8089-DDF871294BDA}" type="presParOf" srcId="{044D6617-FA9A-4F59-B31E-AE433666D8FC}" destId="{1C335E03-B4E0-487E-8705-EE75C3FCEBA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B1978-02E8-4514-B289-BDAF0E4B27F0}">
      <dsp:nvSpPr>
        <dsp:cNvPr id="0" name=""/>
        <dsp:cNvSpPr/>
      </dsp:nvSpPr>
      <dsp:spPr>
        <a:xfrm>
          <a:off x="11197" y="0"/>
          <a:ext cx="9733972" cy="1120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cap="none" spc="0" dirty="0">
              <a:ln w="10541" cmpd="sng">
                <a:prstDash val="solid"/>
              </a:ln>
              <a:effectLst/>
              <a:latin typeface="Calibri"/>
              <a:ea typeface="+mn-ea"/>
              <a:cs typeface="+mn-cs"/>
            </a:rPr>
            <a:t>EDUCATIONAL SCHOOL PROJECT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cap="none" spc="0" dirty="0">
              <a:ln w="10541" cmpd="sng">
                <a:prstDash val="solid"/>
              </a:ln>
              <a:effectLst/>
              <a:latin typeface="Calibri"/>
              <a:ea typeface="+mn-ea"/>
              <a:cs typeface="+mn-cs"/>
            </a:rPr>
            <a:t>"School in Values: to know more, to be better and to live happily"</a:t>
          </a:r>
          <a:endParaRPr lang="pt-PT" sz="2400" b="1" kern="1200" cap="none" spc="0" dirty="0">
            <a:ln w="10541" cmpd="sng">
              <a:prstDash val="solid"/>
            </a:ln>
            <a:effectLst/>
            <a:latin typeface="Calibri"/>
            <a:ea typeface="+mn-ea"/>
            <a:cs typeface="+mn-cs"/>
          </a:endParaRPr>
        </a:p>
      </dsp:txBody>
      <dsp:txXfrm>
        <a:off x="44001" y="32804"/>
        <a:ext cx="9668364" cy="1054417"/>
      </dsp:txXfrm>
    </dsp:sp>
    <dsp:sp modelId="{32A443A5-8C5A-45ED-843C-22FCD5F11C3C}">
      <dsp:nvSpPr>
        <dsp:cNvPr id="0" name=""/>
        <dsp:cNvSpPr/>
      </dsp:nvSpPr>
      <dsp:spPr>
        <a:xfrm>
          <a:off x="15099" y="1299294"/>
          <a:ext cx="9714970" cy="1035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99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1" kern="1200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Annual</a:t>
          </a:r>
          <a:r>
            <a:rPr lang="pt-PT" sz="2400" b="1" kern="1200" cap="all" spc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 </a:t>
          </a:r>
          <a:r>
            <a:rPr lang="pt-PT" sz="2400" b="1" kern="1200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activity</a:t>
          </a:r>
          <a:r>
            <a:rPr lang="pt-PT" sz="2400" b="1" kern="1200" cap="all" spc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 </a:t>
          </a:r>
          <a:r>
            <a:rPr lang="pt-PT" sz="2400" b="1" kern="1200" cap="all" spc="0" dirty="0" err="1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Calibri"/>
              <a:ea typeface="+mn-ea"/>
              <a:cs typeface="+mn-cs"/>
            </a:rPr>
            <a:t>plan</a:t>
          </a:r>
          <a:endParaRPr lang="pt-PT" sz="2400" b="1" kern="1200" cap="all" spc="0" dirty="0">
            <a:ln w="9000" cmpd="sng">
              <a:prstDash val="solid"/>
            </a:ln>
            <a:effectLst>
              <a:reflection blurRad="12700" stA="28000" endPos="45000" dist="1000" dir="5400000" sy="-100000" algn="bl" rotWithShape="0"/>
            </a:effectLst>
            <a:latin typeface="Calibri"/>
            <a:ea typeface="+mn-ea"/>
            <a:cs typeface="+mn-cs"/>
          </a:endParaRPr>
        </a:p>
      </dsp:txBody>
      <dsp:txXfrm>
        <a:off x="45429" y="1329624"/>
        <a:ext cx="9654310" cy="974872"/>
      </dsp:txXfrm>
    </dsp:sp>
    <dsp:sp modelId="{BA086104-AB21-49D0-BC8C-9F8A764B85AE}">
      <dsp:nvSpPr>
        <dsp:cNvPr id="0" name=""/>
        <dsp:cNvSpPr/>
      </dsp:nvSpPr>
      <dsp:spPr>
        <a:xfrm>
          <a:off x="0" y="2537075"/>
          <a:ext cx="2934674" cy="9621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Educational</a:t>
          </a:r>
          <a:r>
            <a:rPr lang="pt-PT" sz="1600" b="1" kern="1200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and</a:t>
          </a:r>
          <a:r>
            <a:rPr lang="pt-PT" sz="1600" b="1" kern="1200" dirty="0">
              <a:ln/>
              <a:latin typeface="Calibri"/>
              <a:ea typeface="+mn-ea"/>
              <a:cs typeface="+mn-cs"/>
            </a:rPr>
            <a:t> Curricular </a:t>
          </a: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kern="1200" dirty="0">
            <a:ln/>
            <a:latin typeface="Calibri"/>
            <a:ea typeface="+mn-ea"/>
            <a:cs typeface="+mn-cs"/>
          </a:endParaRPr>
        </a:p>
      </dsp:txBody>
      <dsp:txXfrm>
        <a:off x="28180" y="2565255"/>
        <a:ext cx="2878314" cy="905787"/>
      </dsp:txXfrm>
    </dsp:sp>
    <dsp:sp modelId="{7BB7F6EB-E36A-4EE5-9A5E-E9068BC9FE98}">
      <dsp:nvSpPr>
        <dsp:cNvPr id="0" name=""/>
        <dsp:cNvSpPr/>
      </dsp:nvSpPr>
      <dsp:spPr>
        <a:xfrm>
          <a:off x="34046" y="3652976"/>
          <a:ext cx="1454650" cy="1183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latin typeface="Calibri"/>
              <a:ea typeface="+mn-ea"/>
              <a:cs typeface="+mn-cs"/>
            </a:rPr>
            <a:t>Nursery</a:t>
          </a:r>
          <a:r>
            <a:rPr lang="pt-PT" sz="1600" b="1" kern="1200" dirty="0"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and</a:t>
          </a:r>
          <a:r>
            <a:rPr lang="pt-PT" sz="1600" b="1" kern="1200" dirty="0"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Preschool</a:t>
          </a:r>
          <a:endParaRPr lang="pt-PT" sz="1600" b="1" kern="1200" dirty="0">
            <a:latin typeface="Calibri"/>
            <a:ea typeface="+mn-ea"/>
            <a:cs typeface="+mn-cs"/>
          </a:endParaRPr>
        </a:p>
      </dsp:txBody>
      <dsp:txXfrm>
        <a:off x="68700" y="3687630"/>
        <a:ext cx="1385342" cy="1113877"/>
      </dsp:txXfrm>
    </dsp:sp>
    <dsp:sp modelId="{D3DEAE34-C0CD-470E-9F59-8286A91A96B2}">
      <dsp:nvSpPr>
        <dsp:cNvPr id="0" name=""/>
        <dsp:cNvSpPr/>
      </dsp:nvSpPr>
      <dsp:spPr>
        <a:xfrm>
          <a:off x="1519244" y="3652976"/>
          <a:ext cx="1454650" cy="11651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atin typeface="Calibri"/>
              <a:ea typeface="+mn-ea"/>
              <a:cs typeface="+mn-cs"/>
            </a:rPr>
            <a:t>1st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Cycle</a:t>
          </a:r>
          <a:endParaRPr lang="pt-PT" sz="1600" b="1" kern="1200" dirty="0">
            <a:latin typeface="Calibri"/>
            <a:ea typeface="+mn-ea"/>
            <a:cs typeface="+mn-cs"/>
          </a:endParaRPr>
        </a:p>
      </dsp:txBody>
      <dsp:txXfrm>
        <a:off x="1553371" y="3687103"/>
        <a:ext cx="1386396" cy="1096913"/>
      </dsp:txXfrm>
    </dsp:sp>
    <dsp:sp modelId="{CB2E27C7-4FA8-4224-894A-5E2C92CD010F}">
      <dsp:nvSpPr>
        <dsp:cNvPr id="0" name=""/>
        <dsp:cNvSpPr/>
      </dsp:nvSpPr>
      <dsp:spPr>
        <a:xfrm>
          <a:off x="3048940" y="2563050"/>
          <a:ext cx="2189990" cy="933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n/>
              <a:latin typeface="Calibri"/>
              <a:ea typeface="+mn-ea"/>
              <a:cs typeface="+mn-cs"/>
            </a:rPr>
            <a:t>Curricular </a:t>
          </a: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Enrichment</a:t>
          </a:r>
          <a:r>
            <a:rPr lang="pt-PT" sz="1600" b="1" kern="1200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kern="1200" dirty="0">
            <a:ln/>
            <a:latin typeface="Calibri"/>
            <a:ea typeface="+mn-ea"/>
            <a:cs typeface="+mn-cs"/>
          </a:endParaRPr>
        </a:p>
      </dsp:txBody>
      <dsp:txXfrm>
        <a:off x="3076280" y="2590390"/>
        <a:ext cx="2135310" cy="878782"/>
      </dsp:txXfrm>
    </dsp:sp>
    <dsp:sp modelId="{33F3D8FD-6E99-4130-B6A6-094D06BEFF2D}">
      <dsp:nvSpPr>
        <dsp:cNvPr id="0" name=""/>
        <dsp:cNvSpPr/>
      </dsp:nvSpPr>
      <dsp:spPr>
        <a:xfrm>
          <a:off x="5329928" y="2548444"/>
          <a:ext cx="4411948" cy="9493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Other</a:t>
          </a:r>
          <a:r>
            <a:rPr lang="pt-PT" sz="1600" b="1" kern="1200" dirty="0">
              <a:ln/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n/>
              <a:latin typeface="Calibri"/>
              <a:ea typeface="+mn-ea"/>
              <a:cs typeface="+mn-cs"/>
            </a:rPr>
            <a:t>activities</a:t>
          </a:r>
          <a:endParaRPr lang="pt-PT" sz="1600" b="1" kern="1200" dirty="0">
            <a:ln/>
            <a:latin typeface="Calibri"/>
            <a:ea typeface="+mn-ea"/>
            <a:cs typeface="+mn-cs"/>
          </a:endParaRPr>
        </a:p>
      </dsp:txBody>
      <dsp:txXfrm>
        <a:off x="5357733" y="2576249"/>
        <a:ext cx="4356338" cy="893709"/>
      </dsp:txXfrm>
    </dsp:sp>
    <dsp:sp modelId="{D18BC308-9A1E-4B8C-9405-39FFADFCB17F}">
      <dsp:nvSpPr>
        <dsp:cNvPr id="0" name=""/>
        <dsp:cNvSpPr/>
      </dsp:nvSpPr>
      <dsp:spPr>
        <a:xfrm>
          <a:off x="5300550" y="3681382"/>
          <a:ext cx="1454650" cy="11560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atin typeface="Calibri"/>
              <a:ea typeface="+mn-ea"/>
              <a:cs typeface="+mn-cs"/>
            </a:rPr>
            <a:t>Cultural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and</a:t>
          </a:r>
          <a:r>
            <a:rPr lang="pt-PT" sz="1600" b="1" kern="1200" dirty="0"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Recreational</a:t>
          </a:r>
          <a:endParaRPr lang="pt-PT" sz="1600" b="1" kern="1200" dirty="0">
            <a:latin typeface="Calibri"/>
            <a:ea typeface="+mn-ea"/>
            <a:cs typeface="+mn-cs"/>
          </a:endParaRPr>
        </a:p>
      </dsp:txBody>
      <dsp:txXfrm>
        <a:off x="5334409" y="3715241"/>
        <a:ext cx="1386932" cy="1088329"/>
      </dsp:txXfrm>
    </dsp:sp>
    <dsp:sp modelId="{48BB64BB-D556-4209-B620-77AA391A97BB}">
      <dsp:nvSpPr>
        <dsp:cNvPr id="0" name=""/>
        <dsp:cNvSpPr/>
      </dsp:nvSpPr>
      <dsp:spPr>
        <a:xfrm>
          <a:off x="6785748" y="3676617"/>
          <a:ext cx="1454650" cy="11608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latin typeface="Calibri"/>
              <a:ea typeface="+mn-ea"/>
              <a:cs typeface="+mn-cs"/>
            </a:rPr>
            <a:t>Training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Activities</a:t>
          </a:r>
          <a:endParaRPr lang="pt-PT" sz="1600" b="1" kern="1200" dirty="0">
            <a:latin typeface="Calibri"/>
            <a:ea typeface="+mn-ea"/>
            <a:cs typeface="+mn-cs"/>
          </a:endParaRPr>
        </a:p>
      </dsp:txBody>
      <dsp:txXfrm>
        <a:off x="6819747" y="3710616"/>
        <a:ext cx="1386652" cy="1092814"/>
      </dsp:txXfrm>
    </dsp:sp>
    <dsp:sp modelId="{5AD98C4B-23D3-48D0-AF87-9417F8B83178}">
      <dsp:nvSpPr>
        <dsp:cNvPr id="0" name=""/>
        <dsp:cNvSpPr/>
      </dsp:nvSpPr>
      <dsp:spPr>
        <a:xfrm>
          <a:off x="8290519" y="3687031"/>
          <a:ext cx="1454650" cy="1150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7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7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latin typeface="Calibri"/>
              <a:ea typeface="+mn-ea"/>
              <a:cs typeface="+mn-cs"/>
            </a:rPr>
            <a:t>Other</a:t>
          </a:r>
          <a:r>
            <a:rPr lang="pt-PT" sz="1600" b="1" kern="1200" dirty="0"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Pedagogical</a:t>
          </a:r>
          <a:r>
            <a:rPr lang="pt-PT" sz="1600" b="1" kern="1200" dirty="0">
              <a:latin typeface="Calibri"/>
              <a:ea typeface="+mn-ea"/>
              <a:cs typeface="+mn-cs"/>
            </a:rPr>
            <a:t> </a:t>
          </a:r>
          <a:r>
            <a:rPr lang="pt-PT" sz="1600" b="1" kern="1200" dirty="0" err="1">
              <a:latin typeface="Calibri"/>
              <a:ea typeface="+mn-ea"/>
              <a:cs typeface="+mn-cs"/>
            </a:rPr>
            <a:t>Projects</a:t>
          </a:r>
          <a:endParaRPr lang="pt-PT" sz="1600" b="1" kern="1200" dirty="0">
            <a:latin typeface="Calibri"/>
            <a:ea typeface="+mn-ea"/>
            <a:cs typeface="+mn-cs"/>
          </a:endParaRPr>
        </a:p>
      </dsp:txBody>
      <dsp:txXfrm>
        <a:off x="8324213" y="3720725"/>
        <a:ext cx="1387262" cy="1083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3EF62-25CA-4C9D-B4E0-93FCB08DBC5A}">
      <dsp:nvSpPr>
        <dsp:cNvPr id="0" name=""/>
        <dsp:cNvSpPr/>
      </dsp:nvSpPr>
      <dsp:spPr>
        <a:xfrm>
          <a:off x="2412472" y="1629499"/>
          <a:ext cx="2650303" cy="22608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Curricular </a:t>
          </a:r>
          <a:r>
            <a:rPr lang="pt-PT" sz="20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Enrichment</a:t>
          </a:r>
          <a:r>
            <a:rPr lang="pt-PT" sz="200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t-PT" sz="2000" kern="1200" dirty="0" err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Activities</a:t>
          </a:r>
          <a:endParaRPr lang="pt-PT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00600" y="1960600"/>
        <a:ext cx="1874047" cy="1598694"/>
      </dsp:txXfrm>
    </dsp:sp>
    <dsp:sp modelId="{D88086FB-ABC6-4045-9CC8-6B32C4CAB45D}">
      <dsp:nvSpPr>
        <dsp:cNvPr id="0" name=""/>
        <dsp:cNvSpPr/>
      </dsp:nvSpPr>
      <dsp:spPr>
        <a:xfrm rot="15906821">
          <a:off x="3499136" y="1161038"/>
          <a:ext cx="245873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 rot="10800000">
        <a:off x="3539158" y="1296695"/>
        <a:ext cx="172111" cy="296729"/>
      </dsp:txXfrm>
    </dsp:sp>
    <dsp:sp modelId="{701D5AB0-D429-43AF-A965-D6BF0C9A155E}">
      <dsp:nvSpPr>
        <dsp:cNvPr id="0" name=""/>
        <dsp:cNvSpPr/>
      </dsp:nvSpPr>
      <dsp:spPr>
        <a:xfrm>
          <a:off x="2812278" y="7931"/>
          <a:ext cx="1479633" cy="11636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 err="1">
              <a:solidFill>
                <a:schemeClr val="tx1"/>
              </a:solidFill>
            </a:rPr>
            <a:t>Study</a:t>
          </a:r>
          <a:endParaRPr lang="pt-PT" sz="1800" b="1" kern="1200" dirty="0">
            <a:solidFill>
              <a:schemeClr val="tx1"/>
            </a:solidFill>
          </a:endParaRPr>
        </a:p>
      </dsp:txBody>
      <dsp:txXfrm>
        <a:off x="3028965" y="178343"/>
        <a:ext cx="1046259" cy="822821"/>
      </dsp:txXfrm>
    </dsp:sp>
    <dsp:sp modelId="{56EC159C-C5A1-4B0E-96E2-BE9EE331EB20}">
      <dsp:nvSpPr>
        <dsp:cNvPr id="0" name=""/>
        <dsp:cNvSpPr/>
      </dsp:nvSpPr>
      <dsp:spPr>
        <a:xfrm rot="18750259">
          <a:off x="4576747" y="1491271"/>
          <a:ext cx="193918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0337"/>
            <a:satOff val="527"/>
            <a:lumOff val="735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>
        <a:off x="4586182" y="1611625"/>
        <a:ext cx="135743" cy="296729"/>
      </dsp:txXfrm>
    </dsp:sp>
    <dsp:sp modelId="{A594B082-8C41-4738-B3DE-273FD4239B19}">
      <dsp:nvSpPr>
        <dsp:cNvPr id="0" name=""/>
        <dsp:cNvSpPr/>
      </dsp:nvSpPr>
      <dsp:spPr>
        <a:xfrm>
          <a:off x="4459004" y="536966"/>
          <a:ext cx="1565382" cy="1163645"/>
        </a:xfrm>
        <a:prstGeom prst="ellipse">
          <a:avLst/>
        </a:prstGeom>
        <a:solidFill>
          <a:schemeClr val="accent2">
            <a:hueOff val="-110337"/>
            <a:satOff val="527"/>
            <a:lumOff val="735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 dirty="0" err="1">
              <a:solidFill>
                <a:schemeClr val="tx1"/>
              </a:solidFill>
            </a:rPr>
            <a:t>Library</a:t>
          </a:r>
          <a:endParaRPr lang="pt-PT" sz="1800" b="1" kern="1200" dirty="0">
            <a:solidFill>
              <a:schemeClr val="tx1"/>
            </a:solidFill>
          </a:endParaRPr>
        </a:p>
      </dsp:txBody>
      <dsp:txXfrm>
        <a:off x="4688249" y="707378"/>
        <a:ext cx="1106892" cy="822821"/>
      </dsp:txXfrm>
    </dsp:sp>
    <dsp:sp modelId="{76DED8F8-2795-412A-8196-6B37DC306AD6}">
      <dsp:nvSpPr>
        <dsp:cNvPr id="0" name=""/>
        <dsp:cNvSpPr/>
      </dsp:nvSpPr>
      <dsp:spPr>
        <a:xfrm rot="21171553">
          <a:off x="5091919" y="2336373"/>
          <a:ext cx="105898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20674"/>
            <a:satOff val="1055"/>
            <a:lumOff val="147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>
        <a:off x="5092042" y="2437258"/>
        <a:ext cx="74129" cy="296729"/>
      </dsp:txXfrm>
    </dsp:sp>
    <dsp:sp modelId="{DF607139-8A60-4457-A2EB-FD8D8A8EAFC8}">
      <dsp:nvSpPr>
        <dsp:cNvPr id="0" name=""/>
        <dsp:cNvSpPr/>
      </dsp:nvSpPr>
      <dsp:spPr>
        <a:xfrm>
          <a:off x="5236727" y="1871141"/>
          <a:ext cx="1569862" cy="1205327"/>
        </a:xfrm>
        <a:prstGeom prst="ellipse">
          <a:avLst/>
        </a:prstGeom>
        <a:solidFill>
          <a:schemeClr val="accent2">
            <a:hueOff val="-220674"/>
            <a:satOff val="1055"/>
            <a:lumOff val="1471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 err="1">
              <a:solidFill>
                <a:schemeClr val="tx1"/>
              </a:solidFill>
            </a:rPr>
            <a:t>Information</a:t>
          </a:r>
          <a:r>
            <a:rPr lang="pt-PT" sz="1400" b="1" kern="1200" dirty="0">
              <a:solidFill>
                <a:schemeClr val="tx1"/>
              </a:solidFill>
            </a:rPr>
            <a:t> </a:t>
          </a:r>
          <a:r>
            <a:rPr lang="pt-PT" sz="1400" b="1" kern="1200" dirty="0" err="1">
              <a:solidFill>
                <a:schemeClr val="tx1"/>
              </a:solidFill>
            </a:rPr>
            <a:t>Technology</a:t>
          </a:r>
          <a:endParaRPr lang="pt-PT" sz="1400" b="1" kern="1200" dirty="0">
            <a:solidFill>
              <a:schemeClr val="tx1"/>
            </a:solidFill>
          </a:endParaRPr>
        </a:p>
      </dsp:txBody>
      <dsp:txXfrm>
        <a:off x="5466628" y="2047657"/>
        <a:ext cx="1110060" cy="852295"/>
      </dsp:txXfrm>
    </dsp:sp>
    <dsp:sp modelId="{A45462FA-A209-4EF6-A2F1-5FCBF5A17D10}">
      <dsp:nvSpPr>
        <dsp:cNvPr id="0" name=""/>
        <dsp:cNvSpPr/>
      </dsp:nvSpPr>
      <dsp:spPr>
        <a:xfrm rot="1885976">
          <a:off x="4878307" y="3278924"/>
          <a:ext cx="226035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31011"/>
            <a:satOff val="1582"/>
            <a:lumOff val="2206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>
        <a:off x="4883283" y="3360153"/>
        <a:ext cx="158225" cy="296729"/>
      </dsp:txXfrm>
    </dsp:sp>
    <dsp:sp modelId="{0BE78E49-CCE2-40C8-B85B-82528D158B7D}">
      <dsp:nvSpPr>
        <dsp:cNvPr id="0" name=""/>
        <dsp:cNvSpPr/>
      </dsp:nvSpPr>
      <dsp:spPr>
        <a:xfrm>
          <a:off x="4983492" y="3436991"/>
          <a:ext cx="1627649" cy="1163645"/>
        </a:xfrm>
        <a:prstGeom prst="ellipse">
          <a:avLst/>
        </a:prstGeom>
        <a:solidFill>
          <a:schemeClr val="accent2">
            <a:hueOff val="-331011"/>
            <a:satOff val="1582"/>
            <a:lumOff val="2206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Physical</a:t>
          </a:r>
          <a:r>
            <a:rPr lang="pt-PT" sz="1600" b="1" kern="1200" baseline="0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600" b="1" kern="1200" baseline="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Education</a:t>
          </a:r>
          <a:endParaRPr lang="pt-PT" sz="1600" b="1" kern="1200" dirty="0">
            <a:solidFill>
              <a:schemeClr val="tx1"/>
            </a:solidFill>
          </a:endParaRPr>
        </a:p>
      </dsp:txBody>
      <dsp:txXfrm>
        <a:off x="5221856" y="3607403"/>
        <a:ext cx="1150921" cy="822821"/>
      </dsp:txXfrm>
    </dsp:sp>
    <dsp:sp modelId="{E1545E9D-593A-4EAA-BF26-731CA6457FE2}">
      <dsp:nvSpPr>
        <dsp:cNvPr id="0" name=""/>
        <dsp:cNvSpPr/>
      </dsp:nvSpPr>
      <dsp:spPr>
        <a:xfrm rot="4418181">
          <a:off x="3993315" y="3849575"/>
          <a:ext cx="273717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>
        <a:off x="4022805" y="3909091"/>
        <a:ext cx="191602" cy="296729"/>
      </dsp:txXfrm>
    </dsp:sp>
    <dsp:sp modelId="{0F1FC15F-DDE0-4B33-B2DD-1B1D44F8FF1F}">
      <dsp:nvSpPr>
        <dsp:cNvPr id="0" name=""/>
        <dsp:cNvSpPr/>
      </dsp:nvSpPr>
      <dsp:spPr>
        <a:xfrm>
          <a:off x="3597499" y="4338387"/>
          <a:ext cx="1548870" cy="1163645"/>
        </a:xfrm>
        <a:prstGeom prst="ellipse">
          <a:avLst/>
        </a:prstGeom>
        <a:solidFill>
          <a:schemeClr val="accent2">
            <a:hueOff val="-441348"/>
            <a:satOff val="2109"/>
            <a:lumOff val="2941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Musical </a:t>
          </a:r>
          <a:r>
            <a:rPr lang="pt-PT" sz="1400" b="1" kern="120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and</a:t>
          </a:r>
          <a:r>
            <a:rPr lang="pt-PT" sz="1400" b="1" kern="1200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400" b="1" kern="120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Dramatic</a:t>
          </a:r>
          <a:r>
            <a:rPr lang="pt-PT" sz="1400" b="1" kern="1200" dirty="0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 </a:t>
          </a:r>
          <a:r>
            <a:rPr lang="pt-PT" sz="1400" b="1" kern="1200" dirty="0" err="1">
              <a:solidFill>
                <a:schemeClr val="tx1"/>
              </a:solidFill>
              <a:effectLst/>
              <a:latin typeface="+mn-lt"/>
              <a:ea typeface="Times New Roman"/>
              <a:cs typeface="Times New Roman"/>
            </a:rPr>
            <a:t>Expression</a:t>
          </a:r>
          <a:endParaRPr lang="pt-PT" sz="1400" b="1" kern="1200" dirty="0">
            <a:solidFill>
              <a:schemeClr val="tx1"/>
            </a:solidFill>
          </a:endParaRPr>
        </a:p>
      </dsp:txBody>
      <dsp:txXfrm>
        <a:off x="3824326" y="4508799"/>
        <a:ext cx="1095216" cy="822821"/>
      </dsp:txXfrm>
    </dsp:sp>
    <dsp:sp modelId="{27CBDAF2-55AF-40DE-8D9C-ED4155098473}">
      <dsp:nvSpPr>
        <dsp:cNvPr id="0" name=""/>
        <dsp:cNvSpPr/>
      </dsp:nvSpPr>
      <dsp:spPr>
        <a:xfrm rot="6955557">
          <a:off x="2957178" y="3806340"/>
          <a:ext cx="303101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51685"/>
            <a:satOff val="2636"/>
            <a:lumOff val="367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 rot="10800000">
        <a:off x="3022521" y="3864361"/>
        <a:ext cx="212171" cy="296729"/>
      </dsp:txXfrm>
    </dsp:sp>
    <dsp:sp modelId="{DB556293-6C77-45FE-89DE-A5461E9BD88B}">
      <dsp:nvSpPr>
        <dsp:cNvPr id="0" name=""/>
        <dsp:cNvSpPr/>
      </dsp:nvSpPr>
      <dsp:spPr>
        <a:xfrm>
          <a:off x="1932604" y="4283759"/>
          <a:ext cx="1562799" cy="1163645"/>
        </a:xfrm>
        <a:prstGeom prst="ellipse">
          <a:avLst/>
        </a:prstGeom>
        <a:solidFill>
          <a:schemeClr val="accent2">
            <a:hueOff val="-551685"/>
            <a:satOff val="2636"/>
            <a:lumOff val="3677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solidFill>
                <a:schemeClr val="tx1"/>
              </a:solidFill>
            </a:rPr>
            <a:t>English</a:t>
          </a:r>
          <a:endParaRPr lang="pt-PT" sz="1600" b="1" kern="1200" dirty="0">
            <a:solidFill>
              <a:schemeClr val="tx1"/>
            </a:solidFill>
          </a:endParaRPr>
        </a:p>
      </dsp:txBody>
      <dsp:txXfrm>
        <a:off x="2161471" y="4454171"/>
        <a:ext cx="1105065" cy="822821"/>
      </dsp:txXfrm>
    </dsp:sp>
    <dsp:sp modelId="{67B4DA39-AA40-4161-80E7-7E51A964340A}">
      <dsp:nvSpPr>
        <dsp:cNvPr id="0" name=""/>
        <dsp:cNvSpPr/>
      </dsp:nvSpPr>
      <dsp:spPr>
        <a:xfrm rot="9292837">
          <a:off x="2224212" y="3160103"/>
          <a:ext cx="265022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62022"/>
            <a:satOff val="3164"/>
            <a:lumOff val="4412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 rot="10800000">
        <a:off x="2299959" y="3242137"/>
        <a:ext cx="185515" cy="296729"/>
      </dsp:txXfrm>
    </dsp:sp>
    <dsp:sp modelId="{23DB72D1-5441-429F-A8AC-4129475B4683}">
      <dsp:nvSpPr>
        <dsp:cNvPr id="0" name=""/>
        <dsp:cNvSpPr/>
      </dsp:nvSpPr>
      <dsp:spPr>
        <a:xfrm>
          <a:off x="659361" y="3248688"/>
          <a:ext cx="1589726" cy="1163645"/>
        </a:xfrm>
        <a:prstGeom prst="ellipse">
          <a:avLst/>
        </a:prstGeom>
        <a:solidFill>
          <a:schemeClr val="accent2">
            <a:hueOff val="-662022"/>
            <a:satOff val="3164"/>
            <a:lumOff val="4412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>
              <a:solidFill>
                <a:schemeClr val="tx1"/>
              </a:solidFill>
            </a:rPr>
            <a:t>Eco Clubs</a:t>
          </a:r>
        </a:p>
      </dsp:txBody>
      <dsp:txXfrm>
        <a:off x="892171" y="3419100"/>
        <a:ext cx="1124106" cy="822821"/>
      </dsp:txXfrm>
    </dsp:sp>
    <dsp:sp modelId="{3E5BCBF7-AE09-43FA-99AF-730737FC6DA9}">
      <dsp:nvSpPr>
        <dsp:cNvPr id="0" name=""/>
        <dsp:cNvSpPr/>
      </dsp:nvSpPr>
      <dsp:spPr>
        <a:xfrm rot="11224205">
          <a:off x="2130993" y="2326411"/>
          <a:ext cx="209685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72359"/>
            <a:satOff val="3691"/>
            <a:lumOff val="514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 rot="10800000">
        <a:off x="2193659" y="2429192"/>
        <a:ext cx="146780" cy="296729"/>
      </dsp:txXfrm>
    </dsp:sp>
    <dsp:sp modelId="{4033DC85-51DE-478A-9D2F-2332050668E9}">
      <dsp:nvSpPr>
        <dsp:cNvPr id="0" name=""/>
        <dsp:cNvSpPr/>
      </dsp:nvSpPr>
      <dsp:spPr>
        <a:xfrm>
          <a:off x="524921" y="1873829"/>
          <a:ext cx="1518464" cy="1163645"/>
        </a:xfrm>
        <a:prstGeom prst="ellipse">
          <a:avLst/>
        </a:prstGeom>
        <a:solidFill>
          <a:schemeClr val="accent2">
            <a:hueOff val="-772359"/>
            <a:satOff val="3691"/>
            <a:lumOff val="5148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solidFill>
                <a:schemeClr val="tx1"/>
              </a:solidFill>
            </a:rPr>
            <a:t>Swimming</a:t>
          </a:r>
          <a:endParaRPr lang="pt-PT" sz="1600" b="1" kern="1200" dirty="0">
            <a:solidFill>
              <a:schemeClr val="tx1"/>
            </a:solidFill>
          </a:endParaRPr>
        </a:p>
      </dsp:txBody>
      <dsp:txXfrm>
        <a:off x="747295" y="2044241"/>
        <a:ext cx="1073716" cy="822821"/>
      </dsp:txXfrm>
    </dsp:sp>
    <dsp:sp modelId="{46D061EE-A4F7-48CB-9A85-FD85FF9E2924}">
      <dsp:nvSpPr>
        <dsp:cNvPr id="0" name=""/>
        <dsp:cNvSpPr/>
      </dsp:nvSpPr>
      <dsp:spPr>
        <a:xfrm rot="13420087">
          <a:off x="2538038" y="1497630"/>
          <a:ext cx="272441" cy="4945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400" kern="1200"/>
        </a:p>
      </dsp:txBody>
      <dsp:txXfrm rot="10800000">
        <a:off x="2608464" y="1624757"/>
        <a:ext cx="190709" cy="296729"/>
      </dsp:txXfrm>
    </dsp:sp>
    <dsp:sp modelId="{A980E27C-5722-4FC3-BD84-155C5F34C762}">
      <dsp:nvSpPr>
        <dsp:cNvPr id="0" name=""/>
        <dsp:cNvSpPr/>
      </dsp:nvSpPr>
      <dsp:spPr>
        <a:xfrm>
          <a:off x="1220959" y="521565"/>
          <a:ext cx="1562485" cy="1163645"/>
        </a:xfrm>
        <a:prstGeom prst="ellipse">
          <a:avLst/>
        </a:prstGeom>
        <a:solidFill>
          <a:schemeClr val="accent2">
            <a:hueOff val="-882696"/>
            <a:satOff val="4218"/>
            <a:lumOff val="5883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b="1" kern="1200" dirty="0" err="1">
              <a:solidFill>
                <a:schemeClr val="tx1"/>
              </a:solidFill>
            </a:rPr>
            <a:t>Plastic</a:t>
          </a:r>
          <a:r>
            <a:rPr lang="pt-PT" sz="1600" b="1" kern="1200" dirty="0">
              <a:solidFill>
                <a:schemeClr val="tx1"/>
              </a:solidFill>
            </a:rPr>
            <a:t> </a:t>
          </a:r>
          <a:r>
            <a:rPr lang="pt-PT" sz="1700" b="1" kern="1200" dirty="0" err="1">
              <a:solidFill>
                <a:schemeClr val="tx1"/>
              </a:solidFill>
            </a:rPr>
            <a:t>expression</a:t>
          </a:r>
          <a:endParaRPr lang="pt-PT" sz="1700" b="1" kern="1200" dirty="0">
            <a:solidFill>
              <a:schemeClr val="tx1"/>
            </a:solidFill>
          </a:endParaRPr>
        </a:p>
      </dsp:txBody>
      <dsp:txXfrm>
        <a:off x="1449780" y="691977"/>
        <a:ext cx="1104843" cy="822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40462F-9B4C-489C-A657-E8133238B4AC}">
      <dsp:nvSpPr>
        <dsp:cNvPr id="0" name=""/>
        <dsp:cNvSpPr/>
      </dsp:nvSpPr>
      <dsp:spPr>
        <a:xfrm>
          <a:off x="-5331366" y="-816517"/>
          <a:ext cx="6348833" cy="6348833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5D3A9-0603-4957-8D54-BEA325A042A9}">
      <dsp:nvSpPr>
        <dsp:cNvPr id="0" name=""/>
        <dsp:cNvSpPr/>
      </dsp:nvSpPr>
      <dsp:spPr>
        <a:xfrm>
          <a:off x="654552" y="471579"/>
          <a:ext cx="3959185" cy="943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63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Eco </a:t>
          </a:r>
          <a:r>
            <a:rPr lang="pt-PT" sz="2200" kern="1200" dirty="0" err="1"/>
            <a:t>School</a:t>
          </a:r>
          <a:endParaRPr lang="pt-PT" sz="2200" kern="1200" dirty="0"/>
        </a:p>
      </dsp:txBody>
      <dsp:txXfrm>
        <a:off x="654552" y="471579"/>
        <a:ext cx="3959185" cy="943159"/>
      </dsp:txXfrm>
    </dsp:sp>
    <dsp:sp modelId="{8D123138-DA6A-4082-B4CB-48D04207F809}">
      <dsp:nvSpPr>
        <dsp:cNvPr id="0" name=""/>
        <dsp:cNvSpPr/>
      </dsp:nvSpPr>
      <dsp:spPr>
        <a:xfrm>
          <a:off x="65078" y="353684"/>
          <a:ext cx="1178949" cy="11789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3BAFD-4CFF-4CF6-8866-F8905E4396E0}">
      <dsp:nvSpPr>
        <dsp:cNvPr id="0" name=""/>
        <dsp:cNvSpPr/>
      </dsp:nvSpPr>
      <dsp:spPr>
        <a:xfrm>
          <a:off x="997391" y="1886319"/>
          <a:ext cx="3616346" cy="943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63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GPS - </a:t>
          </a:r>
          <a:r>
            <a:rPr lang="en-US" sz="1800" kern="1200" dirty="0"/>
            <a:t>Manage and Enhance Student Success</a:t>
          </a:r>
          <a:endParaRPr lang="pt-PT" sz="1800" kern="1200" dirty="0"/>
        </a:p>
      </dsp:txBody>
      <dsp:txXfrm>
        <a:off x="997391" y="1886319"/>
        <a:ext cx="3616346" cy="943159"/>
      </dsp:txXfrm>
    </dsp:sp>
    <dsp:sp modelId="{A503ACE8-096F-41B8-9D76-96287A04934C}">
      <dsp:nvSpPr>
        <dsp:cNvPr id="0" name=""/>
        <dsp:cNvSpPr/>
      </dsp:nvSpPr>
      <dsp:spPr>
        <a:xfrm>
          <a:off x="407916" y="1768424"/>
          <a:ext cx="1178949" cy="117894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47F0D-F8E7-4217-9D82-50BEC10AC920}">
      <dsp:nvSpPr>
        <dsp:cNvPr id="0" name=""/>
        <dsp:cNvSpPr/>
      </dsp:nvSpPr>
      <dsp:spPr>
        <a:xfrm>
          <a:off x="654552" y="3301059"/>
          <a:ext cx="3959185" cy="9431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8633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Education for Safety and Risk Prevention</a:t>
          </a:r>
          <a:endParaRPr lang="pt-PT" sz="2200" kern="1200" dirty="0"/>
        </a:p>
      </dsp:txBody>
      <dsp:txXfrm>
        <a:off x="654552" y="3301059"/>
        <a:ext cx="3959185" cy="943159"/>
      </dsp:txXfrm>
    </dsp:sp>
    <dsp:sp modelId="{920B045E-7152-4D5C-8782-5F985DEFFD6A}">
      <dsp:nvSpPr>
        <dsp:cNvPr id="0" name=""/>
        <dsp:cNvSpPr/>
      </dsp:nvSpPr>
      <dsp:spPr>
        <a:xfrm>
          <a:off x="65078" y="3183164"/>
          <a:ext cx="1178949" cy="117894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C890A-A31C-4677-9D3D-1A30AC0CF658}">
      <dsp:nvSpPr>
        <dsp:cNvPr id="0" name=""/>
        <dsp:cNvSpPr/>
      </dsp:nvSpPr>
      <dsp:spPr>
        <a:xfrm>
          <a:off x="0" y="0"/>
          <a:ext cx="5195544" cy="3957850"/>
        </a:xfrm>
        <a:prstGeom prst="roundRect">
          <a:avLst>
            <a:gd name="adj" fmla="val 5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 err="1">
              <a:solidFill>
                <a:schemeClr val="accent1">
                  <a:lumMod val="50000"/>
                </a:schemeClr>
              </a:solidFill>
            </a:rPr>
            <a:t>Main</a:t>
          </a:r>
          <a:r>
            <a:rPr lang="pt-PT" sz="20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pt-PT" sz="2000" kern="1200" dirty="0" err="1">
              <a:solidFill>
                <a:schemeClr val="accent1">
                  <a:lumMod val="50000"/>
                </a:schemeClr>
              </a:solidFill>
            </a:rPr>
            <a:t>Objectives</a:t>
          </a:r>
          <a:endParaRPr lang="pt-PT" sz="2000" kern="1200" dirty="0">
            <a:solidFill>
              <a:schemeClr val="accent1">
                <a:lumMod val="50000"/>
              </a:schemeClr>
            </a:solidFill>
          </a:endParaRPr>
        </a:p>
      </dsp:txBody>
      <dsp:txXfrm rot="16200000">
        <a:off x="-1103164" y="1103164"/>
        <a:ext cx="3245437" cy="1039108"/>
      </dsp:txXfrm>
    </dsp:sp>
    <dsp:sp modelId="{AD36186B-164B-4301-BEF7-8ABF7F170732}">
      <dsp:nvSpPr>
        <dsp:cNvPr id="0" name=""/>
        <dsp:cNvSpPr/>
      </dsp:nvSpPr>
      <dsp:spPr>
        <a:xfrm>
          <a:off x="1039108" y="0"/>
          <a:ext cx="3870680" cy="39578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1. Contribute to the improvement of teaching practices;</a:t>
          </a:r>
          <a:endParaRPr lang="pt-PT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2. To know how the school plans, implements and evaluates learning;</a:t>
          </a:r>
          <a:endParaRPr lang="pt-PT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3. Monitor the development and effects of the measures implemented;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4. To induce the adoption of devices for monitoring and self-assessment;</a:t>
          </a:r>
          <a:endParaRPr lang="pt-PT" sz="2000" kern="1200" dirty="0">
            <a:solidFill>
              <a:schemeClr val="tx1"/>
            </a:solidFill>
          </a:endParaRPr>
        </a:p>
      </dsp:txBody>
      <dsp:txXfrm>
        <a:off x="1039108" y="0"/>
        <a:ext cx="3870680" cy="3957850"/>
      </dsp:txXfrm>
    </dsp:sp>
    <dsp:sp modelId="{A400CAC1-015B-42CB-B36B-18CC76DF814C}">
      <dsp:nvSpPr>
        <dsp:cNvPr id="0" name=""/>
        <dsp:cNvSpPr/>
      </dsp:nvSpPr>
      <dsp:spPr>
        <a:xfrm>
          <a:off x="5379429" y="0"/>
          <a:ext cx="5195544" cy="3957850"/>
        </a:xfrm>
        <a:prstGeom prst="roundRect">
          <a:avLst>
            <a:gd name="adj" fmla="val 5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 err="1">
              <a:solidFill>
                <a:schemeClr val="accent1">
                  <a:lumMod val="50000"/>
                </a:schemeClr>
              </a:solidFill>
            </a:rPr>
            <a:t>Specific</a:t>
          </a:r>
          <a:r>
            <a:rPr lang="pt-PT" sz="2000" kern="1200" dirty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pt-PT" sz="2000" kern="1200" dirty="0" err="1">
              <a:solidFill>
                <a:schemeClr val="accent1">
                  <a:lumMod val="50000"/>
                </a:schemeClr>
              </a:solidFill>
            </a:rPr>
            <a:t>objectives</a:t>
          </a:r>
          <a:endParaRPr lang="pt-PT" sz="2000" kern="1200" dirty="0">
            <a:solidFill>
              <a:schemeClr val="accent1">
                <a:lumMod val="50000"/>
              </a:schemeClr>
            </a:solidFill>
          </a:endParaRPr>
        </a:p>
      </dsp:txBody>
      <dsp:txXfrm rot="16200000">
        <a:off x="4276265" y="1103164"/>
        <a:ext cx="3245437" cy="1039108"/>
      </dsp:txXfrm>
    </dsp:sp>
    <dsp:sp modelId="{FBA64B55-E3B4-4C1C-9FCD-AF18324BC893}">
      <dsp:nvSpPr>
        <dsp:cNvPr id="0" name=""/>
        <dsp:cNvSpPr/>
      </dsp:nvSpPr>
      <dsp:spPr>
        <a:xfrm rot="5400000">
          <a:off x="5114513" y="3004094"/>
          <a:ext cx="581787" cy="77933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4753E-1333-48F5-B338-FBCED1C3C660}">
      <dsp:nvSpPr>
        <dsp:cNvPr id="0" name=""/>
        <dsp:cNvSpPr/>
      </dsp:nvSpPr>
      <dsp:spPr>
        <a:xfrm>
          <a:off x="6418538" y="0"/>
          <a:ext cx="3870680" cy="39578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1. To appreciate the planning of the learning of the school;</a:t>
          </a:r>
          <a:endParaRPr lang="pt-PT" sz="2000" kern="1200" dirty="0">
            <a:solidFill>
              <a:schemeClr val="tx1"/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2. To know the articulation between evaluation of the learning and the measures implemented for the improvement;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3. Stimulate practices of reflection on the planning and results obtained</a:t>
          </a:r>
          <a:r>
            <a:rPr lang="en-US" sz="2000" kern="1200" dirty="0">
              <a:solidFill>
                <a:schemeClr val="accent1">
                  <a:lumMod val="50000"/>
                </a:schemeClr>
              </a:solidFill>
            </a:rPr>
            <a:t>.</a:t>
          </a:r>
          <a:endParaRPr lang="pt-PT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418538" y="0"/>
        <a:ext cx="3870680" cy="39578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328B0-27D6-48A3-900A-2EBD7340C44B}">
      <dsp:nvSpPr>
        <dsp:cNvPr id="0" name=""/>
        <dsp:cNvSpPr/>
      </dsp:nvSpPr>
      <dsp:spPr>
        <a:xfrm>
          <a:off x="743971" y="-6419"/>
          <a:ext cx="6540411" cy="5188785"/>
        </a:xfrm>
        <a:prstGeom prst="circularArrow">
          <a:avLst>
            <a:gd name="adj1" fmla="val 5274"/>
            <a:gd name="adj2" fmla="val 312630"/>
            <a:gd name="adj3" fmla="val 14233713"/>
            <a:gd name="adj4" fmla="val 17123753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15ED65-07AD-41BB-8E0C-04122E001C7D}">
      <dsp:nvSpPr>
        <dsp:cNvPr id="0" name=""/>
        <dsp:cNvSpPr/>
      </dsp:nvSpPr>
      <dsp:spPr>
        <a:xfrm>
          <a:off x="3030928" y="0"/>
          <a:ext cx="196649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 err="1"/>
            <a:t>First</a:t>
          </a:r>
          <a:r>
            <a:rPr lang="pt-PT" sz="1600" kern="1200" dirty="0"/>
            <a:t> </a:t>
          </a:r>
          <a:r>
            <a:rPr lang="pt-PT" sz="1600" kern="1200" dirty="0" err="1"/>
            <a:t>Intervention</a:t>
          </a:r>
          <a:endParaRPr lang="pt-PT" sz="1600" kern="1200" dirty="0"/>
        </a:p>
      </dsp:txBody>
      <dsp:txXfrm>
        <a:off x="3078926" y="47998"/>
        <a:ext cx="1870501" cy="887252"/>
      </dsp:txXfrm>
    </dsp:sp>
    <dsp:sp modelId="{71692774-E14F-498D-B067-0B749F0405A7}">
      <dsp:nvSpPr>
        <dsp:cNvPr id="0" name=""/>
        <dsp:cNvSpPr/>
      </dsp:nvSpPr>
      <dsp:spPr>
        <a:xfrm>
          <a:off x="5564276" y="1176261"/>
          <a:ext cx="196649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 err="1"/>
            <a:t>Synthesis</a:t>
          </a:r>
          <a:r>
            <a:rPr lang="pt-PT" sz="1600" kern="1200" dirty="0"/>
            <a:t> </a:t>
          </a:r>
          <a:r>
            <a:rPr lang="pt-PT" sz="1600" kern="1200" dirty="0" err="1"/>
            <a:t>report</a:t>
          </a:r>
          <a:r>
            <a:rPr lang="pt-PT" sz="1600" kern="1200" dirty="0"/>
            <a:t> </a:t>
          </a:r>
          <a:r>
            <a:rPr lang="pt-PT" sz="1600" kern="1200" dirty="0" err="1"/>
            <a:t>on</a:t>
          </a:r>
          <a:r>
            <a:rPr lang="pt-PT" sz="1600" kern="1200" dirty="0"/>
            <a:t> </a:t>
          </a:r>
          <a:r>
            <a:rPr lang="pt-PT" sz="1600" kern="1200" dirty="0" err="1"/>
            <a:t>intervention</a:t>
          </a:r>
          <a:endParaRPr lang="pt-PT" sz="1600" kern="1200" dirty="0"/>
        </a:p>
      </dsp:txBody>
      <dsp:txXfrm>
        <a:off x="5612274" y="1224259"/>
        <a:ext cx="1870501" cy="887252"/>
      </dsp:txXfrm>
    </dsp:sp>
    <dsp:sp modelId="{56BA0B89-2EFC-41C1-AE2A-44924A84A1F8}">
      <dsp:nvSpPr>
        <dsp:cNvPr id="0" name=""/>
        <dsp:cNvSpPr/>
      </dsp:nvSpPr>
      <dsp:spPr>
        <a:xfrm>
          <a:off x="5531604" y="2866895"/>
          <a:ext cx="196649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 err="1"/>
            <a:t>School</a:t>
          </a:r>
          <a:r>
            <a:rPr lang="pt-PT" sz="1600" kern="1200" dirty="0"/>
            <a:t> </a:t>
          </a:r>
          <a:r>
            <a:rPr lang="pt-PT" sz="1600" kern="1200" dirty="0" err="1"/>
            <a:t>Improvement</a:t>
          </a:r>
          <a:r>
            <a:rPr lang="pt-PT" sz="1600" kern="1200" dirty="0"/>
            <a:t> </a:t>
          </a:r>
          <a:r>
            <a:rPr lang="pt-PT" sz="1600" kern="1200" dirty="0" err="1"/>
            <a:t>Plan</a:t>
          </a:r>
          <a:endParaRPr lang="pt-PT" sz="1600" kern="1200" dirty="0"/>
        </a:p>
      </dsp:txBody>
      <dsp:txXfrm>
        <a:off x="5579602" y="2914893"/>
        <a:ext cx="1870501" cy="887252"/>
      </dsp:txXfrm>
    </dsp:sp>
    <dsp:sp modelId="{391E71D4-4251-4ADE-9ED4-F32A7A5EA57C}">
      <dsp:nvSpPr>
        <dsp:cNvPr id="0" name=""/>
        <dsp:cNvSpPr/>
      </dsp:nvSpPr>
      <dsp:spPr>
        <a:xfrm>
          <a:off x="2721692" y="4121098"/>
          <a:ext cx="254523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Follow-up </a:t>
          </a:r>
          <a:r>
            <a:rPr lang="pt-PT" sz="1600" kern="1200" dirty="0" err="1"/>
            <a:t>of</a:t>
          </a:r>
          <a:r>
            <a:rPr lang="pt-PT" sz="1600" kern="1200" dirty="0"/>
            <a:t> </a:t>
          </a:r>
          <a:r>
            <a:rPr lang="pt-PT" sz="1600" kern="1200" dirty="0" err="1"/>
            <a:t>the</a:t>
          </a:r>
          <a:r>
            <a:rPr lang="pt-PT" sz="1600" kern="1200" dirty="0"/>
            <a:t> </a:t>
          </a:r>
          <a:r>
            <a:rPr lang="pt-PT" sz="1600" kern="1200" dirty="0" err="1"/>
            <a:t>project</a:t>
          </a:r>
          <a:endParaRPr lang="pt-PT" sz="1100" kern="1200" dirty="0"/>
        </a:p>
      </dsp:txBody>
      <dsp:txXfrm>
        <a:off x="2769690" y="4169096"/>
        <a:ext cx="2449241" cy="887252"/>
      </dsp:txXfrm>
    </dsp:sp>
    <dsp:sp modelId="{2DCB1BC8-2184-4DA0-8A72-06F03DF97B08}">
      <dsp:nvSpPr>
        <dsp:cNvPr id="0" name=""/>
        <dsp:cNvSpPr/>
      </dsp:nvSpPr>
      <dsp:spPr>
        <a:xfrm>
          <a:off x="251532" y="2938326"/>
          <a:ext cx="196649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Final </a:t>
          </a:r>
          <a:r>
            <a:rPr lang="pt-PT" sz="1600" kern="1200" dirty="0" err="1"/>
            <a:t>Intervention</a:t>
          </a:r>
          <a:endParaRPr lang="pt-PT" sz="1600" kern="1200" dirty="0"/>
        </a:p>
      </dsp:txBody>
      <dsp:txXfrm>
        <a:off x="299530" y="2986324"/>
        <a:ext cx="1870501" cy="887252"/>
      </dsp:txXfrm>
    </dsp:sp>
    <dsp:sp modelId="{3FF58F2D-AF37-4F69-B9BF-361BE47E5E53}">
      <dsp:nvSpPr>
        <dsp:cNvPr id="0" name=""/>
        <dsp:cNvSpPr/>
      </dsp:nvSpPr>
      <dsp:spPr>
        <a:xfrm>
          <a:off x="266842" y="1177392"/>
          <a:ext cx="1966497" cy="9832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 dirty="0"/>
            <a:t>Final </a:t>
          </a:r>
          <a:r>
            <a:rPr lang="pt-PT" sz="1600" kern="1200" dirty="0" err="1"/>
            <a:t>report</a:t>
          </a:r>
          <a:endParaRPr lang="pt-PT" sz="1600" kern="1200" dirty="0"/>
        </a:p>
      </dsp:txBody>
      <dsp:txXfrm>
        <a:off x="314840" y="1225390"/>
        <a:ext cx="1870501" cy="887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B7A43-D96E-4DEC-8921-44669804684A}">
      <dsp:nvSpPr>
        <dsp:cNvPr id="0" name=""/>
        <dsp:cNvSpPr/>
      </dsp:nvSpPr>
      <dsp:spPr>
        <a:xfrm rot="5400000">
          <a:off x="6498720" y="-3140094"/>
          <a:ext cx="647192" cy="70919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Consultation and analysis of school guidance documents</a:t>
          </a:r>
          <a:endParaRPr lang="pt-PT" sz="1800" kern="1200" dirty="0"/>
        </a:p>
      </dsp:txBody>
      <dsp:txXfrm rot="-5400000">
        <a:off x="3276338" y="113881"/>
        <a:ext cx="7060365" cy="584006"/>
      </dsp:txXfrm>
    </dsp:sp>
    <dsp:sp modelId="{2DA1FE6A-1E25-47B4-A455-F6EBA5AA2054}">
      <dsp:nvSpPr>
        <dsp:cNvPr id="0" name=""/>
        <dsp:cNvSpPr/>
      </dsp:nvSpPr>
      <dsp:spPr>
        <a:xfrm>
          <a:off x="843" y="1389"/>
          <a:ext cx="3275494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 err="1"/>
            <a:t>First</a:t>
          </a:r>
          <a:r>
            <a:rPr lang="pt-PT" sz="2000" kern="1200" dirty="0"/>
            <a:t> </a:t>
          </a:r>
          <a:r>
            <a:rPr lang="pt-PT" sz="2000" kern="1200" dirty="0" err="1"/>
            <a:t>Intervention</a:t>
          </a:r>
          <a:endParaRPr lang="pt-PT" sz="2000" kern="1200" dirty="0"/>
        </a:p>
      </dsp:txBody>
      <dsp:txXfrm>
        <a:off x="40335" y="40881"/>
        <a:ext cx="3196510" cy="730007"/>
      </dsp:txXfrm>
    </dsp:sp>
    <dsp:sp modelId="{62AF16B6-7A4C-456A-8460-0DE2EF5582FD}">
      <dsp:nvSpPr>
        <dsp:cNvPr id="0" name=""/>
        <dsp:cNvSpPr/>
      </dsp:nvSpPr>
      <dsp:spPr>
        <a:xfrm rot="5400000">
          <a:off x="6494974" y="-2299120"/>
          <a:ext cx="647192" cy="71088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Most accomplished aspects and those that lacked improvement</a:t>
          </a:r>
          <a:endParaRPr lang="pt-PT" sz="1800" kern="1200" dirty="0"/>
        </a:p>
      </dsp:txBody>
      <dsp:txXfrm rot="-5400000">
        <a:off x="3264125" y="963322"/>
        <a:ext cx="7077299" cy="584006"/>
      </dsp:txXfrm>
    </dsp:sp>
    <dsp:sp modelId="{770D18FF-696B-4925-B597-4D16A4FFB28C}">
      <dsp:nvSpPr>
        <dsp:cNvPr id="0" name=""/>
        <dsp:cNvSpPr/>
      </dsp:nvSpPr>
      <dsp:spPr>
        <a:xfrm>
          <a:off x="843" y="850830"/>
          <a:ext cx="3260921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 err="1"/>
            <a:t>Synthesis</a:t>
          </a:r>
          <a:r>
            <a:rPr lang="pt-PT" sz="2100" kern="1200" dirty="0"/>
            <a:t> </a:t>
          </a:r>
          <a:r>
            <a:rPr lang="pt-PT" sz="2100" kern="1200" dirty="0" err="1"/>
            <a:t>report</a:t>
          </a:r>
          <a:r>
            <a:rPr lang="pt-PT" sz="2100" kern="1200" dirty="0"/>
            <a:t> </a:t>
          </a:r>
          <a:r>
            <a:rPr lang="pt-PT" sz="2100" kern="1200" dirty="0" err="1"/>
            <a:t>on</a:t>
          </a:r>
          <a:r>
            <a:rPr lang="pt-PT" sz="2100" kern="1200" dirty="0"/>
            <a:t> </a:t>
          </a:r>
          <a:r>
            <a:rPr lang="pt-PT" sz="2100" kern="1200" dirty="0" err="1"/>
            <a:t>intervention</a:t>
          </a:r>
          <a:endParaRPr lang="pt-PT" sz="2100" kern="1200" dirty="0"/>
        </a:p>
      </dsp:txBody>
      <dsp:txXfrm>
        <a:off x="40335" y="890322"/>
        <a:ext cx="3181937" cy="730007"/>
      </dsp:txXfrm>
    </dsp:sp>
    <dsp:sp modelId="{C6A1C585-E93A-43E5-BBD9-9CC648E0730E}">
      <dsp:nvSpPr>
        <dsp:cNvPr id="0" name=""/>
        <dsp:cNvSpPr/>
      </dsp:nvSpPr>
      <dsp:spPr>
        <a:xfrm rot="5400000">
          <a:off x="6498922" y="-1445731"/>
          <a:ext cx="647192" cy="71009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Measures to be implemented in areas that need improvement</a:t>
          </a:r>
          <a:endParaRPr lang="pt-PT" sz="1800" kern="1200" dirty="0"/>
        </a:p>
      </dsp:txBody>
      <dsp:txXfrm rot="-5400000">
        <a:off x="3272021" y="1812763"/>
        <a:ext cx="7069403" cy="584006"/>
      </dsp:txXfrm>
    </dsp:sp>
    <dsp:sp modelId="{D3808D80-CC7E-477A-9833-9F32F1C30F75}">
      <dsp:nvSpPr>
        <dsp:cNvPr id="0" name=""/>
        <dsp:cNvSpPr/>
      </dsp:nvSpPr>
      <dsp:spPr>
        <a:xfrm>
          <a:off x="843" y="1700270"/>
          <a:ext cx="3266967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 err="1"/>
            <a:t>School</a:t>
          </a:r>
          <a:r>
            <a:rPr lang="pt-PT" sz="2100" kern="1200" dirty="0"/>
            <a:t> </a:t>
          </a:r>
          <a:r>
            <a:rPr lang="pt-PT" sz="2100" kern="1200" dirty="0" err="1"/>
            <a:t>Improvement</a:t>
          </a:r>
          <a:r>
            <a:rPr lang="pt-PT" sz="2100" kern="1200" dirty="0"/>
            <a:t> </a:t>
          </a:r>
          <a:r>
            <a:rPr lang="pt-PT" sz="2100" kern="1200" dirty="0" err="1"/>
            <a:t>Plan</a:t>
          </a:r>
          <a:endParaRPr lang="pt-PT" sz="2100" kern="1200" dirty="0"/>
        </a:p>
      </dsp:txBody>
      <dsp:txXfrm>
        <a:off x="40335" y="1739762"/>
        <a:ext cx="3187983" cy="730007"/>
      </dsp:txXfrm>
    </dsp:sp>
    <dsp:sp modelId="{34D9B8F9-1676-4F8A-A19B-E9B42D10AED6}">
      <dsp:nvSpPr>
        <dsp:cNvPr id="0" name=""/>
        <dsp:cNvSpPr/>
      </dsp:nvSpPr>
      <dsp:spPr>
        <a:xfrm rot="5400000">
          <a:off x="6487897" y="-605170"/>
          <a:ext cx="647192" cy="71187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Follow-up on the implementation of the improvement plan</a:t>
          </a:r>
          <a:endParaRPr lang="pt-PT" sz="1800" kern="1200" dirty="0"/>
        </a:p>
      </dsp:txBody>
      <dsp:txXfrm rot="-5400000">
        <a:off x="3252116" y="2662204"/>
        <a:ext cx="7087162" cy="584006"/>
      </dsp:txXfrm>
    </dsp:sp>
    <dsp:sp modelId="{FE5AA63C-2510-4542-87EF-1723648F2547}">
      <dsp:nvSpPr>
        <dsp:cNvPr id="0" name=""/>
        <dsp:cNvSpPr/>
      </dsp:nvSpPr>
      <dsp:spPr>
        <a:xfrm>
          <a:off x="843" y="2549711"/>
          <a:ext cx="3251272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/>
            <a:t>Follow-up </a:t>
          </a:r>
          <a:r>
            <a:rPr lang="pt-PT" sz="2100" kern="1200" dirty="0" err="1"/>
            <a:t>of</a:t>
          </a:r>
          <a:r>
            <a:rPr lang="pt-PT" sz="2100" kern="1200" dirty="0"/>
            <a:t> </a:t>
          </a:r>
          <a:r>
            <a:rPr lang="pt-PT" sz="2100" kern="1200" dirty="0" err="1"/>
            <a:t>the</a:t>
          </a:r>
          <a:r>
            <a:rPr lang="pt-PT" sz="2100" kern="1200" dirty="0"/>
            <a:t> </a:t>
          </a:r>
          <a:r>
            <a:rPr lang="pt-PT" sz="2100" kern="1200" dirty="0" err="1"/>
            <a:t>project</a:t>
          </a:r>
          <a:endParaRPr lang="pt-PT" sz="2100" kern="1200" dirty="0"/>
        </a:p>
      </dsp:txBody>
      <dsp:txXfrm>
        <a:off x="40335" y="2589203"/>
        <a:ext cx="3172288" cy="730007"/>
      </dsp:txXfrm>
    </dsp:sp>
    <dsp:sp modelId="{C3A4B64C-FBAA-45FE-BC82-5B1A0BCB81F8}">
      <dsp:nvSpPr>
        <dsp:cNvPr id="0" name=""/>
        <dsp:cNvSpPr/>
      </dsp:nvSpPr>
      <dsp:spPr>
        <a:xfrm rot="5400000">
          <a:off x="6498328" y="256241"/>
          <a:ext cx="654564" cy="709481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000" kern="1200" dirty="0"/>
            <a:t> </a:t>
          </a:r>
          <a:r>
            <a:rPr lang="en-US" sz="1800" kern="1200" dirty="0"/>
            <a:t>Know and analyze the improvement measures implemented</a:t>
          </a:r>
          <a:endParaRPr lang="pt-PT" sz="1800" kern="1200" dirty="0"/>
        </a:p>
      </dsp:txBody>
      <dsp:txXfrm rot="-5400000">
        <a:off x="3278205" y="3508318"/>
        <a:ext cx="7062858" cy="590658"/>
      </dsp:txXfrm>
    </dsp:sp>
    <dsp:sp modelId="{3CA83AC4-915E-42C9-9873-41C6CCF2F8FC}">
      <dsp:nvSpPr>
        <dsp:cNvPr id="0" name=""/>
        <dsp:cNvSpPr/>
      </dsp:nvSpPr>
      <dsp:spPr>
        <a:xfrm>
          <a:off x="843" y="3399151"/>
          <a:ext cx="3269815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Final </a:t>
          </a:r>
          <a:r>
            <a:rPr lang="pt-PT" sz="2000" kern="1200" dirty="0" err="1"/>
            <a:t>Intervention</a:t>
          </a:r>
          <a:endParaRPr lang="pt-PT" sz="2000" kern="1200" dirty="0"/>
        </a:p>
      </dsp:txBody>
      <dsp:txXfrm>
        <a:off x="40335" y="3438643"/>
        <a:ext cx="3190831" cy="730007"/>
      </dsp:txXfrm>
    </dsp:sp>
    <dsp:sp modelId="{42F66152-390F-471D-BEA2-558932DAAC2A}">
      <dsp:nvSpPr>
        <dsp:cNvPr id="0" name=""/>
        <dsp:cNvSpPr/>
      </dsp:nvSpPr>
      <dsp:spPr>
        <a:xfrm rot="5400000">
          <a:off x="6506300" y="1110811"/>
          <a:ext cx="647192" cy="708455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800" kern="1200" dirty="0"/>
            <a:t>Final </a:t>
          </a:r>
          <a:r>
            <a:rPr lang="pt-PT" sz="1800" kern="1200" dirty="0" err="1"/>
            <a:t>conclusions</a:t>
          </a:r>
          <a:endParaRPr lang="pt-PT" sz="1800" kern="1200" dirty="0"/>
        </a:p>
      </dsp:txBody>
      <dsp:txXfrm rot="-5400000">
        <a:off x="3287620" y="4361085"/>
        <a:ext cx="7052960" cy="584006"/>
      </dsp:txXfrm>
    </dsp:sp>
    <dsp:sp modelId="{1474676E-5580-46A4-9B21-E97DC61AF30A}">
      <dsp:nvSpPr>
        <dsp:cNvPr id="0" name=""/>
        <dsp:cNvSpPr/>
      </dsp:nvSpPr>
      <dsp:spPr>
        <a:xfrm>
          <a:off x="843" y="4248592"/>
          <a:ext cx="3286776" cy="8089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Final </a:t>
          </a:r>
          <a:r>
            <a:rPr lang="pt-PT" sz="2000" kern="1200" dirty="0" err="1"/>
            <a:t>report</a:t>
          </a:r>
          <a:endParaRPr lang="pt-PT" sz="2000" kern="1200" dirty="0"/>
        </a:p>
      </dsp:txBody>
      <dsp:txXfrm>
        <a:off x="40335" y="4288084"/>
        <a:ext cx="3207792" cy="7300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A03F0-58DA-4F61-860B-B2139850F776}">
      <dsp:nvSpPr>
        <dsp:cNvPr id="0" name=""/>
        <dsp:cNvSpPr/>
      </dsp:nvSpPr>
      <dsp:spPr>
        <a:xfrm>
          <a:off x="0" y="0"/>
          <a:ext cx="4178082" cy="417808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2A853-79E7-465E-9006-8307ADE8938A}">
      <dsp:nvSpPr>
        <dsp:cNvPr id="0" name=""/>
        <dsp:cNvSpPr/>
      </dsp:nvSpPr>
      <dsp:spPr>
        <a:xfrm>
          <a:off x="2089041" y="0"/>
          <a:ext cx="8515509" cy="41780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Intervention and critical analysis made to the guidance documents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Providing readjustments and innovation in approaches</a:t>
          </a:r>
          <a:endParaRPr lang="pt-PT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89041" y="0"/>
        <a:ext cx="8515509" cy="887842"/>
      </dsp:txXfrm>
    </dsp:sp>
    <dsp:sp modelId="{13FDE923-9E8E-4DDB-B7B8-F0AA0AC0279F}">
      <dsp:nvSpPr>
        <dsp:cNvPr id="0" name=""/>
        <dsp:cNvSpPr/>
      </dsp:nvSpPr>
      <dsp:spPr>
        <a:xfrm>
          <a:off x="548373" y="887842"/>
          <a:ext cx="3081335" cy="308133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32741-93FD-4E10-8B05-70BCCF0AF77C}">
      <dsp:nvSpPr>
        <dsp:cNvPr id="0" name=""/>
        <dsp:cNvSpPr/>
      </dsp:nvSpPr>
      <dsp:spPr>
        <a:xfrm>
          <a:off x="2089041" y="887842"/>
          <a:ext cx="8515509" cy="30813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Exchange of views and opinions on school organization</a:t>
          </a:r>
          <a:endParaRPr lang="pt-PT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89041" y="887842"/>
        <a:ext cx="8515509" cy="887842"/>
      </dsp:txXfrm>
    </dsp:sp>
    <dsp:sp modelId="{003FB174-4AA3-462C-AEA8-ADD7E185E36A}">
      <dsp:nvSpPr>
        <dsp:cNvPr id="0" name=""/>
        <dsp:cNvSpPr/>
      </dsp:nvSpPr>
      <dsp:spPr>
        <a:xfrm>
          <a:off x="1096746" y="1775684"/>
          <a:ext cx="1984588" cy="19845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666EA-010B-4D7A-BA98-569BC9743016}">
      <dsp:nvSpPr>
        <dsp:cNvPr id="0" name=""/>
        <dsp:cNvSpPr/>
      </dsp:nvSpPr>
      <dsp:spPr>
        <a:xfrm>
          <a:off x="2089041" y="1775684"/>
          <a:ext cx="8515509" cy="1984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Proposals for improvements from an impartial external view</a:t>
          </a:r>
          <a:endParaRPr lang="pt-PT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89041" y="1775684"/>
        <a:ext cx="8515509" cy="887842"/>
      </dsp:txXfrm>
    </dsp:sp>
    <dsp:sp modelId="{345543E3-EDA7-4EBE-90DC-837833F64E06}">
      <dsp:nvSpPr>
        <dsp:cNvPr id="0" name=""/>
        <dsp:cNvSpPr/>
      </dsp:nvSpPr>
      <dsp:spPr>
        <a:xfrm>
          <a:off x="1645119" y="2663527"/>
          <a:ext cx="887842" cy="8878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B1FD9-87C0-429B-A06F-EE86CD23B591}">
      <dsp:nvSpPr>
        <dsp:cNvPr id="0" name=""/>
        <dsp:cNvSpPr/>
      </dsp:nvSpPr>
      <dsp:spPr>
        <a:xfrm>
          <a:off x="2089041" y="2663527"/>
          <a:ext cx="8515509" cy="8878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solidFill>
                <a:schemeClr val="accent2">
                  <a:lumMod val="50000"/>
                </a:schemeClr>
              </a:solidFill>
            </a:rPr>
            <a:t>External vision more incisive and devoid of established procedures</a:t>
          </a:r>
          <a:endParaRPr lang="pt-PT" sz="22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89041" y="2663527"/>
        <a:ext cx="8515509" cy="8878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9DE98F-D11B-45F3-B581-4F8E51E88DEA}">
      <dsp:nvSpPr>
        <dsp:cNvPr id="0" name=""/>
        <dsp:cNvSpPr/>
      </dsp:nvSpPr>
      <dsp:spPr>
        <a:xfrm>
          <a:off x="3497872" y="212604"/>
          <a:ext cx="1998202" cy="12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accent2">
                  <a:lumMod val="50000"/>
                </a:schemeClr>
              </a:solidFill>
            </a:rPr>
            <a:t>Evaluation of the Educational Project</a:t>
          </a:r>
          <a:endParaRPr lang="pt-PT" sz="2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97872" y="212604"/>
        <a:ext cx="1998202" cy="1213620"/>
      </dsp:txXfrm>
    </dsp:sp>
    <dsp:sp modelId="{53D70235-4783-4696-AB9B-316EC671E056}">
      <dsp:nvSpPr>
        <dsp:cNvPr id="0" name=""/>
        <dsp:cNvSpPr/>
      </dsp:nvSpPr>
      <dsp:spPr>
        <a:xfrm>
          <a:off x="811917" y="-20997"/>
          <a:ext cx="4549019" cy="4549019"/>
        </a:xfrm>
        <a:prstGeom prst="circularArrow">
          <a:avLst>
            <a:gd name="adj1" fmla="val 5202"/>
            <a:gd name="adj2" fmla="val 336073"/>
            <a:gd name="adj3" fmla="val 21330271"/>
            <a:gd name="adj4" fmla="val 20147985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DFDD1-E046-486D-86B3-4F56984E57F5}">
      <dsp:nvSpPr>
        <dsp:cNvPr id="0" name=""/>
        <dsp:cNvSpPr/>
      </dsp:nvSpPr>
      <dsp:spPr>
        <a:xfrm>
          <a:off x="4230181" y="2292457"/>
          <a:ext cx="1550594" cy="12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accent2">
                  <a:lumMod val="50000"/>
                </a:schemeClr>
              </a:solidFill>
            </a:rPr>
            <a:t>Annual Plan Evaluation of Activities</a:t>
          </a:r>
          <a:endParaRPr lang="pt-PT" sz="2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181" y="2292457"/>
        <a:ext cx="1550594" cy="1213620"/>
      </dsp:txXfrm>
    </dsp:sp>
    <dsp:sp modelId="{84AEBBB6-7B11-4361-8645-7898B364A85E}">
      <dsp:nvSpPr>
        <dsp:cNvPr id="0" name=""/>
        <dsp:cNvSpPr/>
      </dsp:nvSpPr>
      <dsp:spPr>
        <a:xfrm>
          <a:off x="811612" y="1121"/>
          <a:ext cx="4549019" cy="4549019"/>
        </a:xfrm>
        <a:prstGeom prst="circularArrow">
          <a:avLst>
            <a:gd name="adj1" fmla="val 5202"/>
            <a:gd name="adj2" fmla="val 336073"/>
            <a:gd name="adj3" fmla="val 3835417"/>
            <a:gd name="adj4" fmla="val 2254053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C12959-BB9D-457D-B743-7CAA52F450FD}">
      <dsp:nvSpPr>
        <dsp:cNvPr id="0" name=""/>
        <dsp:cNvSpPr/>
      </dsp:nvSpPr>
      <dsp:spPr>
        <a:xfrm>
          <a:off x="2380176" y="3686952"/>
          <a:ext cx="1411890" cy="12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accent2">
                  <a:lumMod val="50000"/>
                </a:schemeClr>
              </a:solidFill>
            </a:rPr>
            <a:t>Analysis of the results obtained</a:t>
          </a:r>
          <a:endParaRPr lang="pt-PT" sz="2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380176" y="3686952"/>
        <a:ext cx="1411890" cy="1213620"/>
      </dsp:txXfrm>
    </dsp:sp>
    <dsp:sp modelId="{D6AC8FE6-116D-44DC-B075-5993DD01BAA8}">
      <dsp:nvSpPr>
        <dsp:cNvPr id="0" name=""/>
        <dsp:cNvSpPr/>
      </dsp:nvSpPr>
      <dsp:spPr>
        <a:xfrm>
          <a:off x="795554" y="1121"/>
          <a:ext cx="4549019" cy="4549019"/>
        </a:xfrm>
        <a:prstGeom prst="circularArrow">
          <a:avLst>
            <a:gd name="adj1" fmla="val 5202"/>
            <a:gd name="adj2" fmla="val 336073"/>
            <a:gd name="adj3" fmla="val 8209874"/>
            <a:gd name="adj4" fmla="val 6628509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23FBF-3DD9-4B40-893E-570E1DBE99E1}">
      <dsp:nvSpPr>
        <dsp:cNvPr id="0" name=""/>
        <dsp:cNvSpPr/>
      </dsp:nvSpPr>
      <dsp:spPr>
        <a:xfrm>
          <a:off x="425205" y="2292457"/>
          <a:ext cx="1483117" cy="12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 err="1">
              <a:solidFill>
                <a:schemeClr val="accent2">
                  <a:lumMod val="50000"/>
                </a:schemeClr>
              </a:solidFill>
            </a:rPr>
            <a:t>School</a:t>
          </a:r>
          <a:r>
            <a:rPr lang="pt-PT" sz="2100" kern="1200" dirty="0">
              <a:solidFill>
                <a:schemeClr val="accent2">
                  <a:lumMod val="50000"/>
                </a:schemeClr>
              </a:solidFill>
            </a:rPr>
            <a:t> self-</a:t>
          </a:r>
          <a:r>
            <a:rPr lang="pt-PT" sz="2100" kern="1200" dirty="0" err="1">
              <a:solidFill>
                <a:schemeClr val="accent2">
                  <a:lumMod val="50000"/>
                </a:schemeClr>
              </a:solidFill>
            </a:rPr>
            <a:t>assessment</a:t>
          </a:r>
          <a:endParaRPr lang="pt-PT" sz="2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5205" y="2292457"/>
        <a:ext cx="1483117" cy="1213620"/>
      </dsp:txXfrm>
    </dsp:sp>
    <dsp:sp modelId="{A00123B1-A0B9-4B34-A2D4-2164FC6708BE}">
      <dsp:nvSpPr>
        <dsp:cNvPr id="0" name=""/>
        <dsp:cNvSpPr/>
      </dsp:nvSpPr>
      <dsp:spPr>
        <a:xfrm>
          <a:off x="811438" y="49279"/>
          <a:ext cx="4549019" cy="4549019"/>
        </a:xfrm>
        <a:prstGeom prst="circularArrow">
          <a:avLst>
            <a:gd name="adj1" fmla="val 5202"/>
            <a:gd name="adj2" fmla="val 336073"/>
            <a:gd name="adj3" fmla="val 12265531"/>
            <a:gd name="adj4" fmla="val 10853374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DEB28-6443-42DF-8DF1-279E9EEF1172}">
      <dsp:nvSpPr>
        <dsp:cNvPr id="0" name=""/>
        <dsp:cNvSpPr/>
      </dsp:nvSpPr>
      <dsp:spPr>
        <a:xfrm>
          <a:off x="988893" y="100287"/>
          <a:ext cx="1730138" cy="1213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 dirty="0">
              <a:solidFill>
                <a:schemeClr val="accent2">
                  <a:lumMod val="50000"/>
                </a:schemeClr>
              </a:solidFill>
            </a:rPr>
            <a:t>New </a:t>
          </a:r>
          <a:r>
            <a:rPr lang="pt-PT" sz="2100" kern="1200" dirty="0" err="1">
              <a:solidFill>
                <a:schemeClr val="accent2">
                  <a:lumMod val="50000"/>
                </a:schemeClr>
              </a:solidFill>
            </a:rPr>
            <a:t>Guidance</a:t>
          </a:r>
          <a:r>
            <a:rPr lang="pt-PT" sz="2100" kern="1200" dirty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pt-PT" sz="2100" kern="1200" dirty="0" err="1">
              <a:solidFill>
                <a:schemeClr val="accent2">
                  <a:lumMod val="50000"/>
                </a:schemeClr>
              </a:solidFill>
            </a:rPr>
            <a:t>Documents</a:t>
          </a:r>
          <a:endParaRPr lang="pt-PT" sz="21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988893" y="100287"/>
        <a:ext cx="1730138" cy="1213620"/>
      </dsp:txXfrm>
    </dsp:sp>
    <dsp:sp modelId="{D8A43A50-6D1E-4470-89B7-111106596526}">
      <dsp:nvSpPr>
        <dsp:cNvPr id="0" name=""/>
        <dsp:cNvSpPr/>
      </dsp:nvSpPr>
      <dsp:spPr>
        <a:xfrm>
          <a:off x="896908" y="7346"/>
          <a:ext cx="4549019" cy="4549019"/>
        </a:xfrm>
        <a:prstGeom prst="circularArrow">
          <a:avLst>
            <a:gd name="adj1" fmla="val 5202"/>
            <a:gd name="adj2" fmla="val 336073"/>
            <a:gd name="adj3" fmla="val 16422474"/>
            <a:gd name="adj4" fmla="val 15422787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BA186-6DA0-4E6F-A1CF-9BA6B25BF148}">
      <dsp:nvSpPr>
        <dsp:cNvPr id="0" name=""/>
        <dsp:cNvSpPr/>
      </dsp:nvSpPr>
      <dsp:spPr>
        <a:xfrm>
          <a:off x="0" y="471541"/>
          <a:ext cx="5312970" cy="332060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5C01A-E77F-402A-A3DE-24B1784F7786}">
      <dsp:nvSpPr>
        <dsp:cNvPr id="0" name=""/>
        <dsp:cNvSpPr/>
      </dsp:nvSpPr>
      <dsp:spPr>
        <a:xfrm>
          <a:off x="611821" y="2788251"/>
          <a:ext cx="138137" cy="138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CA0BB-44DA-470B-862A-BC7A13B31496}">
      <dsp:nvSpPr>
        <dsp:cNvPr id="0" name=""/>
        <dsp:cNvSpPr/>
      </dsp:nvSpPr>
      <dsp:spPr>
        <a:xfrm>
          <a:off x="104453" y="1565987"/>
          <a:ext cx="1658518" cy="1486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9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</a:rPr>
            <a:t>Learning Development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</a:rPr>
            <a:t>Project</a:t>
          </a:r>
          <a:endParaRPr lang="pt-PT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04453" y="1565987"/>
        <a:ext cx="1658518" cy="1486170"/>
      </dsp:txXfrm>
    </dsp:sp>
    <dsp:sp modelId="{05A19A1F-E90F-4674-A268-A4C75C3CE52E}">
      <dsp:nvSpPr>
        <dsp:cNvPr id="0" name=""/>
        <dsp:cNvSpPr/>
      </dsp:nvSpPr>
      <dsp:spPr>
        <a:xfrm>
          <a:off x="2102978" y="1816077"/>
          <a:ext cx="249709" cy="2497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6B9C5F-FF75-436C-883E-F61E1C0B4A35}">
      <dsp:nvSpPr>
        <dsp:cNvPr id="0" name=""/>
        <dsp:cNvSpPr/>
      </dsp:nvSpPr>
      <dsp:spPr>
        <a:xfrm>
          <a:off x="2002001" y="2400372"/>
          <a:ext cx="1483045" cy="1198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16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</a:rPr>
            <a:t>Final Report of the intervention</a:t>
          </a:r>
          <a:endParaRPr lang="pt-PT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002001" y="2400372"/>
        <a:ext cx="1483045" cy="1198896"/>
      </dsp:txXfrm>
    </dsp:sp>
    <dsp:sp modelId="{3D59A188-18D7-4DB8-8AEE-7CD62C4CE947}">
      <dsp:nvSpPr>
        <dsp:cNvPr id="0" name=""/>
        <dsp:cNvSpPr/>
      </dsp:nvSpPr>
      <dsp:spPr>
        <a:xfrm>
          <a:off x="3847898" y="1197212"/>
          <a:ext cx="345343" cy="345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35E03-B4E0-487E-8705-EE75C3FCEBA7}">
      <dsp:nvSpPr>
        <dsp:cNvPr id="0" name=""/>
        <dsp:cNvSpPr/>
      </dsp:nvSpPr>
      <dsp:spPr>
        <a:xfrm>
          <a:off x="2388296" y="0"/>
          <a:ext cx="1649804" cy="1322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99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accent2">
                  <a:lumMod val="50000"/>
                </a:schemeClr>
              </a:solidFill>
            </a:rPr>
            <a:t>Guide for the construction of new guiding documents</a:t>
          </a:r>
          <a:endParaRPr lang="pt-PT" sz="1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388296" y="0"/>
        <a:ext cx="1649804" cy="1322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384B2-BD40-40F3-8533-5FAC47ECD10E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5094B-EE8A-4DB5-9FCA-FC38ED16DC39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5327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4DEB2F-E09D-4FCC-B2EF-5E4C50D5EDB1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/>
              <a:t>Clique para editar os Estilos de texto do 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9519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0577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4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7541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1703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6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05466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7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25560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pt-PT" smtClean="0"/>
              <a:t>8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785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tângulo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cxnSp>
          <p:nvCxnSpPr>
            <p:cNvPr id="7" name="Conexão Reta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exão Reta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PT"/>
              <a:t>Clique para editar o estilo do subtítulo do Modelo Global</a:t>
            </a:r>
            <a:endParaRPr kumimoji="0" lang="pt-PT" dirty="0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986947-8C2B-4505-82EB-627478AD4F2C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6E99F-774E-4424-A4A0-36BC59D8DC21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35B3FC-A932-4922-AE8A-BC1A4BD133B3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B7D630-5E3C-415E-987A-7E501F4AACF1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99BD3B-6488-466A-A7AC-8A2D7863E871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1D4BC9-E436-4D0A-A502-17E455DFC40B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EC61B5-73D5-41E8-BA88-9896E1C95DD6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3DD2A9-28BE-484B-97A4-A26AA5F8D486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801CBE-2110-4E03-8F65-84A21863E71E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  <a:p>
            <a:pPr lvl="1" rtl="0" eaLnBrk="1" latinLnBrk="0" hangingPunct="1"/>
            <a:r>
              <a:rPr lang="pt-PT"/>
              <a:t>Segundo nível</a:t>
            </a:r>
          </a:p>
          <a:p>
            <a:pPr lvl="2" rtl="0" eaLnBrk="1" latinLnBrk="0" hangingPunct="1"/>
            <a:r>
              <a:rPr lang="pt-PT"/>
              <a:t>Terceiro nível</a:t>
            </a:r>
          </a:p>
          <a:p>
            <a:pPr lvl="3" rtl="0" eaLnBrk="1" latinLnBrk="0" hangingPunct="1"/>
            <a:r>
              <a:rPr lang="pt-PT"/>
              <a:t>Quarto nível</a:t>
            </a:r>
          </a:p>
          <a:p>
            <a:pPr lvl="4" rtl="0" eaLnBrk="1" latinLnBrk="0" hangingPunct="1"/>
            <a:r>
              <a:rPr lang="pt-PT"/>
              <a:t>Quinto nível</a:t>
            </a:r>
            <a:endParaRPr kumimoji="0"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C53E7A-8240-45FA-A3B3-6CA0452C0905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Um Canto Arredondado e Outro Recort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sz="1800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PT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pt-PT"/>
              <a:t>Clique para editar o estilo</a:t>
            </a:r>
            <a:endParaRPr kumimoji="0" lang="pt-PT" dirty="0"/>
          </a:p>
        </p:txBody>
      </p:sp>
      <p:sp>
        <p:nvSpPr>
          <p:cNvPr id="3" name="Marcador de Posição da Imagem 2" descr="Um marcador de posição vazio para adicionar uma imagem. Clique no marcador de posição e selecione a imagem que pretende adicionar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PT"/>
              <a:t>Clique no ícone para adicionar uma imagem</a:t>
            </a:r>
            <a:endParaRPr kumimoji="0"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921715-AEB7-4F70-B300-109695639E78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P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pt-PT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tângulo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dirty="0"/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orma Livre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P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orma Livre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pt-PT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o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orma Livre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PT" sz="1800" dirty="0"/>
                </a:p>
              </p:txBody>
            </p:sp>
            <p:sp>
              <p:nvSpPr>
                <p:cNvPr id="33" name="Forma Livre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pt-PT" sz="1800" dirty="0"/>
                </a:p>
              </p:txBody>
            </p:sp>
          </p:grpSp>
        </p:grpSp>
      </p:grp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pt-PT" dirty="0"/>
              <a:t>Clique para editar o estilo do título do Modelo Global</a:t>
            </a:r>
            <a:endParaRPr kumimoji="0" lang="pt-PT" dirty="0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PT" dirty="0"/>
              <a:t>Clique para editar os estilos de texto do Modelo Global</a:t>
            </a:r>
          </a:p>
          <a:p>
            <a:pPr lvl="1" rtl="0" eaLnBrk="1" latinLnBrk="0" hangingPunct="1"/>
            <a:r>
              <a:rPr lang="pt-PT" dirty="0"/>
              <a:t>Segundo nível</a:t>
            </a:r>
          </a:p>
          <a:p>
            <a:pPr lvl="2" rtl="0" eaLnBrk="1" latinLnBrk="0" hangingPunct="1"/>
            <a:r>
              <a:rPr lang="pt-PT" dirty="0"/>
              <a:t>Terceiro nível</a:t>
            </a:r>
          </a:p>
          <a:p>
            <a:pPr lvl="3" rtl="0" eaLnBrk="1" latinLnBrk="0" hangingPunct="1"/>
            <a:r>
              <a:rPr lang="pt-PT" dirty="0"/>
              <a:t>Quarto nível</a:t>
            </a:r>
          </a:p>
          <a:p>
            <a:pPr lvl="4" rtl="0" eaLnBrk="1" latinLnBrk="0" hangingPunct="1"/>
            <a:r>
              <a:rPr lang="pt-PT" dirty="0"/>
              <a:t>Quinto nível</a:t>
            </a:r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CEB74C1E-C3C2-40BA-8A06-B75BB8836AC6}" type="datetime1">
              <a:rPr lang="pt-PT" smtClean="0"/>
              <a:t>27/05/2019</a:t>
            </a:fld>
            <a:endParaRPr lang="pt-PT" dirty="0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dirty="0"/>
              <a:t>Adicione um rodapé</a:t>
            </a:r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pt-PT" smtClean="0"/>
              <a:pPr rtl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87535" y="1864602"/>
            <a:ext cx="10468864" cy="880281"/>
          </a:xfrm>
        </p:spPr>
        <p:txBody>
          <a:bodyPr rtlCol="0"/>
          <a:lstStyle/>
          <a:p>
            <a:pPr algn="l" rtl="0"/>
            <a:r>
              <a:rPr lang="pt-PT" dirty="0"/>
              <a:t>“</a:t>
            </a:r>
            <a:r>
              <a:rPr lang="pt-PT" dirty="0" err="1"/>
              <a:t>Learning</a:t>
            </a:r>
            <a:r>
              <a:rPr lang="pt-PT" dirty="0"/>
              <a:t> </a:t>
            </a:r>
            <a:r>
              <a:rPr lang="pt-PT" dirty="0" err="1"/>
              <a:t>development</a:t>
            </a:r>
            <a:r>
              <a:rPr lang="pt-PT" dirty="0"/>
              <a:t>”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320119" y="3045553"/>
            <a:ext cx="3548418" cy="579189"/>
          </a:xfrm>
        </p:spPr>
        <p:txBody>
          <a:bodyPr rtlCol="0">
            <a:normAutofit/>
          </a:bodyPr>
          <a:lstStyle/>
          <a:p>
            <a:pPr rtl="0"/>
            <a:r>
              <a:rPr lang="pt-P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</a:t>
            </a:r>
            <a:r>
              <a:rPr lang="pt-PT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cooperation</a:t>
            </a:r>
            <a:r>
              <a:rPr lang="pt-PT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t-PT" sz="2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project</a:t>
            </a:r>
            <a:endParaRPr lang="pt-PT" sz="2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rtl="0"/>
            <a:endParaRPr lang="pt-PT" dirty="0"/>
          </a:p>
        </p:txBody>
      </p:sp>
      <p:pic>
        <p:nvPicPr>
          <p:cNvPr id="7" name="Imagem 6" descr="C:\Users\prof\Desktop\Intervenção Gr´fica\CMYK_SRE_Normal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6206" cy="8379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3398291" y="4272590"/>
            <a:ext cx="730155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Primary Basic School with Pre-primary and Nursery of Nazaré</a:t>
            </a:r>
          </a:p>
          <a:p>
            <a:endParaRPr lang="pt-PT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P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Regional </a:t>
            </a:r>
            <a:r>
              <a:rPr lang="pt-PT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Inspectorate</a:t>
            </a:r>
            <a:r>
              <a:rPr lang="pt-P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t-PT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</a:t>
            </a:r>
            <a:r>
              <a:rPr lang="pt-P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pt-PT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Education</a:t>
            </a:r>
            <a:r>
              <a:rPr lang="pt-PT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Madeira</a:t>
            </a:r>
          </a:p>
        </p:txBody>
      </p:sp>
      <p:pic>
        <p:nvPicPr>
          <p:cNvPr id="8" name="Imagem 7" descr="C:\Users\prof\Downloads\LOGOTIPO FINAL  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14651" y="896708"/>
            <a:ext cx="619680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Educational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Offer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874568373"/>
              </p:ext>
            </p:extLst>
          </p:nvPr>
        </p:nvGraphicFramePr>
        <p:xfrm>
          <a:off x="1214651" y="1692673"/>
          <a:ext cx="9745170" cy="4837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3606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695619"/>
              </p:ext>
            </p:extLst>
          </p:nvPr>
        </p:nvGraphicFramePr>
        <p:xfrm>
          <a:off x="168322" y="1191702"/>
          <a:ext cx="7269708" cy="550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86386" y="889394"/>
            <a:ext cx="7698055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Educational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Offer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Enrichment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Activities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Projects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673507851"/>
              </p:ext>
            </p:extLst>
          </p:nvPr>
        </p:nvGraphicFramePr>
        <p:xfrm>
          <a:off x="6990021" y="1790528"/>
          <a:ext cx="4678816" cy="471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27604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9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96204" y="1191702"/>
            <a:ext cx="10577014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Implementation of Regional Inspection of Education project </a:t>
            </a:r>
          </a:p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“Learning Development”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Imagem 3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515633610"/>
              </p:ext>
            </p:extLst>
          </p:nvPr>
        </p:nvGraphicFramePr>
        <p:xfrm>
          <a:off x="896204" y="2320120"/>
          <a:ext cx="10577014" cy="39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23759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481548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2426332" y="794573"/>
            <a:ext cx="703453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Phases and duration of project implementation</a:t>
            </a:r>
            <a:endParaRPr lang="en-US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954876144"/>
              </p:ext>
            </p:extLst>
          </p:nvPr>
        </p:nvGraphicFramePr>
        <p:xfrm>
          <a:off x="2033516" y="1475874"/>
          <a:ext cx="7820168" cy="5197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5056494" y="3843981"/>
            <a:ext cx="1774209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PT" sz="2400" b="1" dirty="0">
                <a:solidFill>
                  <a:schemeClr val="accent2">
                    <a:lumMod val="50000"/>
                  </a:schemeClr>
                </a:solidFill>
              </a:rPr>
              <a:t>2 </a:t>
            </a:r>
            <a:r>
              <a:rPr lang="pt-PT" sz="2400" b="1" dirty="0" err="1">
                <a:solidFill>
                  <a:schemeClr val="accent2">
                    <a:lumMod val="50000"/>
                  </a:schemeClr>
                </a:solidFill>
              </a:rPr>
              <a:t>years</a:t>
            </a:r>
            <a:endParaRPr lang="pt-PT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36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450717234"/>
              </p:ext>
            </p:extLst>
          </p:nvPr>
        </p:nvGraphicFramePr>
        <p:xfrm>
          <a:off x="872739" y="1478305"/>
          <a:ext cx="10373017" cy="5058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72739" y="872614"/>
            <a:ext cx="692013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Phases description</a:t>
            </a:r>
            <a:endParaRPr lang="en-US" sz="240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600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3682" y="911456"/>
            <a:ext cx="878987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Benefits of cooperative work for the evolution of school action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73591041"/>
              </p:ext>
            </p:extLst>
          </p:nvPr>
        </p:nvGraphicFramePr>
        <p:xfrm>
          <a:off x="721177" y="2055786"/>
          <a:ext cx="10604550" cy="417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9600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aixaDeTexto 3"/>
          <p:cNvSpPr txBox="1"/>
          <p:nvPr/>
        </p:nvSpPr>
        <p:spPr>
          <a:xfrm>
            <a:off x="913683" y="917904"/>
            <a:ext cx="878987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School Organization Cycle – for the next 4 Years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52974940"/>
              </p:ext>
            </p:extLst>
          </p:nvPr>
        </p:nvGraphicFramePr>
        <p:xfrm>
          <a:off x="5475734" y="1647883"/>
          <a:ext cx="6205982" cy="490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999348034"/>
              </p:ext>
            </p:extLst>
          </p:nvPr>
        </p:nvGraphicFramePr>
        <p:xfrm>
          <a:off x="349893" y="1634068"/>
          <a:ext cx="5312970" cy="4750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4004758" y="1191702"/>
            <a:ext cx="18473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endParaRPr lang="pt-PT" dirty="0" err="1"/>
          </a:p>
        </p:txBody>
      </p:sp>
    </p:spTree>
    <p:extLst>
      <p:ext uri="{BB962C8B-B14F-4D97-AF65-F5344CB8AC3E}">
        <p14:creationId xmlns:p14="http://schemas.microsoft.com/office/powerpoint/2010/main" val="2389655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3682" y="911456"/>
            <a:ext cx="405410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accent3">
                    <a:lumMod val="50000"/>
                  </a:schemeClr>
                </a:solidFill>
              </a:rPr>
              <a:t>Final </a:t>
            </a:r>
            <a:r>
              <a:rPr lang="pt-PT" sz="2400" dirty="0" err="1">
                <a:solidFill>
                  <a:schemeClr val="accent3">
                    <a:lumMod val="50000"/>
                  </a:schemeClr>
                </a:solidFill>
              </a:rPr>
              <a:t>Reflection</a:t>
            </a:r>
            <a:endParaRPr lang="pt-PT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ângulo 2"/>
          <p:cNvSpPr/>
          <p:nvPr/>
        </p:nvSpPr>
        <p:spPr>
          <a:xfrm>
            <a:off x="913682" y="2357202"/>
            <a:ext cx="10046140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6029960" algn="r"/>
              </a:tabLst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ea typeface="Arial Unicode MS"/>
              </a:rPr>
              <a:t>"In the reflection of the results we try to implement projects and adaptations in each school year.</a:t>
            </a:r>
          </a:p>
          <a:p>
            <a:pPr algn="just">
              <a:lnSpc>
                <a:spcPct val="150000"/>
              </a:lnSpc>
              <a:tabLst>
                <a:tab pos="6029960" algn="r"/>
              </a:tabLst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/>
                <a:ea typeface="Arial Unicode MS"/>
              </a:rPr>
              <a:t>The integration of the school into specific projects, the establishment of a more varied educational offer and the implementation of internal projects, allow the establishment of an environment in which learning can be developed. "</a:t>
            </a:r>
            <a:endParaRPr lang="pt-PT" sz="2400" dirty="0">
              <a:solidFill>
                <a:schemeClr val="accent2">
                  <a:lumMod val="50000"/>
                </a:schemeClr>
              </a:solidFill>
              <a:effectLst/>
              <a:latin typeface="Calibri"/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95217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3682" y="1153118"/>
            <a:ext cx="405410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>
                <a:solidFill>
                  <a:schemeClr val="accent3">
                    <a:lumMod val="50000"/>
                  </a:schemeClr>
                </a:solidFill>
              </a:rPr>
              <a:t>Inserir imagem da escola</a:t>
            </a:r>
          </a:p>
        </p:txBody>
      </p:sp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ângulo 3"/>
          <p:cNvSpPr/>
          <p:nvPr/>
        </p:nvSpPr>
        <p:spPr>
          <a:xfrm>
            <a:off x="4849505" y="3244334"/>
            <a:ext cx="47243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4000" dirty="0" err="1">
                <a:solidFill>
                  <a:schemeClr val="accent2">
                    <a:lumMod val="50000"/>
                  </a:schemeClr>
                </a:solidFill>
              </a:rPr>
              <a:t>Thanks</a:t>
            </a:r>
            <a:r>
              <a:rPr lang="pt-PT" sz="4000" dirty="0">
                <a:solidFill>
                  <a:schemeClr val="accent2">
                    <a:lumMod val="50000"/>
                  </a:schemeClr>
                </a:solidFill>
              </a:rPr>
              <a:t> for </a:t>
            </a:r>
            <a:r>
              <a:rPr lang="pt-PT" sz="4000" dirty="0" err="1">
                <a:solidFill>
                  <a:schemeClr val="accent2">
                    <a:lumMod val="50000"/>
                  </a:schemeClr>
                </a:solidFill>
              </a:rPr>
              <a:t>listening</a:t>
            </a:r>
            <a:endParaRPr lang="pt-PT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74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13682" y="911456"/>
            <a:ext cx="405410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3">
                    <a:lumMod val="50000"/>
                  </a:schemeClr>
                </a:solidFill>
              </a:rPr>
              <a:t>Educational</a:t>
            </a:r>
            <a:r>
              <a:rPr lang="pt-PT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3">
                    <a:lumMod val="50000"/>
                  </a:schemeClr>
                </a:solidFill>
              </a:rPr>
              <a:t>Offer</a:t>
            </a:r>
            <a:endParaRPr lang="pt-PT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" name="Imagem 2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5516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91486" y="1023176"/>
            <a:ext cx="8466161" cy="571500"/>
          </a:xfrm>
        </p:spPr>
        <p:txBody>
          <a:bodyPr rtlCol="0">
            <a:noAutofit/>
          </a:bodyPr>
          <a:lstStyle/>
          <a:p>
            <a:pPr rtl="0"/>
            <a:r>
              <a:rPr lang="pt-PT" sz="3600" dirty="0" err="1"/>
              <a:t>Introduction</a:t>
            </a:r>
            <a:endParaRPr lang="pt-PT" sz="3600" dirty="0"/>
          </a:p>
        </p:txBody>
      </p:sp>
      <p:sp>
        <p:nvSpPr>
          <p:cNvPr id="9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91486" y="1965278"/>
            <a:ext cx="10682367" cy="43672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Implementation of Regional Inspectorate of Education (IRE) project - "Learning Development“;</a:t>
            </a:r>
          </a:p>
          <a:p>
            <a:pPr marL="0" indent="0">
              <a:buNone/>
            </a:pPr>
            <a:endParaRPr lang="en-US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an</a:t>
            </a:r>
            <a:r>
              <a:rPr lang="pt-PT" dirty="0"/>
              <a:t> IRE team (Dr. João Fernandes, Dr. Paula Sardinha </a:t>
            </a:r>
            <a:r>
              <a:rPr lang="pt-PT" dirty="0" err="1"/>
              <a:t>and</a:t>
            </a:r>
            <a:r>
              <a:rPr lang="pt-PT" dirty="0"/>
              <a:t> Dr. José Rodrigues);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7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n w="0"/>
              </a:rPr>
              <a:t>Main objective "... To induce the adoption of best practices of organization and operation ...";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700" dirty="0">
              <a:ln w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n w="0"/>
              </a:rPr>
              <a:t>"... guiding practices for the development of student learning.“</a:t>
            </a:r>
          </a:p>
          <a:p>
            <a:pPr marL="0" indent="0">
              <a:buNone/>
            </a:pPr>
            <a:endParaRPr lang="en-US" sz="1700" dirty="0">
              <a:ln w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n w="0"/>
              </a:rPr>
              <a:t>Primary School with Pre-primary and Nursery of Nazaré was the pilot school for the implementation of this project</a:t>
            </a:r>
            <a:r>
              <a:rPr lang="en-US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pt-PT" sz="2400" dirty="0"/>
          </a:p>
          <a:p>
            <a:pPr>
              <a:buFont typeface="Wingdings" panose="05000000000000000000" pitchFamily="2" charset="2"/>
              <a:buChar char="ü"/>
            </a:pPr>
            <a:endParaRPr lang="pt-PT" sz="2400" dirty="0"/>
          </a:p>
        </p:txBody>
      </p:sp>
      <p:pic>
        <p:nvPicPr>
          <p:cNvPr id="10" name="Imagem 9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00669" y="1010257"/>
            <a:ext cx="8206854" cy="728378"/>
          </a:xfrm>
        </p:spPr>
        <p:txBody>
          <a:bodyPr rtlCol="0">
            <a:normAutofit/>
          </a:bodyPr>
          <a:lstStyle/>
          <a:p>
            <a:pPr rtl="0"/>
            <a:r>
              <a:rPr lang="pt-PT" sz="3600" dirty="0"/>
              <a:t>General </a:t>
            </a:r>
            <a:r>
              <a:rPr lang="pt-PT" sz="3600" dirty="0" err="1"/>
              <a:t>description</a:t>
            </a:r>
            <a:endParaRPr lang="pt-PT" sz="36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800669" y="2358559"/>
            <a:ext cx="10909110" cy="3605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presentation is divided into three parts:</a:t>
            </a:r>
          </a:p>
          <a:p>
            <a:pPr marL="0" indent="0">
              <a:buNone/>
            </a:pPr>
            <a:endParaRPr lang="pt-PT" sz="2000" dirty="0"/>
          </a:p>
          <a:p>
            <a:pPr marL="1255713" indent="-1255713">
              <a:buNone/>
            </a:pPr>
            <a:r>
              <a:rPr lang="pt-PT" dirty="0"/>
              <a:t>           </a:t>
            </a:r>
            <a:r>
              <a:rPr lang="en-US" dirty="0"/>
              <a:t>a) Characterization of the school, its values and mission that intends to fulfill as an actor of the educational process;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dirty="0"/>
              <a:t>	</a:t>
            </a:r>
            <a:r>
              <a:rPr lang="en-US" dirty="0"/>
              <a:t>b) Implementation of the project in partnership with IRE;</a:t>
            </a:r>
          </a:p>
          <a:p>
            <a:pPr marL="0" indent="0">
              <a:buNone/>
            </a:pPr>
            <a:endParaRPr lang="pt-PT" sz="2000" dirty="0"/>
          </a:p>
          <a:p>
            <a:pPr marL="0" indent="0">
              <a:buNone/>
            </a:pPr>
            <a:r>
              <a:rPr lang="pt-PT" dirty="0"/>
              <a:t>	</a:t>
            </a:r>
            <a:r>
              <a:rPr lang="en-US" dirty="0"/>
              <a:t>c) Benefits of cooperative work for the evolution of school action;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6" name="Imagem 5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732429" y="754973"/>
            <a:ext cx="6883022" cy="536903"/>
          </a:xfrm>
        </p:spPr>
        <p:txBody>
          <a:bodyPr rtlCol="0">
            <a:noAutofit/>
          </a:bodyPr>
          <a:lstStyle/>
          <a:p>
            <a:pPr algn="ctr" rtl="0"/>
            <a:r>
              <a:rPr lang="pt-PT" sz="3600" dirty="0" err="1"/>
              <a:t>Characterization</a:t>
            </a:r>
            <a:r>
              <a:rPr lang="pt-PT" sz="3600" dirty="0"/>
              <a:t> </a:t>
            </a:r>
            <a:r>
              <a:rPr lang="pt-PT" sz="3600" dirty="0" err="1"/>
              <a:t>of</a:t>
            </a:r>
            <a:r>
              <a:rPr lang="pt-PT" sz="3600" dirty="0"/>
              <a:t> </a:t>
            </a:r>
            <a:r>
              <a:rPr lang="pt-PT" sz="3600" dirty="0" err="1"/>
              <a:t>the</a:t>
            </a:r>
            <a:r>
              <a:rPr lang="pt-PT" sz="3600" dirty="0"/>
              <a:t> </a:t>
            </a:r>
            <a:r>
              <a:rPr lang="pt-PT" sz="3600" dirty="0" err="1"/>
              <a:t>school</a:t>
            </a:r>
            <a:endParaRPr lang="pt-PT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32429" y="1504602"/>
            <a:ext cx="499508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Historical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review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732429" y="2178993"/>
            <a:ext cx="10972799" cy="432635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Has its origins in the old primary school of Nazaré founded in the middle of the 60's;</a:t>
            </a:r>
          </a:p>
          <a:p>
            <a:pPr>
              <a:buFont typeface="Wingdings" panose="05000000000000000000" pitchFamily="2" charset="2"/>
              <a:buChar char="ü"/>
            </a:pPr>
            <a:endParaRPr lang="pt-PT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 1997 it started to operate under the Full Time School (ETI) regime, occupying the present facilities;</a:t>
            </a:r>
          </a:p>
          <a:p>
            <a:pPr marL="0" indent="0">
              <a:buNone/>
            </a:pPr>
            <a:r>
              <a:rPr lang="en-US" dirty="0"/>
              <a:t>                     	        (Educational offer – </a:t>
            </a:r>
            <a:r>
              <a:rPr lang="en-US" dirty="0" err="1"/>
              <a:t>Pré</a:t>
            </a:r>
            <a:r>
              <a:rPr lang="en-US" dirty="0"/>
              <a:t>-primary and primary levels)</a:t>
            </a:r>
          </a:p>
          <a:p>
            <a:pPr marL="0" indent="0">
              <a:buNone/>
            </a:pPr>
            <a:endParaRPr lang="pt-PT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In 2016 it merges with the </a:t>
            </a:r>
            <a:r>
              <a:rPr lang="en-US" dirty="0" err="1"/>
              <a:t>Carrocel</a:t>
            </a:r>
            <a:r>
              <a:rPr lang="en-US" dirty="0"/>
              <a:t> and </a:t>
            </a:r>
            <a:r>
              <a:rPr lang="en-US" dirty="0" err="1"/>
              <a:t>Girassol</a:t>
            </a:r>
            <a:r>
              <a:rPr lang="en-US" dirty="0"/>
              <a:t> Nurseries.</a:t>
            </a:r>
          </a:p>
          <a:p>
            <a:pPr marL="0" indent="0">
              <a:buNone/>
            </a:pPr>
            <a:r>
              <a:rPr lang="en-US" dirty="0"/>
              <a:t>		       (Educational offer - Nursery, </a:t>
            </a:r>
            <a:r>
              <a:rPr lang="en-US" dirty="0" err="1"/>
              <a:t>Pré</a:t>
            </a:r>
            <a:r>
              <a:rPr lang="en-US" dirty="0"/>
              <a:t>-primary and primary levels)</a:t>
            </a:r>
          </a:p>
          <a:p>
            <a:pPr marL="0" indent="0">
              <a:buNone/>
            </a:pPr>
            <a:endParaRPr lang="pt-PT" sz="19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Receives the designation of Basic School of the 1st Cycle with Preschool and Nursery of Nazaré.</a:t>
            </a:r>
            <a:endParaRPr lang="pt-PT" dirty="0"/>
          </a:p>
        </p:txBody>
      </p:sp>
      <p:pic>
        <p:nvPicPr>
          <p:cNvPr id="9" name="Imagem 8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900750" y="872614"/>
            <a:ext cx="5527345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Physical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Characterization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0750" y="1559198"/>
            <a:ext cx="10345003" cy="184665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Consisting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3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buildings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:</a:t>
            </a:r>
          </a:p>
          <a:p>
            <a:endParaRPr lang="pt-PT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515938">
              <a:buFont typeface="Wingdings" panose="05000000000000000000" pitchFamily="2" charset="2"/>
              <a:buChar char="ü"/>
            </a:pP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building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– (inserir imagem)	</a:t>
            </a:r>
          </a:p>
          <a:p>
            <a:pPr marL="285750" indent="-12700">
              <a:buFont typeface="Wingdings" panose="05000000000000000000" pitchFamily="2" charset="2"/>
              <a:buChar char="ü"/>
            </a:pP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   Carrocel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Building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– (inserir imagem)</a:t>
            </a:r>
          </a:p>
          <a:p>
            <a:pPr marL="285750" indent="-12700">
              <a:buFont typeface="Wingdings" panose="05000000000000000000" pitchFamily="2" charset="2"/>
              <a:buChar char="ü"/>
            </a:pP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   Girassol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Building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– (inserir imagem</a:t>
            </a:r>
            <a:r>
              <a:rPr lang="pt-PT" sz="2400" dirty="0"/>
              <a:t>)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95992"/>
              </p:ext>
            </p:extLst>
          </p:nvPr>
        </p:nvGraphicFramePr>
        <p:xfrm>
          <a:off x="900752" y="3915931"/>
          <a:ext cx="10345001" cy="221845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11416">
                  <a:extLst>
                    <a:ext uri="{9D8B030D-6E8A-4147-A177-3AD203B41FA5}">
                      <a16:colId xmlns:a16="http://schemas.microsoft.com/office/drawing/2014/main" val="3790155746"/>
                    </a:ext>
                  </a:extLst>
                </a:gridCol>
                <a:gridCol w="1626717">
                  <a:extLst>
                    <a:ext uri="{9D8B030D-6E8A-4147-A177-3AD203B41FA5}">
                      <a16:colId xmlns:a16="http://schemas.microsoft.com/office/drawing/2014/main" val="1942150723"/>
                    </a:ext>
                  </a:extLst>
                </a:gridCol>
                <a:gridCol w="1626717">
                  <a:extLst>
                    <a:ext uri="{9D8B030D-6E8A-4147-A177-3AD203B41FA5}">
                      <a16:colId xmlns:a16="http://schemas.microsoft.com/office/drawing/2014/main" val="4062075814"/>
                    </a:ext>
                  </a:extLst>
                </a:gridCol>
                <a:gridCol w="1626717">
                  <a:extLst>
                    <a:ext uri="{9D8B030D-6E8A-4147-A177-3AD203B41FA5}">
                      <a16:colId xmlns:a16="http://schemas.microsoft.com/office/drawing/2014/main" val="3023586920"/>
                    </a:ext>
                  </a:extLst>
                </a:gridCol>
                <a:gridCol w="1626717">
                  <a:extLst>
                    <a:ext uri="{9D8B030D-6E8A-4147-A177-3AD203B41FA5}">
                      <a16:colId xmlns:a16="http://schemas.microsoft.com/office/drawing/2014/main" val="3828743973"/>
                    </a:ext>
                  </a:extLst>
                </a:gridCol>
                <a:gridCol w="1626717">
                  <a:extLst>
                    <a:ext uri="{9D8B030D-6E8A-4147-A177-3AD203B41FA5}">
                      <a16:colId xmlns:a16="http://schemas.microsoft.com/office/drawing/2014/main" val="1831777682"/>
                    </a:ext>
                  </a:extLst>
                </a:gridCol>
              </a:tblGrid>
              <a:tr h="438814">
                <a:tc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err="1"/>
                        <a:t>Classrooms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err="1"/>
                        <a:t>Other</a:t>
                      </a:r>
                      <a:r>
                        <a:rPr lang="pt-PT" sz="1600" dirty="0"/>
                        <a:t> </a:t>
                      </a:r>
                      <a:r>
                        <a:rPr lang="pt-PT" sz="1600" dirty="0" err="1"/>
                        <a:t>spaces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/>
                        <a:t>Outdoor </a:t>
                      </a:r>
                      <a:r>
                        <a:rPr lang="pt-PT" sz="1600" dirty="0" err="1"/>
                        <a:t>spaces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err="1"/>
                        <a:t>Canteens</a:t>
                      </a:r>
                      <a:endParaRPr lang="pt-P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600" dirty="0" err="1"/>
                        <a:t>Kitchen</a:t>
                      </a:r>
                      <a:endParaRPr lang="pt-P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1775708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r>
                        <a:rPr lang="pt-PT" dirty="0" err="1"/>
                        <a:t>Main</a:t>
                      </a:r>
                      <a:r>
                        <a:rPr lang="pt-PT" dirty="0"/>
                        <a:t> </a:t>
                      </a:r>
                      <a:r>
                        <a:rPr lang="pt-PT" dirty="0" err="1"/>
                        <a:t>building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505704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r>
                        <a:rPr lang="pt-PT" dirty="0"/>
                        <a:t>Carrocel </a:t>
                      </a:r>
                      <a:r>
                        <a:rPr lang="pt-PT" dirty="0" err="1"/>
                        <a:t>Building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0391560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r>
                        <a:rPr lang="pt-PT" dirty="0"/>
                        <a:t>Girassol </a:t>
                      </a:r>
                      <a:r>
                        <a:rPr lang="pt-PT" dirty="0" err="1"/>
                        <a:t>Building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071969"/>
                  </a:ext>
                </a:extLst>
              </a:tr>
              <a:tr h="444909">
                <a:tc>
                  <a:txBody>
                    <a:bodyPr/>
                    <a:lstStyle/>
                    <a:p>
                      <a:r>
                        <a:rPr lang="pt-PT" b="1" dirty="0" err="1"/>
                        <a:t>Totals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8077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900751" y="960869"/>
            <a:ext cx="581394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Human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Characterization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876353"/>
              </p:ext>
            </p:extLst>
          </p:nvPr>
        </p:nvGraphicFramePr>
        <p:xfrm>
          <a:off x="900751" y="1826402"/>
          <a:ext cx="10062257" cy="420765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362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0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effectLst/>
                        </a:rPr>
                        <a:t>Teaching</a:t>
                      </a:r>
                      <a:r>
                        <a:rPr lang="pt-PT" sz="2000" dirty="0">
                          <a:effectLst/>
                        </a:rPr>
                        <a:t> staff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GR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effectLst/>
                        </a:rPr>
                        <a:t>Description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Nº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100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 Care Educators 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34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100 EE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Child Care Educators - Special Education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3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110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Teachers of the primary levels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27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110 EE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Teachers of the primary levels- Special Education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120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effectLst/>
                        </a:rPr>
                        <a:t>English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140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effectLst/>
                        </a:rPr>
                        <a:t>Plastic</a:t>
                      </a:r>
                      <a:r>
                        <a:rPr lang="pt-PT" sz="2000" dirty="0">
                          <a:effectLst/>
                        </a:rPr>
                        <a:t> </a:t>
                      </a:r>
                      <a:r>
                        <a:rPr lang="pt-PT" sz="2000" dirty="0" err="1">
                          <a:effectLst/>
                        </a:rPr>
                        <a:t>Expression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150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Musical </a:t>
                      </a:r>
                      <a:r>
                        <a:rPr lang="pt-PT" sz="2000" dirty="0" err="1">
                          <a:effectLst/>
                        </a:rPr>
                        <a:t>and</a:t>
                      </a:r>
                      <a:r>
                        <a:rPr lang="pt-PT" sz="2000" dirty="0">
                          <a:effectLst/>
                        </a:rPr>
                        <a:t> </a:t>
                      </a:r>
                      <a:r>
                        <a:rPr lang="pt-PT" sz="2000" dirty="0" err="1">
                          <a:effectLst/>
                        </a:rPr>
                        <a:t>Dramatic</a:t>
                      </a:r>
                      <a:r>
                        <a:rPr lang="pt-PT" sz="2000" dirty="0">
                          <a:effectLst/>
                        </a:rPr>
                        <a:t> </a:t>
                      </a:r>
                      <a:r>
                        <a:rPr lang="pt-PT" sz="2000" dirty="0" err="1">
                          <a:effectLst/>
                        </a:rPr>
                        <a:t>Expression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2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160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 err="1">
                          <a:effectLst/>
                        </a:rPr>
                        <a:t>Physical</a:t>
                      </a:r>
                      <a:r>
                        <a:rPr lang="pt-PT" sz="2000" baseline="0" dirty="0">
                          <a:effectLst/>
                        </a:rPr>
                        <a:t> </a:t>
                      </a:r>
                      <a:r>
                        <a:rPr lang="pt-PT" sz="2000" baseline="0" dirty="0" err="1">
                          <a:effectLst/>
                        </a:rPr>
                        <a:t>Education</a:t>
                      </a:r>
                      <a:r>
                        <a:rPr lang="pt-PT" sz="2000" baseline="0" dirty="0">
                          <a:effectLst/>
                        </a:rPr>
                        <a:t> + </a:t>
                      </a:r>
                      <a:r>
                        <a:rPr lang="pt-PT" sz="2000" baseline="0" dirty="0" err="1">
                          <a:effectLst/>
                        </a:rPr>
                        <a:t>Swimming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3</a:t>
                      </a:r>
                      <a:endParaRPr lang="pt-PT" sz="2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033">
                <a:tc>
                  <a:txBody>
                    <a:bodyPr/>
                    <a:lstStyle/>
                    <a:p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Totais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</a:rPr>
                        <a:t>75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152093" y="872614"/>
            <a:ext cx="547275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Human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Characterization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024941"/>
              </p:ext>
            </p:extLst>
          </p:nvPr>
        </p:nvGraphicFramePr>
        <p:xfrm>
          <a:off x="1152093" y="1767344"/>
          <a:ext cx="10187190" cy="4250688"/>
        </p:xfrm>
        <a:graphic>
          <a:graphicData uri="http://schemas.openxmlformats.org/drawingml/2006/table">
            <a:tbl>
              <a:tblPr firstRow="1" firstCol="1" bandRow="1"/>
              <a:tblGrid>
                <a:gridCol w="383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5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Non-</a:t>
                      </a: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Teaching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 Staff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Number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Functions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Senior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Technician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Administrative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(1);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Senior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Technician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(2)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Tecnical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assistent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Administrative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Operational</a:t>
                      </a: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 </a:t>
                      </a: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Assistant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DA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Support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general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services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Arial Unicode MS"/>
                          <a:cs typeface="Times New Roman"/>
                        </a:rPr>
                        <a:t>Socio-educational action of pre-school education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Classroom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support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Nursery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8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Pre-school</a:t>
                      </a:r>
                      <a:r>
                        <a:rPr lang="pt-PT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))</a:t>
                      </a: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4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800" b="1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Totals</a:t>
                      </a:r>
                      <a:endParaRPr lang="pt-PT" sz="1800" b="1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  <a:cs typeface="Arial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pt-PT" sz="18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:\Users\prof\Downloads\LOGOTIPO FINAL  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219878" y="960869"/>
            <a:ext cx="6147959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Human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Characterization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728094"/>
              </p:ext>
            </p:extLst>
          </p:nvPr>
        </p:nvGraphicFramePr>
        <p:xfrm>
          <a:off x="1219878" y="2176754"/>
          <a:ext cx="9852240" cy="356631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272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1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1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2699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Children</a:t>
                      </a:r>
                      <a:r>
                        <a:rPr lang="pt-PT" sz="2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2000" baseline="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pt-PT" sz="2000" baseline="0" dirty="0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2000" dirty="0" err="1">
                          <a:solidFill>
                            <a:srgbClr val="000000"/>
                          </a:solidFill>
                          <a:effectLst/>
                          <a:latin typeface="Cambria"/>
                          <a:ea typeface="Times New Roman"/>
                          <a:cs typeface="Times New Roman"/>
                        </a:rPr>
                        <a:t>Students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2042299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err="1">
                          <a:effectLst/>
                        </a:rPr>
                        <a:t>Nursery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dirty="0"/>
                        <a:t>Preschool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>
                          <a:effectLst/>
                        </a:rPr>
                        <a:t>1st </a:t>
                      </a:r>
                      <a:r>
                        <a:rPr lang="pt-PT" sz="2000" dirty="0" err="1">
                          <a:effectLst/>
                        </a:rPr>
                        <a:t>Cycle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err="1">
                          <a:effectLst/>
                        </a:rPr>
                        <a:t>Totals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err="1">
                          <a:effectLst/>
                        </a:rPr>
                        <a:t>Classrooms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9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7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12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28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334873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dirty="0" err="1">
                          <a:effectLst/>
                        </a:rPr>
                        <a:t>Children</a:t>
                      </a:r>
                      <a:r>
                        <a:rPr lang="pt-PT" sz="2000" dirty="0">
                          <a:effectLst/>
                        </a:rPr>
                        <a:t> / </a:t>
                      </a:r>
                      <a:r>
                        <a:rPr lang="pt-PT" sz="2000" dirty="0" err="1">
                          <a:effectLst/>
                        </a:rPr>
                        <a:t>Students</a:t>
                      </a: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119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151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235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000" b="1" dirty="0">
                          <a:effectLst/>
                        </a:rPr>
                        <a:t>505</a:t>
                      </a: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7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pt-PT" sz="2000" b="1" dirty="0">
                        <a:solidFill>
                          <a:srgbClr val="00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93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prof\Downloads\LOGOTIPO FINAL  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821" y="553527"/>
            <a:ext cx="102679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818147" y="960869"/>
            <a:ext cx="596527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Mission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Vision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pt-PT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400" dirty="0" err="1">
                <a:solidFill>
                  <a:schemeClr val="accent2">
                    <a:lumMod val="50000"/>
                  </a:schemeClr>
                </a:solidFill>
              </a:rPr>
              <a:t>Values</a:t>
            </a:r>
            <a:endParaRPr lang="pt-PT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195686"/>
              </p:ext>
            </p:extLst>
          </p:nvPr>
        </p:nvGraphicFramePr>
        <p:xfrm>
          <a:off x="818147" y="1796718"/>
          <a:ext cx="10587790" cy="440726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47194">
                  <a:extLst>
                    <a:ext uri="{9D8B030D-6E8A-4147-A177-3AD203B41FA5}">
                      <a16:colId xmlns:a16="http://schemas.microsoft.com/office/drawing/2014/main" val="2978376147"/>
                    </a:ext>
                  </a:extLst>
                </a:gridCol>
                <a:gridCol w="9240596">
                  <a:extLst>
                    <a:ext uri="{9D8B030D-6E8A-4147-A177-3AD203B41FA5}">
                      <a16:colId xmlns:a16="http://schemas.microsoft.com/office/drawing/2014/main" val="4011069614"/>
                    </a:ext>
                  </a:extLst>
                </a:gridCol>
              </a:tblGrid>
              <a:tr h="1424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effectLst/>
                        </a:rPr>
                        <a:t>Mission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To favor the formation and overall development of the child / student with a view to their full insertion in society as a self-contained, free and supportive being.</a:t>
                      </a:r>
                      <a:r>
                        <a:rPr lang="pt-PT" sz="1600" b="0" dirty="0">
                          <a:effectLst/>
                        </a:rPr>
                        <a:t> </a:t>
                      </a:r>
                      <a:endParaRPr lang="pt-PT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9202173"/>
                  </a:ext>
                </a:extLst>
              </a:tr>
              <a:tr h="14461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 </a:t>
                      </a:r>
                      <a:r>
                        <a:rPr lang="pt-PT" sz="1800" dirty="0" err="1">
                          <a:effectLst/>
                        </a:rPr>
                        <a:t>Vision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 aim to be a public education / reference institution in the community for the quality of pedagogical practices and the training of citizens with a critical and creative democratic spirit.</a:t>
                      </a:r>
                      <a:endParaRPr lang="pt-PT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dirty="0">
                          <a:effectLst/>
                        </a:rPr>
                        <a:t> </a:t>
                      </a:r>
                      <a:endParaRPr lang="pt-PT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4555669"/>
                  </a:ext>
                </a:extLst>
              </a:tr>
              <a:tr h="15364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effectLst/>
                        </a:rPr>
                        <a:t>Values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 defending an education that values the integral formation of children / students, it is intended that the school promote human, ethical and democratic values and respect the individuality of all (responsibility, tolerance, respect, solidarity, cooperation , equity and friendship, among others).</a:t>
                      </a:r>
                      <a:r>
                        <a:rPr lang="pt-PT" sz="1600" dirty="0">
                          <a:effectLst/>
                        </a:rPr>
                        <a:t> </a:t>
                      </a:r>
                      <a:endParaRPr lang="pt-PT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5078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46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resentação sobre o debate de ideia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3_TF03460637" id="{234DA912-2CAF-4306-94B2-AF6F932F889A}" vid="{E29D8406-40B0-4182-8FB8-97AFA4E56AD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debate de ideias da empresa</Template>
  <TotalTime>548</TotalTime>
  <Words>898</Words>
  <Application>Microsoft Office PowerPoint</Application>
  <PresentationFormat>Ecrã Panorâmico</PresentationFormat>
  <Paragraphs>233</Paragraphs>
  <Slides>19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8" baseType="lpstr">
      <vt:lpstr>Arial Narrow</vt:lpstr>
      <vt:lpstr>Calibri</vt:lpstr>
      <vt:lpstr>Cambria</vt:lpstr>
      <vt:lpstr>Century Gothic</vt:lpstr>
      <vt:lpstr>Palatino Linotype</vt:lpstr>
      <vt:lpstr>Times New Roman</vt:lpstr>
      <vt:lpstr>Wingdings</vt:lpstr>
      <vt:lpstr>Wingdings 2</vt:lpstr>
      <vt:lpstr>Apresentação sobre o debate de ideias</vt:lpstr>
      <vt:lpstr>“Learning development”</vt:lpstr>
      <vt:lpstr>Introduction</vt:lpstr>
      <vt:lpstr>General description</vt:lpstr>
      <vt:lpstr>Characterization of the school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“Learning development”</dc:title>
  <dc:creator>Utilizador do Windows</dc:creator>
  <cp:lastModifiedBy>Carla Teresa Henriques da Silva Teixeira</cp:lastModifiedBy>
  <cp:revision>56</cp:revision>
  <cp:lastPrinted>2019-05-27T10:27:24Z</cp:lastPrinted>
  <dcterms:created xsi:type="dcterms:W3CDTF">2019-05-26T15:25:37Z</dcterms:created>
  <dcterms:modified xsi:type="dcterms:W3CDTF">2019-05-27T13:43:58Z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