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7" r:id="rId3"/>
    <p:sldId id="268" r:id="rId4"/>
    <p:sldId id="278" r:id="rId5"/>
    <p:sldId id="269" r:id="rId6"/>
    <p:sldId id="271" r:id="rId7"/>
    <p:sldId id="285" r:id="rId8"/>
    <p:sldId id="286" r:id="rId9"/>
    <p:sldId id="292" r:id="rId10"/>
    <p:sldId id="270" r:id="rId11"/>
    <p:sldId id="272" r:id="rId12"/>
    <p:sldId id="273" r:id="rId13"/>
    <p:sldId id="274" r:id="rId14"/>
    <p:sldId id="290" r:id="rId15"/>
    <p:sldId id="289" r:id="rId16"/>
    <p:sldId id="288" r:id="rId17"/>
    <p:sldId id="293" r:id="rId18"/>
    <p:sldId id="264" r:id="rId19"/>
    <p:sldId id="276" r:id="rId20"/>
    <p:sldId id="281"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ema Barbosa" initials="NB" lastIdx="1" clrIdx="0">
    <p:extLst>
      <p:ext uri="{19B8F6BF-5375-455C-9EA6-DF929625EA0E}">
        <p15:presenceInfo xmlns:p15="http://schemas.microsoft.com/office/powerpoint/2012/main" userId="Noema Barbo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58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_rels/data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png"/><Relationship Id="rId4" Type="http://schemas.openxmlformats.org/officeDocument/2006/relationships/image" Target="../media/image30.jpg"/></Relationships>
</file>

<file path=ppt/diagrams/_rels/data4.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png"/><Relationship Id="rId4" Type="http://schemas.openxmlformats.org/officeDocument/2006/relationships/image" Target="../media/image30.jpg"/></Relationships>
</file>

<file path=ppt/diagrams/_rels/drawing4.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FC1B64-4FD2-4A29-A625-0EFD263D6D7B}" type="doc">
      <dgm:prSet loTypeId="urn:microsoft.com/office/officeart/2005/8/layout/venn2" loCatId="relationship" qsTypeId="urn:microsoft.com/office/officeart/2005/8/quickstyle/3d1" qsCatId="3D" csTypeId="urn:microsoft.com/office/officeart/2005/8/colors/accent1_2" csCatId="accent1" phldr="1"/>
      <dgm:spPr/>
      <dgm:t>
        <a:bodyPr/>
        <a:lstStyle/>
        <a:p>
          <a:endParaRPr lang="pt-PT"/>
        </a:p>
      </dgm:t>
    </dgm:pt>
    <dgm:pt modelId="{0805188D-3658-4C1E-AA58-76CD7E0A25C4}">
      <dgm:prSet phldrT="[Texto]" custT="1"/>
      <dgm:spPr/>
      <dgm:t>
        <a:bodyPr/>
        <a:lstStyle/>
        <a:p>
          <a:pPr algn="ctr"/>
          <a:r>
            <a:rPr lang="pt-PT" sz="1400" dirty="0" err="1"/>
            <a:t>Parents</a:t>
          </a:r>
          <a:endParaRPr lang="pt-PT" sz="1400" dirty="0"/>
        </a:p>
      </dgm:t>
    </dgm:pt>
    <dgm:pt modelId="{D4496871-89DC-4A50-BDD5-0B667458A083}" type="parTrans" cxnId="{B8979BDB-0DD5-4029-B18E-9D6B821B0916}">
      <dgm:prSet/>
      <dgm:spPr/>
      <dgm:t>
        <a:bodyPr/>
        <a:lstStyle/>
        <a:p>
          <a:endParaRPr lang="pt-PT"/>
        </a:p>
      </dgm:t>
    </dgm:pt>
    <dgm:pt modelId="{CEBB3AD8-7C29-47BA-9693-7725F22DDADE}" type="sibTrans" cxnId="{B8979BDB-0DD5-4029-B18E-9D6B821B0916}">
      <dgm:prSet/>
      <dgm:spPr/>
      <dgm:t>
        <a:bodyPr/>
        <a:lstStyle/>
        <a:p>
          <a:endParaRPr lang="pt-PT"/>
        </a:p>
      </dgm:t>
    </dgm:pt>
    <dgm:pt modelId="{D359E8AC-E253-46BC-A42E-5F7C1B45558C}">
      <dgm:prSet phldrT="[Texto]" custT="1"/>
      <dgm:spPr/>
      <dgm:t>
        <a:bodyPr/>
        <a:lstStyle/>
        <a:p>
          <a:r>
            <a:rPr lang="pt-PT" sz="1400" b="0" dirty="0" err="1"/>
            <a:t>Child</a:t>
          </a:r>
          <a:r>
            <a:rPr lang="pt-PT" sz="1400" b="0" dirty="0"/>
            <a:t> / </a:t>
          </a:r>
          <a:r>
            <a:rPr lang="pt-PT" sz="1400" b="0" dirty="0" err="1"/>
            <a:t>Student</a:t>
          </a:r>
          <a:endParaRPr lang="pt-PT" sz="1400" b="0" dirty="0"/>
        </a:p>
      </dgm:t>
    </dgm:pt>
    <dgm:pt modelId="{4B728AF1-D2F3-4417-B16D-59396E60522A}" type="sibTrans" cxnId="{8E2AF10E-4440-48B3-B1BA-357C8F880887}">
      <dgm:prSet/>
      <dgm:spPr/>
      <dgm:t>
        <a:bodyPr/>
        <a:lstStyle/>
        <a:p>
          <a:endParaRPr lang="pt-PT"/>
        </a:p>
      </dgm:t>
    </dgm:pt>
    <dgm:pt modelId="{CCF1C9F2-E418-4253-91A5-6F7F8F920763}" type="parTrans" cxnId="{8E2AF10E-4440-48B3-B1BA-357C8F880887}">
      <dgm:prSet/>
      <dgm:spPr/>
      <dgm:t>
        <a:bodyPr/>
        <a:lstStyle/>
        <a:p>
          <a:endParaRPr lang="pt-PT"/>
        </a:p>
      </dgm:t>
    </dgm:pt>
    <dgm:pt modelId="{4522ECC5-F1A0-4EDC-9D55-54B30F6A7F19}">
      <dgm:prSet phldrT="[Texto]" custT="1"/>
      <dgm:spPr/>
      <dgm:t>
        <a:bodyPr/>
        <a:lstStyle/>
        <a:p>
          <a:r>
            <a:rPr lang="pt-PT" sz="1200" dirty="0" err="1"/>
            <a:t>School</a:t>
          </a:r>
          <a:endParaRPr lang="pt-PT" sz="1200" dirty="0"/>
        </a:p>
      </dgm:t>
    </dgm:pt>
    <dgm:pt modelId="{96AA3BE1-25D2-4C7D-9882-2FEAB85596B1}" type="sibTrans" cxnId="{15A860F2-9B82-4635-A934-9AD23A68A598}">
      <dgm:prSet/>
      <dgm:spPr/>
      <dgm:t>
        <a:bodyPr/>
        <a:lstStyle/>
        <a:p>
          <a:endParaRPr lang="pt-PT"/>
        </a:p>
      </dgm:t>
    </dgm:pt>
    <dgm:pt modelId="{C81C43F3-D653-44F1-B93A-FBD24EEFD376}" type="parTrans" cxnId="{15A860F2-9B82-4635-A934-9AD23A68A598}">
      <dgm:prSet/>
      <dgm:spPr/>
      <dgm:t>
        <a:bodyPr/>
        <a:lstStyle/>
        <a:p>
          <a:endParaRPr lang="pt-PT"/>
        </a:p>
      </dgm:t>
    </dgm:pt>
    <dgm:pt modelId="{C4CB85ED-EA00-45A2-B635-CE6CC03E65F9}">
      <dgm:prSet phldrT="[Texto]" custT="1"/>
      <dgm:spPr/>
      <dgm:t>
        <a:bodyPr/>
        <a:lstStyle/>
        <a:p>
          <a:r>
            <a:rPr lang="pt-PT" sz="1200" dirty="0"/>
            <a:t>Local</a:t>
          </a:r>
        </a:p>
      </dgm:t>
    </dgm:pt>
    <dgm:pt modelId="{BBDF36A2-0091-4C9E-8A39-54B88ABCD89F}" type="sibTrans" cxnId="{F478089C-9AA4-4BD8-9202-72B32E6612BE}">
      <dgm:prSet/>
      <dgm:spPr/>
      <dgm:t>
        <a:bodyPr/>
        <a:lstStyle/>
        <a:p>
          <a:endParaRPr lang="pt-PT"/>
        </a:p>
      </dgm:t>
    </dgm:pt>
    <dgm:pt modelId="{51D63A5C-98C2-4BDA-9936-0ACA53D0E1D7}" type="parTrans" cxnId="{F478089C-9AA4-4BD8-9202-72B32E6612BE}">
      <dgm:prSet/>
      <dgm:spPr/>
      <dgm:t>
        <a:bodyPr/>
        <a:lstStyle/>
        <a:p>
          <a:endParaRPr lang="pt-PT"/>
        </a:p>
      </dgm:t>
    </dgm:pt>
    <dgm:pt modelId="{892C89E9-E3EF-49ED-BF83-62775B2AAB54}">
      <dgm:prSet phldrT="[Texto]" custT="1"/>
      <dgm:spPr/>
      <dgm:t>
        <a:bodyPr/>
        <a:lstStyle/>
        <a:p>
          <a:r>
            <a:rPr lang="pt-PT" sz="1200" dirty="0" err="1"/>
            <a:t>National</a:t>
          </a:r>
          <a:endParaRPr lang="pt-PT" sz="1200" dirty="0"/>
        </a:p>
      </dgm:t>
    </dgm:pt>
    <dgm:pt modelId="{D461B9BD-F226-41F5-9CF3-7116D6063ED0}" type="parTrans" cxnId="{8F035622-AABC-45BE-ABF3-74DDF2CCE39B}">
      <dgm:prSet/>
      <dgm:spPr/>
      <dgm:t>
        <a:bodyPr/>
        <a:lstStyle/>
        <a:p>
          <a:endParaRPr lang="pt-PT"/>
        </a:p>
      </dgm:t>
    </dgm:pt>
    <dgm:pt modelId="{1CE74478-EF76-410E-A0C0-B2AE93BD1346}" type="sibTrans" cxnId="{8F035622-AABC-45BE-ABF3-74DDF2CCE39B}">
      <dgm:prSet/>
      <dgm:spPr/>
      <dgm:t>
        <a:bodyPr/>
        <a:lstStyle/>
        <a:p>
          <a:endParaRPr lang="pt-PT"/>
        </a:p>
      </dgm:t>
    </dgm:pt>
    <dgm:pt modelId="{564E9BC1-C452-4487-938E-4B91BC75B7F4}" type="pres">
      <dgm:prSet presAssocID="{7AFC1B64-4FD2-4A29-A625-0EFD263D6D7B}" presName="Name0" presStyleCnt="0">
        <dgm:presLayoutVars>
          <dgm:chMax val="7"/>
          <dgm:resizeHandles val="exact"/>
        </dgm:presLayoutVars>
      </dgm:prSet>
      <dgm:spPr/>
    </dgm:pt>
    <dgm:pt modelId="{30736FA3-B078-444E-B132-F45637CA1E1B}" type="pres">
      <dgm:prSet presAssocID="{7AFC1B64-4FD2-4A29-A625-0EFD263D6D7B}" presName="comp1" presStyleCnt="0"/>
      <dgm:spPr/>
    </dgm:pt>
    <dgm:pt modelId="{7F8B3C5D-4598-4144-A4C9-71237A3E071A}" type="pres">
      <dgm:prSet presAssocID="{7AFC1B64-4FD2-4A29-A625-0EFD263D6D7B}" presName="circle1" presStyleLbl="node1" presStyleIdx="0" presStyleCnt="5" custLinFactNeighborX="-616"/>
      <dgm:spPr/>
    </dgm:pt>
    <dgm:pt modelId="{8496759D-8581-4BD6-99A8-FC20DC2160F1}" type="pres">
      <dgm:prSet presAssocID="{7AFC1B64-4FD2-4A29-A625-0EFD263D6D7B}" presName="c1text" presStyleLbl="node1" presStyleIdx="0" presStyleCnt="5">
        <dgm:presLayoutVars>
          <dgm:bulletEnabled val="1"/>
        </dgm:presLayoutVars>
      </dgm:prSet>
      <dgm:spPr/>
    </dgm:pt>
    <dgm:pt modelId="{78688A66-DBC2-4621-99E3-7853DDAA29BF}" type="pres">
      <dgm:prSet presAssocID="{7AFC1B64-4FD2-4A29-A625-0EFD263D6D7B}" presName="comp2" presStyleCnt="0"/>
      <dgm:spPr/>
    </dgm:pt>
    <dgm:pt modelId="{A2F14D4E-912A-43DE-B08A-C5383642A6C8}" type="pres">
      <dgm:prSet presAssocID="{7AFC1B64-4FD2-4A29-A625-0EFD263D6D7B}" presName="circle2" presStyleLbl="node1" presStyleIdx="1" presStyleCnt="5" custLinFactNeighborX="-2116" custLinFactNeighborY="1212"/>
      <dgm:spPr/>
    </dgm:pt>
    <dgm:pt modelId="{C328BF60-2E3D-4104-A9F9-2393D2A64EC8}" type="pres">
      <dgm:prSet presAssocID="{7AFC1B64-4FD2-4A29-A625-0EFD263D6D7B}" presName="c2text" presStyleLbl="node1" presStyleIdx="1" presStyleCnt="5">
        <dgm:presLayoutVars>
          <dgm:bulletEnabled val="1"/>
        </dgm:presLayoutVars>
      </dgm:prSet>
      <dgm:spPr/>
    </dgm:pt>
    <dgm:pt modelId="{045746AD-ADA5-4388-BC20-193C583BF100}" type="pres">
      <dgm:prSet presAssocID="{7AFC1B64-4FD2-4A29-A625-0EFD263D6D7B}" presName="comp3" presStyleCnt="0"/>
      <dgm:spPr/>
    </dgm:pt>
    <dgm:pt modelId="{80EBE4EB-A7B0-4B1C-96E3-7FCB208C9D76}" type="pres">
      <dgm:prSet presAssocID="{7AFC1B64-4FD2-4A29-A625-0EFD263D6D7B}" presName="circle3" presStyleLbl="node1" presStyleIdx="2" presStyleCnt="5"/>
      <dgm:spPr/>
    </dgm:pt>
    <dgm:pt modelId="{34AEB482-80B6-43CE-87CF-BBBE8635D590}" type="pres">
      <dgm:prSet presAssocID="{7AFC1B64-4FD2-4A29-A625-0EFD263D6D7B}" presName="c3text" presStyleLbl="node1" presStyleIdx="2" presStyleCnt="5">
        <dgm:presLayoutVars>
          <dgm:bulletEnabled val="1"/>
        </dgm:presLayoutVars>
      </dgm:prSet>
      <dgm:spPr/>
    </dgm:pt>
    <dgm:pt modelId="{36574803-E032-4574-AC54-F54635497328}" type="pres">
      <dgm:prSet presAssocID="{7AFC1B64-4FD2-4A29-A625-0EFD263D6D7B}" presName="comp4" presStyleCnt="0"/>
      <dgm:spPr/>
    </dgm:pt>
    <dgm:pt modelId="{E342416E-EFB3-4872-83FD-8C6CFF510A97}" type="pres">
      <dgm:prSet presAssocID="{7AFC1B64-4FD2-4A29-A625-0EFD263D6D7B}" presName="circle4" presStyleLbl="node1" presStyleIdx="3" presStyleCnt="5"/>
      <dgm:spPr/>
    </dgm:pt>
    <dgm:pt modelId="{1EF6D3A7-43A9-4DD9-B75F-0A0B0AA917DD}" type="pres">
      <dgm:prSet presAssocID="{7AFC1B64-4FD2-4A29-A625-0EFD263D6D7B}" presName="c4text" presStyleLbl="node1" presStyleIdx="3" presStyleCnt="5">
        <dgm:presLayoutVars>
          <dgm:bulletEnabled val="1"/>
        </dgm:presLayoutVars>
      </dgm:prSet>
      <dgm:spPr/>
    </dgm:pt>
    <dgm:pt modelId="{AE85AB79-C813-456E-B4DA-512261E8C5FA}" type="pres">
      <dgm:prSet presAssocID="{7AFC1B64-4FD2-4A29-A625-0EFD263D6D7B}" presName="comp5" presStyleCnt="0"/>
      <dgm:spPr/>
    </dgm:pt>
    <dgm:pt modelId="{0ED6580A-021C-41D3-91C2-6E4436FE506F}" type="pres">
      <dgm:prSet presAssocID="{7AFC1B64-4FD2-4A29-A625-0EFD263D6D7B}" presName="circle5" presStyleLbl="node1" presStyleIdx="4" presStyleCnt="5"/>
      <dgm:spPr/>
    </dgm:pt>
    <dgm:pt modelId="{BBC3C5A2-2141-4ACF-9C09-8F8992F757D1}" type="pres">
      <dgm:prSet presAssocID="{7AFC1B64-4FD2-4A29-A625-0EFD263D6D7B}" presName="c5text" presStyleLbl="node1" presStyleIdx="4" presStyleCnt="5">
        <dgm:presLayoutVars>
          <dgm:bulletEnabled val="1"/>
        </dgm:presLayoutVars>
      </dgm:prSet>
      <dgm:spPr/>
    </dgm:pt>
  </dgm:ptLst>
  <dgm:cxnLst>
    <dgm:cxn modelId="{8E2AF10E-4440-48B3-B1BA-357C8F880887}" srcId="{7AFC1B64-4FD2-4A29-A625-0EFD263D6D7B}" destId="{D359E8AC-E253-46BC-A42E-5F7C1B45558C}" srcOrd="0" destOrd="0" parTransId="{CCF1C9F2-E418-4253-91A5-6F7F8F920763}" sibTransId="{4B728AF1-D2F3-4417-B16D-59396E60522A}"/>
    <dgm:cxn modelId="{8F035622-AABC-45BE-ABF3-74DDF2CCE39B}" srcId="{7AFC1B64-4FD2-4A29-A625-0EFD263D6D7B}" destId="{892C89E9-E3EF-49ED-BF83-62775B2AAB54}" srcOrd="4" destOrd="0" parTransId="{D461B9BD-F226-41F5-9CF3-7116D6063ED0}" sibTransId="{1CE74478-EF76-410E-A0C0-B2AE93BD1346}"/>
    <dgm:cxn modelId="{B717ED35-F0EB-4066-BF40-BA3F1029FA22}" type="presOf" srcId="{0805188D-3658-4C1E-AA58-76CD7E0A25C4}" destId="{A2F14D4E-912A-43DE-B08A-C5383642A6C8}" srcOrd="0" destOrd="0" presId="urn:microsoft.com/office/officeart/2005/8/layout/venn2"/>
    <dgm:cxn modelId="{E6A8393B-76EB-40D0-8225-06407E5DA931}" type="presOf" srcId="{0805188D-3658-4C1E-AA58-76CD7E0A25C4}" destId="{C328BF60-2E3D-4104-A9F9-2393D2A64EC8}" srcOrd="1" destOrd="0" presId="urn:microsoft.com/office/officeart/2005/8/layout/venn2"/>
    <dgm:cxn modelId="{20A7A649-A30D-4E64-9E33-F832D88E37C8}" type="presOf" srcId="{D359E8AC-E253-46BC-A42E-5F7C1B45558C}" destId="{8496759D-8581-4BD6-99A8-FC20DC2160F1}" srcOrd="1" destOrd="0" presId="urn:microsoft.com/office/officeart/2005/8/layout/venn2"/>
    <dgm:cxn modelId="{7D2F8952-001B-4ADA-9384-7239CD4AC1B3}" type="presOf" srcId="{C4CB85ED-EA00-45A2-B635-CE6CC03E65F9}" destId="{1EF6D3A7-43A9-4DD9-B75F-0A0B0AA917DD}" srcOrd="1" destOrd="0" presId="urn:microsoft.com/office/officeart/2005/8/layout/venn2"/>
    <dgm:cxn modelId="{F478089C-9AA4-4BD8-9202-72B32E6612BE}" srcId="{7AFC1B64-4FD2-4A29-A625-0EFD263D6D7B}" destId="{C4CB85ED-EA00-45A2-B635-CE6CC03E65F9}" srcOrd="3" destOrd="0" parTransId="{51D63A5C-98C2-4BDA-9936-0ACA53D0E1D7}" sibTransId="{BBDF36A2-0091-4C9E-8A39-54B88ABCD89F}"/>
    <dgm:cxn modelId="{D4F404A4-632E-40D8-A652-9E2BB2811370}" type="presOf" srcId="{7AFC1B64-4FD2-4A29-A625-0EFD263D6D7B}" destId="{564E9BC1-C452-4487-938E-4B91BC75B7F4}" srcOrd="0" destOrd="0" presId="urn:microsoft.com/office/officeart/2005/8/layout/venn2"/>
    <dgm:cxn modelId="{E66DCBA5-A62F-4195-B3C5-CCA410F3F954}" type="presOf" srcId="{892C89E9-E3EF-49ED-BF83-62775B2AAB54}" destId="{0ED6580A-021C-41D3-91C2-6E4436FE506F}" srcOrd="0" destOrd="0" presId="urn:microsoft.com/office/officeart/2005/8/layout/venn2"/>
    <dgm:cxn modelId="{B4D2FFAC-D35D-418F-8C4C-F59818C911FF}" type="presOf" srcId="{4522ECC5-F1A0-4EDC-9D55-54B30F6A7F19}" destId="{34AEB482-80B6-43CE-87CF-BBBE8635D590}" srcOrd="1" destOrd="0" presId="urn:microsoft.com/office/officeart/2005/8/layout/venn2"/>
    <dgm:cxn modelId="{545C51B4-358E-4049-9A82-59DB330C6667}" type="presOf" srcId="{4522ECC5-F1A0-4EDC-9D55-54B30F6A7F19}" destId="{80EBE4EB-A7B0-4B1C-96E3-7FCB208C9D76}" srcOrd="0" destOrd="0" presId="urn:microsoft.com/office/officeart/2005/8/layout/venn2"/>
    <dgm:cxn modelId="{855CECD3-E02E-4043-B2CD-DE1FD8E50C4A}" type="presOf" srcId="{892C89E9-E3EF-49ED-BF83-62775B2AAB54}" destId="{BBC3C5A2-2141-4ACF-9C09-8F8992F757D1}" srcOrd="1" destOrd="0" presId="urn:microsoft.com/office/officeart/2005/8/layout/venn2"/>
    <dgm:cxn modelId="{E4F8C8D6-89FF-4DAE-98FD-82CE7B91BD86}" type="presOf" srcId="{C4CB85ED-EA00-45A2-B635-CE6CC03E65F9}" destId="{E342416E-EFB3-4872-83FD-8C6CFF510A97}" srcOrd="0" destOrd="0" presId="urn:microsoft.com/office/officeart/2005/8/layout/venn2"/>
    <dgm:cxn modelId="{9492A4D7-97A9-4887-96E4-A24853B58A2E}" type="presOf" srcId="{D359E8AC-E253-46BC-A42E-5F7C1B45558C}" destId="{7F8B3C5D-4598-4144-A4C9-71237A3E071A}" srcOrd="0" destOrd="0" presId="urn:microsoft.com/office/officeart/2005/8/layout/venn2"/>
    <dgm:cxn modelId="{B8979BDB-0DD5-4029-B18E-9D6B821B0916}" srcId="{7AFC1B64-4FD2-4A29-A625-0EFD263D6D7B}" destId="{0805188D-3658-4C1E-AA58-76CD7E0A25C4}" srcOrd="1" destOrd="0" parTransId="{D4496871-89DC-4A50-BDD5-0B667458A083}" sibTransId="{CEBB3AD8-7C29-47BA-9693-7725F22DDADE}"/>
    <dgm:cxn modelId="{15A860F2-9B82-4635-A934-9AD23A68A598}" srcId="{7AFC1B64-4FD2-4A29-A625-0EFD263D6D7B}" destId="{4522ECC5-F1A0-4EDC-9D55-54B30F6A7F19}" srcOrd="2" destOrd="0" parTransId="{C81C43F3-D653-44F1-B93A-FBD24EEFD376}" sibTransId="{96AA3BE1-25D2-4C7D-9882-2FEAB85596B1}"/>
    <dgm:cxn modelId="{AB3B0BE3-AB2A-4BF3-8AF3-2954CDFFFAD1}" type="presParOf" srcId="{564E9BC1-C452-4487-938E-4B91BC75B7F4}" destId="{30736FA3-B078-444E-B132-F45637CA1E1B}" srcOrd="0" destOrd="0" presId="urn:microsoft.com/office/officeart/2005/8/layout/venn2"/>
    <dgm:cxn modelId="{470FFDD9-CD9E-42F0-8D6E-79B86504ADCF}" type="presParOf" srcId="{30736FA3-B078-444E-B132-F45637CA1E1B}" destId="{7F8B3C5D-4598-4144-A4C9-71237A3E071A}" srcOrd="0" destOrd="0" presId="urn:microsoft.com/office/officeart/2005/8/layout/venn2"/>
    <dgm:cxn modelId="{70956CEC-362F-4359-9F08-FC40A896210A}" type="presParOf" srcId="{30736FA3-B078-444E-B132-F45637CA1E1B}" destId="{8496759D-8581-4BD6-99A8-FC20DC2160F1}" srcOrd="1" destOrd="0" presId="urn:microsoft.com/office/officeart/2005/8/layout/venn2"/>
    <dgm:cxn modelId="{C2DDB7CA-9560-4122-AA6B-B507032E682A}" type="presParOf" srcId="{564E9BC1-C452-4487-938E-4B91BC75B7F4}" destId="{78688A66-DBC2-4621-99E3-7853DDAA29BF}" srcOrd="1" destOrd="0" presId="urn:microsoft.com/office/officeart/2005/8/layout/venn2"/>
    <dgm:cxn modelId="{4AB0A988-1591-4DF9-8688-88B9A48E5489}" type="presParOf" srcId="{78688A66-DBC2-4621-99E3-7853DDAA29BF}" destId="{A2F14D4E-912A-43DE-B08A-C5383642A6C8}" srcOrd="0" destOrd="0" presId="urn:microsoft.com/office/officeart/2005/8/layout/venn2"/>
    <dgm:cxn modelId="{C09485D5-905E-40ED-A677-9525E5B79F32}" type="presParOf" srcId="{78688A66-DBC2-4621-99E3-7853DDAA29BF}" destId="{C328BF60-2E3D-4104-A9F9-2393D2A64EC8}" srcOrd="1" destOrd="0" presId="urn:microsoft.com/office/officeart/2005/8/layout/venn2"/>
    <dgm:cxn modelId="{8652EFDB-46EF-4E03-9F32-1C238782B2D1}" type="presParOf" srcId="{564E9BC1-C452-4487-938E-4B91BC75B7F4}" destId="{045746AD-ADA5-4388-BC20-193C583BF100}" srcOrd="2" destOrd="0" presId="urn:microsoft.com/office/officeart/2005/8/layout/venn2"/>
    <dgm:cxn modelId="{D9AF91AC-AE10-4203-84AE-0C3158C20B75}" type="presParOf" srcId="{045746AD-ADA5-4388-BC20-193C583BF100}" destId="{80EBE4EB-A7B0-4B1C-96E3-7FCB208C9D76}" srcOrd="0" destOrd="0" presId="urn:microsoft.com/office/officeart/2005/8/layout/venn2"/>
    <dgm:cxn modelId="{84439A0F-E5C6-4998-97B4-1ED2532C7A5E}" type="presParOf" srcId="{045746AD-ADA5-4388-BC20-193C583BF100}" destId="{34AEB482-80B6-43CE-87CF-BBBE8635D590}" srcOrd="1" destOrd="0" presId="urn:microsoft.com/office/officeart/2005/8/layout/venn2"/>
    <dgm:cxn modelId="{D7173FEB-2EBB-4C0B-B2E0-B5AF5CB98401}" type="presParOf" srcId="{564E9BC1-C452-4487-938E-4B91BC75B7F4}" destId="{36574803-E032-4574-AC54-F54635497328}" srcOrd="3" destOrd="0" presId="urn:microsoft.com/office/officeart/2005/8/layout/venn2"/>
    <dgm:cxn modelId="{E24CFCC5-762D-4070-BC1D-35B947E1CAE7}" type="presParOf" srcId="{36574803-E032-4574-AC54-F54635497328}" destId="{E342416E-EFB3-4872-83FD-8C6CFF510A97}" srcOrd="0" destOrd="0" presId="urn:microsoft.com/office/officeart/2005/8/layout/venn2"/>
    <dgm:cxn modelId="{2211BB47-0B47-4BA7-ABB0-9508CDD2D4EE}" type="presParOf" srcId="{36574803-E032-4574-AC54-F54635497328}" destId="{1EF6D3A7-43A9-4DD9-B75F-0A0B0AA917DD}" srcOrd="1" destOrd="0" presId="urn:microsoft.com/office/officeart/2005/8/layout/venn2"/>
    <dgm:cxn modelId="{336E1F52-2CAB-4A59-97CD-8687994CBC43}" type="presParOf" srcId="{564E9BC1-C452-4487-938E-4B91BC75B7F4}" destId="{AE85AB79-C813-456E-B4DA-512261E8C5FA}" srcOrd="4" destOrd="0" presId="urn:microsoft.com/office/officeart/2005/8/layout/venn2"/>
    <dgm:cxn modelId="{99658BE7-FF00-4838-ACDA-6714B42DA1FB}" type="presParOf" srcId="{AE85AB79-C813-456E-B4DA-512261E8C5FA}" destId="{0ED6580A-021C-41D3-91C2-6E4436FE506F}" srcOrd="0" destOrd="0" presId="urn:microsoft.com/office/officeart/2005/8/layout/venn2"/>
    <dgm:cxn modelId="{346E96D5-C98D-46A2-B3E1-1C61DA09E92A}" type="presParOf" srcId="{AE85AB79-C813-456E-B4DA-512261E8C5FA}" destId="{BBC3C5A2-2141-4ACF-9C09-8F8992F757D1}"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A3DE56-8ACD-4A65-80E7-72226CF48168}" type="doc">
      <dgm:prSet loTypeId="urn:microsoft.com/office/officeart/2005/8/layout/chevron2" loCatId="process" qsTypeId="urn:microsoft.com/office/officeart/2005/8/quickstyle/simple5" qsCatId="simple" csTypeId="urn:microsoft.com/office/officeart/2005/8/colors/accent1_2" csCatId="accent1" phldr="1"/>
      <dgm:spPr/>
      <dgm:t>
        <a:bodyPr/>
        <a:lstStyle/>
        <a:p>
          <a:endParaRPr lang="pt-PT"/>
        </a:p>
      </dgm:t>
    </dgm:pt>
    <dgm:pt modelId="{F3F4874F-229E-4330-B899-220870FBE246}">
      <dgm:prSet phldrT="[Texto]" custT="1"/>
      <dgm:spPr/>
      <dgm:t>
        <a:bodyPr/>
        <a:lstStyle/>
        <a:p>
          <a:r>
            <a:rPr lang="pt-PT" sz="1050" b="1" dirty="0"/>
            <a:t>stage1: </a:t>
          </a:r>
        </a:p>
        <a:p>
          <a:r>
            <a:rPr lang="pt-PT" sz="800" b="0" dirty="0" err="1"/>
            <a:t>Planning</a:t>
          </a:r>
          <a:endParaRPr lang="pt-PT" sz="800" b="0" dirty="0"/>
        </a:p>
      </dgm:t>
    </dgm:pt>
    <dgm:pt modelId="{7F534108-A1FD-48CD-8F8E-CE579443A5DB}" type="parTrans" cxnId="{235B0F9C-C334-4D2D-94CD-9454484A0DD3}">
      <dgm:prSet/>
      <dgm:spPr/>
      <dgm:t>
        <a:bodyPr/>
        <a:lstStyle/>
        <a:p>
          <a:endParaRPr lang="pt-PT"/>
        </a:p>
      </dgm:t>
    </dgm:pt>
    <dgm:pt modelId="{1D54782A-7A9A-4A43-BDD3-0DF9C7139382}" type="sibTrans" cxnId="{235B0F9C-C334-4D2D-94CD-9454484A0DD3}">
      <dgm:prSet/>
      <dgm:spPr/>
      <dgm:t>
        <a:bodyPr/>
        <a:lstStyle/>
        <a:p>
          <a:endParaRPr lang="pt-PT"/>
        </a:p>
      </dgm:t>
    </dgm:pt>
    <dgm:pt modelId="{74CCD076-70EA-4CF4-B155-C4DF450C08A2}">
      <dgm:prSet phldrT="[Texto]" custT="1"/>
      <dgm:spPr/>
      <dgm:t>
        <a:bodyPr/>
        <a:lstStyle/>
        <a:p>
          <a:pPr algn="ctr"/>
          <a:r>
            <a:rPr lang="pt-PT" sz="1050" b="1" dirty="0" err="1"/>
            <a:t>stage</a:t>
          </a:r>
          <a:r>
            <a:rPr lang="pt-PT" sz="1050" b="1" dirty="0"/>
            <a:t> 2</a:t>
          </a:r>
          <a:r>
            <a:rPr lang="pt-PT" sz="1050" dirty="0"/>
            <a:t>: </a:t>
          </a:r>
          <a:r>
            <a:rPr lang="pt-PT" sz="800" dirty="0" err="1"/>
            <a:t>Development</a:t>
          </a:r>
          <a:endParaRPr lang="pt-PT" sz="800" dirty="0"/>
        </a:p>
      </dgm:t>
    </dgm:pt>
    <dgm:pt modelId="{5C81F024-4085-45C0-A9D1-0702F6A190A7}" type="parTrans" cxnId="{53B9E20E-A427-4A81-9053-D502A19BD269}">
      <dgm:prSet/>
      <dgm:spPr/>
      <dgm:t>
        <a:bodyPr/>
        <a:lstStyle/>
        <a:p>
          <a:endParaRPr lang="pt-PT"/>
        </a:p>
      </dgm:t>
    </dgm:pt>
    <dgm:pt modelId="{C877C8D4-CF90-4D45-9DFC-C2CA4337BC97}" type="sibTrans" cxnId="{53B9E20E-A427-4A81-9053-D502A19BD269}">
      <dgm:prSet/>
      <dgm:spPr/>
      <dgm:t>
        <a:bodyPr/>
        <a:lstStyle/>
        <a:p>
          <a:endParaRPr lang="pt-PT"/>
        </a:p>
      </dgm:t>
    </dgm:pt>
    <dgm:pt modelId="{FF830DC0-6493-41D1-BA05-66C7BB94F5FF}">
      <dgm:prSet phldrT="[Texto]" custT="1"/>
      <dgm:spPr/>
      <dgm:t>
        <a:bodyPr/>
        <a:lstStyle/>
        <a:p>
          <a:pPr algn="ctr">
            <a:lnSpc>
              <a:spcPct val="100000"/>
            </a:lnSpc>
          </a:pPr>
          <a:r>
            <a:rPr lang="pt-PT" sz="1050" b="1" dirty="0" err="1"/>
            <a:t>stage</a:t>
          </a:r>
          <a:r>
            <a:rPr lang="pt-PT" sz="1050" b="1" dirty="0"/>
            <a:t> 3:</a:t>
          </a:r>
          <a:r>
            <a:rPr lang="pt-PT" sz="1050" dirty="0"/>
            <a:t> </a:t>
          </a:r>
          <a:r>
            <a:rPr lang="pt-PT" sz="900" dirty="0" err="1"/>
            <a:t>Communication</a:t>
          </a:r>
          <a:r>
            <a:rPr lang="pt-PT" sz="900" dirty="0"/>
            <a:t>/</a:t>
          </a:r>
        </a:p>
        <a:p>
          <a:pPr algn="ctr">
            <a:lnSpc>
              <a:spcPct val="100000"/>
            </a:lnSpc>
          </a:pPr>
          <a:r>
            <a:rPr lang="pt-PT" sz="900" dirty="0" err="1"/>
            <a:t>divulgation</a:t>
          </a:r>
          <a:endParaRPr lang="pt-PT" sz="900" dirty="0"/>
        </a:p>
      </dgm:t>
    </dgm:pt>
    <dgm:pt modelId="{6319CBE4-65B0-43B3-807D-F26F8E9CA1A1}" type="parTrans" cxnId="{CEAF36EA-1112-4057-9455-85BD8904E865}">
      <dgm:prSet/>
      <dgm:spPr/>
      <dgm:t>
        <a:bodyPr/>
        <a:lstStyle/>
        <a:p>
          <a:endParaRPr lang="pt-PT"/>
        </a:p>
      </dgm:t>
    </dgm:pt>
    <dgm:pt modelId="{0F49E7E3-6FF9-4DB4-B2C0-34ACA4C3034D}" type="sibTrans" cxnId="{CEAF36EA-1112-4057-9455-85BD8904E865}">
      <dgm:prSet/>
      <dgm:spPr/>
      <dgm:t>
        <a:bodyPr/>
        <a:lstStyle/>
        <a:p>
          <a:endParaRPr lang="pt-PT"/>
        </a:p>
      </dgm:t>
    </dgm:pt>
    <dgm:pt modelId="{C30C6EEA-86D7-4E02-B172-03BBEDF76275}">
      <dgm:prSet phldrT="[Texto]" custT="1"/>
      <dgm:spPr/>
      <dgm:t>
        <a:bodyPr/>
        <a:lstStyle/>
        <a:p>
          <a:pPr algn="ctr"/>
          <a:r>
            <a:rPr lang="pt-PT" sz="1050" b="1" dirty="0" err="1"/>
            <a:t>stage</a:t>
          </a:r>
          <a:r>
            <a:rPr lang="pt-PT" sz="1050" b="1" dirty="0"/>
            <a:t> 4: </a:t>
          </a:r>
          <a:r>
            <a:rPr lang="pt-PT" sz="1050" dirty="0"/>
            <a:t> </a:t>
          </a:r>
          <a:r>
            <a:rPr lang="pt-PT" sz="1050" dirty="0" err="1"/>
            <a:t>Evaluation</a:t>
          </a:r>
          <a:endParaRPr lang="pt-PT" sz="1050" dirty="0"/>
        </a:p>
      </dgm:t>
    </dgm:pt>
    <dgm:pt modelId="{04165939-6B71-4C25-A18E-E1C1F9712401}" type="parTrans" cxnId="{7D9BDEA9-D2E8-41E8-81C1-3560EFD4542F}">
      <dgm:prSet/>
      <dgm:spPr/>
      <dgm:t>
        <a:bodyPr/>
        <a:lstStyle/>
        <a:p>
          <a:endParaRPr lang="pt-PT"/>
        </a:p>
      </dgm:t>
    </dgm:pt>
    <dgm:pt modelId="{3264C181-6034-4CA3-8F5F-0296204C8F53}" type="sibTrans" cxnId="{7D9BDEA9-D2E8-41E8-81C1-3560EFD4542F}">
      <dgm:prSet/>
      <dgm:spPr/>
      <dgm:t>
        <a:bodyPr/>
        <a:lstStyle/>
        <a:p>
          <a:endParaRPr lang="pt-PT"/>
        </a:p>
      </dgm:t>
    </dgm:pt>
    <dgm:pt modelId="{D154E703-E0EE-4225-84C4-016F5E72EE9F}">
      <dgm:prSet phldrT="[Texto]" custT="1"/>
      <dgm:spPr/>
      <dgm:t>
        <a:bodyPr/>
        <a:lstStyle/>
        <a:p>
          <a:r>
            <a:rPr lang="pt-PT" sz="1000" b="1" i="0" dirty="0" err="1"/>
            <a:t>Stage</a:t>
          </a:r>
          <a:r>
            <a:rPr lang="pt-PT" sz="1000" b="1" i="0" dirty="0"/>
            <a:t> 5</a:t>
          </a:r>
        </a:p>
        <a:p>
          <a:r>
            <a:rPr lang="pt-PT" sz="1000" b="0" i="0" dirty="0" err="1"/>
            <a:t>Work</a:t>
          </a:r>
          <a:r>
            <a:rPr lang="pt-PT" sz="1000" b="0" i="0" dirty="0"/>
            <a:t>/</a:t>
          </a:r>
          <a:r>
            <a:rPr lang="pt-PT" sz="1000" b="0" i="0" dirty="0" err="1"/>
            <a:t>project</a:t>
          </a:r>
          <a:endParaRPr lang="pt-PT" sz="1000" b="0" i="0" dirty="0"/>
        </a:p>
      </dgm:t>
    </dgm:pt>
    <dgm:pt modelId="{C83D6670-393E-4B47-8A54-730ECCCE5196}" type="sibTrans" cxnId="{2B9B6BD2-319F-4F01-B921-218DA23BB4A9}">
      <dgm:prSet/>
      <dgm:spPr/>
      <dgm:t>
        <a:bodyPr/>
        <a:lstStyle/>
        <a:p>
          <a:endParaRPr lang="pt-PT"/>
        </a:p>
      </dgm:t>
    </dgm:pt>
    <dgm:pt modelId="{28C24FE6-4711-4E6F-8B22-F4B8ED08D3B3}" type="parTrans" cxnId="{2B9B6BD2-319F-4F01-B921-218DA23BB4A9}">
      <dgm:prSet/>
      <dgm:spPr/>
      <dgm:t>
        <a:bodyPr/>
        <a:lstStyle/>
        <a:p>
          <a:endParaRPr lang="pt-PT"/>
        </a:p>
      </dgm:t>
    </dgm:pt>
    <dgm:pt modelId="{B80D37B9-24BA-4E12-AF64-285512BFFA4C}">
      <dgm:prSet/>
      <dgm:spPr/>
      <dgm:t>
        <a:bodyPr/>
        <a:lstStyle/>
        <a:p>
          <a:r>
            <a:rPr lang="pt-PT" dirty="0" err="1"/>
            <a:t>Formative</a:t>
          </a:r>
          <a:r>
            <a:rPr lang="pt-PT" dirty="0"/>
            <a:t> </a:t>
          </a:r>
          <a:r>
            <a:rPr lang="pt-PT" dirty="0" err="1"/>
            <a:t>evaluation</a:t>
          </a:r>
          <a:r>
            <a:rPr lang="pt-PT" dirty="0"/>
            <a:t> – </a:t>
          </a:r>
          <a:r>
            <a:rPr lang="pt-PT" dirty="0" err="1"/>
            <a:t>along</a:t>
          </a:r>
          <a:r>
            <a:rPr lang="pt-PT" dirty="0"/>
            <a:t> </a:t>
          </a:r>
          <a:r>
            <a:rPr lang="pt-PT" dirty="0" err="1"/>
            <a:t>the</a:t>
          </a:r>
          <a:r>
            <a:rPr lang="pt-PT" dirty="0"/>
            <a:t> </a:t>
          </a:r>
          <a:r>
            <a:rPr lang="pt-PT" dirty="0" err="1"/>
            <a:t>process</a:t>
          </a:r>
          <a:r>
            <a:rPr lang="pt-PT" dirty="0"/>
            <a:t> </a:t>
          </a:r>
          <a:r>
            <a:rPr lang="pt-PT" dirty="0" err="1"/>
            <a:t>with</a:t>
          </a:r>
          <a:r>
            <a:rPr lang="pt-PT" dirty="0"/>
            <a:t> feedback.</a:t>
          </a:r>
        </a:p>
      </dgm:t>
    </dgm:pt>
    <dgm:pt modelId="{C5EDF046-D669-4D70-9302-AAB72F02025C}" type="parTrans" cxnId="{2F3D347E-3028-42FD-8578-4981514A7C4B}">
      <dgm:prSet/>
      <dgm:spPr/>
      <dgm:t>
        <a:bodyPr/>
        <a:lstStyle/>
        <a:p>
          <a:endParaRPr lang="pt-PT"/>
        </a:p>
      </dgm:t>
    </dgm:pt>
    <dgm:pt modelId="{424C5E55-C834-451A-8430-F70E9D2D373F}" type="sibTrans" cxnId="{2F3D347E-3028-42FD-8578-4981514A7C4B}">
      <dgm:prSet/>
      <dgm:spPr/>
      <dgm:t>
        <a:bodyPr/>
        <a:lstStyle/>
        <a:p>
          <a:endParaRPr lang="pt-PT"/>
        </a:p>
      </dgm:t>
    </dgm:pt>
    <dgm:pt modelId="{4F3C93F5-6604-48AE-8FA9-4685C05C1E44}">
      <dgm:prSet/>
      <dgm:spPr/>
      <dgm:t>
        <a:bodyPr/>
        <a:lstStyle/>
        <a:p>
          <a:r>
            <a:rPr lang="pt-PT" dirty="0"/>
            <a:t>- </a:t>
          </a:r>
          <a:r>
            <a:rPr lang="pt-PT" dirty="0" err="1"/>
            <a:t>Questions</a:t>
          </a:r>
          <a:r>
            <a:rPr lang="pt-PT" dirty="0"/>
            <a:t> </a:t>
          </a:r>
        </a:p>
      </dgm:t>
    </dgm:pt>
    <dgm:pt modelId="{7C41C3BA-691D-4508-8762-A9A75C191372}" type="parTrans" cxnId="{571082C0-99B9-4DBA-B0E8-6BD58E50F0DB}">
      <dgm:prSet/>
      <dgm:spPr/>
      <dgm:t>
        <a:bodyPr/>
        <a:lstStyle/>
        <a:p>
          <a:endParaRPr lang="pt-PT"/>
        </a:p>
      </dgm:t>
    </dgm:pt>
    <dgm:pt modelId="{A7C7CFD9-BE1B-41B5-8082-C5694C156E68}" type="sibTrans" cxnId="{571082C0-99B9-4DBA-B0E8-6BD58E50F0DB}">
      <dgm:prSet/>
      <dgm:spPr/>
      <dgm:t>
        <a:bodyPr/>
        <a:lstStyle/>
        <a:p>
          <a:endParaRPr lang="pt-PT"/>
        </a:p>
      </dgm:t>
    </dgm:pt>
    <dgm:pt modelId="{17ED537F-3DF0-4C2B-ABFA-97F583F053B8}">
      <dgm:prSet/>
      <dgm:spPr/>
      <dgm:t>
        <a:bodyPr/>
        <a:lstStyle/>
        <a:p>
          <a:r>
            <a:rPr lang="pt-PT" dirty="0" err="1"/>
            <a:t>And</a:t>
          </a:r>
          <a:r>
            <a:rPr lang="pt-PT" dirty="0"/>
            <a:t> </a:t>
          </a:r>
          <a:r>
            <a:rPr lang="pt-PT" dirty="0" err="1"/>
            <a:t>at</a:t>
          </a:r>
          <a:r>
            <a:rPr lang="pt-PT" dirty="0"/>
            <a:t> </a:t>
          </a:r>
          <a:r>
            <a:rPr lang="pt-PT" dirty="0" err="1"/>
            <a:t>the</a:t>
          </a:r>
          <a:r>
            <a:rPr lang="pt-PT" dirty="0"/>
            <a:t> </a:t>
          </a:r>
          <a:r>
            <a:rPr lang="pt-PT" dirty="0" err="1"/>
            <a:t>end</a:t>
          </a:r>
          <a:r>
            <a:rPr lang="pt-PT" dirty="0"/>
            <a:t> </a:t>
          </a:r>
          <a:r>
            <a:rPr lang="pt-PT" dirty="0" err="1"/>
            <a:t>of</a:t>
          </a:r>
          <a:r>
            <a:rPr lang="pt-PT" dirty="0"/>
            <a:t> </a:t>
          </a:r>
          <a:r>
            <a:rPr lang="pt-PT" dirty="0" err="1"/>
            <a:t>each</a:t>
          </a:r>
          <a:r>
            <a:rPr lang="pt-PT" dirty="0"/>
            <a:t> </a:t>
          </a:r>
          <a:r>
            <a:rPr lang="pt-PT" dirty="0" err="1"/>
            <a:t>term</a:t>
          </a:r>
          <a:r>
            <a:rPr lang="pt-PT" dirty="0"/>
            <a:t>.</a:t>
          </a:r>
        </a:p>
      </dgm:t>
    </dgm:pt>
    <dgm:pt modelId="{C4FF0FE6-D60D-4066-B467-AFAE6E03FBA8}" type="parTrans" cxnId="{2A60C736-881C-4350-A07E-EFCC9FCA3AF1}">
      <dgm:prSet/>
      <dgm:spPr/>
      <dgm:t>
        <a:bodyPr/>
        <a:lstStyle/>
        <a:p>
          <a:endParaRPr lang="pt-PT"/>
        </a:p>
      </dgm:t>
    </dgm:pt>
    <dgm:pt modelId="{5D3C5FE7-1173-4392-8133-56C3827DDC4D}" type="sibTrans" cxnId="{2A60C736-881C-4350-A07E-EFCC9FCA3AF1}">
      <dgm:prSet/>
      <dgm:spPr/>
      <dgm:t>
        <a:bodyPr/>
        <a:lstStyle/>
        <a:p>
          <a:endParaRPr lang="pt-PT"/>
        </a:p>
      </dgm:t>
    </dgm:pt>
    <dgm:pt modelId="{88D6F016-C3FB-4972-A97A-D7CF5AED194D}">
      <dgm:prSet/>
      <dgm:spPr/>
      <dgm:t>
        <a:bodyPr/>
        <a:lstStyle/>
        <a:p>
          <a:r>
            <a:rPr lang="en-US" dirty="0"/>
            <a:t>Dialogue with pupil’s parents;
 school and teacher/educators assemble (meetings);
Students work exhibitions, as well as the participation in homework and projects or other means of communication.</a:t>
          </a:r>
          <a:endParaRPr lang="pt-PT" dirty="0"/>
        </a:p>
      </dgm:t>
    </dgm:pt>
    <dgm:pt modelId="{7419127A-E196-49B6-80F0-B538C050FAE1}" type="parTrans" cxnId="{3736AB7D-AED2-4845-8B28-3DD6167075F3}">
      <dgm:prSet/>
      <dgm:spPr/>
      <dgm:t>
        <a:bodyPr/>
        <a:lstStyle/>
        <a:p>
          <a:endParaRPr lang="pt-PT"/>
        </a:p>
      </dgm:t>
    </dgm:pt>
    <dgm:pt modelId="{4FCA6318-4CB8-40A8-B03D-109B70CA3B08}" type="sibTrans" cxnId="{3736AB7D-AED2-4845-8B28-3DD6167075F3}">
      <dgm:prSet/>
      <dgm:spPr/>
      <dgm:t>
        <a:bodyPr/>
        <a:lstStyle/>
        <a:p>
          <a:endParaRPr lang="pt-PT"/>
        </a:p>
      </dgm:t>
    </dgm:pt>
    <dgm:pt modelId="{FB7A8F67-D70A-4825-907E-3756BA3CC149}">
      <dgm:prSet/>
      <dgm:spPr/>
      <dgm:t>
        <a:bodyPr/>
        <a:lstStyle/>
        <a:p>
          <a:r>
            <a:rPr lang="pt-PT" dirty="0"/>
            <a:t>- </a:t>
          </a:r>
          <a:r>
            <a:rPr lang="pt-PT" dirty="0" err="1"/>
            <a:t>Definition</a:t>
          </a:r>
          <a:r>
            <a:rPr lang="pt-PT" dirty="0"/>
            <a:t> </a:t>
          </a:r>
          <a:r>
            <a:rPr lang="pt-PT" dirty="0" err="1"/>
            <a:t>of</a:t>
          </a:r>
          <a:r>
            <a:rPr lang="pt-PT" dirty="0"/>
            <a:t> </a:t>
          </a:r>
          <a:r>
            <a:rPr lang="pt-PT" dirty="0" err="1"/>
            <a:t>the</a:t>
          </a:r>
          <a:r>
            <a:rPr lang="pt-PT" dirty="0"/>
            <a:t> </a:t>
          </a:r>
          <a:r>
            <a:rPr lang="pt-PT" dirty="0" err="1"/>
            <a:t>problem</a:t>
          </a:r>
          <a:endParaRPr lang="pt-PT" dirty="0"/>
        </a:p>
      </dgm:t>
    </dgm:pt>
    <dgm:pt modelId="{C81834DF-23D9-4A0A-A535-B1298ED441E0}" type="sibTrans" cxnId="{AE9D6A1A-0077-4894-B030-A7F16A45FB0F}">
      <dgm:prSet/>
      <dgm:spPr/>
      <dgm:t>
        <a:bodyPr/>
        <a:lstStyle/>
        <a:p>
          <a:endParaRPr lang="pt-PT"/>
        </a:p>
      </dgm:t>
    </dgm:pt>
    <dgm:pt modelId="{218F4897-F181-4A86-814F-C04E795EF601}" type="parTrans" cxnId="{AE9D6A1A-0077-4894-B030-A7F16A45FB0F}">
      <dgm:prSet/>
      <dgm:spPr/>
      <dgm:t>
        <a:bodyPr/>
        <a:lstStyle/>
        <a:p>
          <a:endParaRPr lang="pt-PT"/>
        </a:p>
      </dgm:t>
    </dgm:pt>
    <dgm:pt modelId="{38CDF3F6-7F25-4EF4-AAD8-5816C5172AA6}">
      <dgm:prSet/>
      <dgm:spPr/>
      <dgm:t>
        <a:bodyPr/>
        <a:lstStyle/>
        <a:p>
          <a:r>
            <a:rPr lang="pt-PT" dirty="0" err="1"/>
            <a:t>The</a:t>
          </a:r>
          <a:r>
            <a:rPr lang="pt-PT" dirty="0"/>
            <a:t> </a:t>
          </a:r>
          <a:r>
            <a:rPr lang="pt-PT" dirty="0" err="1"/>
            <a:t>planning</a:t>
          </a:r>
          <a:r>
            <a:rPr lang="pt-PT" dirty="0"/>
            <a:t> </a:t>
          </a:r>
          <a:r>
            <a:rPr lang="pt-PT" dirty="0" err="1"/>
            <a:t>of</a:t>
          </a:r>
          <a:r>
            <a:rPr lang="pt-PT" dirty="0"/>
            <a:t> </a:t>
          </a:r>
          <a:r>
            <a:rPr lang="pt-PT" dirty="0" err="1"/>
            <a:t>communications</a:t>
          </a:r>
          <a:r>
            <a:rPr lang="pt-PT" dirty="0"/>
            <a:t>.</a:t>
          </a:r>
        </a:p>
      </dgm:t>
    </dgm:pt>
    <dgm:pt modelId="{157A0B6E-F83E-4A20-80EE-4EDA34E89D9B}" type="parTrans" cxnId="{791BFF64-8D13-405A-9852-D40F1176AA07}">
      <dgm:prSet/>
      <dgm:spPr/>
      <dgm:t>
        <a:bodyPr/>
        <a:lstStyle/>
        <a:p>
          <a:endParaRPr lang="pt-PT"/>
        </a:p>
      </dgm:t>
    </dgm:pt>
    <dgm:pt modelId="{4556BAF6-65A3-4581-A518-0CDA2C7D0EF2}" type="sibTrans" cxnId="{791BFF64-8D13-405A-9852-D40F1176AA07}">
      <dgm:prSet/>
      <dgm:spPr/>
      <dgm:t>
        <a:bodyPr/>
        <a:lstStyle/>
        <a:p>
          <a:endParaRPr lang="pt-PT"/>
        </a:p>
      </dgm:t>
    </dgm:pt>
    <dgm:pt modelId="{8FC9853F-21E1-4701-8F70-CF4C55F484FD}">
      <dgm:prSet/>
      <dgm:spPr/>
      <dgm:t>
        <a:bodyPr/>
        <a:lstStyle/>
        <a:p>
          <a:r>
            <a:rPr lang="pt-PT" dirty="0"/>
            <a:t>- </a:t>
          </a:r>
          <a:r>
            <a:rPr lang="pt-PT" dirty="0" err="1"/>
            <a:t>Experiences</a:t>
          </a:r>
          <a:r>
            <a:rPr lang="pt-PT" dirty="0"/>
            <a:t> </a:t>
          </a:r>
          <a:r>
            <a:rPr lang="pt-PT" dirty="0" err="1"/>
            <a:t>and</a:t>
          </a:r>
          <a:r>
            <a:rPr lang="pt-PT" dirty="0"/>
            <a:t> </a:t>
          </a:r>
          <a:r>
            <a:rPr lang="pt-PT" dirty="0" err="1"/>
            <a:t>previous</a:t>
          </a:r>
          <a:r>
            <a:rPr lang="pt-PT" dirty="0"/>
            <a:t> </a:t>
          </a:r>
          <a:r>
            <a:rPr lang="pt-PT" dirty="0" err="1"/>
            <a:t>knowledge</a:t>
          </a:r>
          <a:endParaRPr lang="pt-PT" dirty="0"/>
        </a:p>
      </dgm:t>
    </dgm:pt>
    <dgm:pt modelId="{73F2627A-7897-4758-B0BC-36644457DA95}" type="sibTrans" cxnId="{905B0CAF-1F11-49CD-A48D-7E5D9CE91105}">
      <dgm:prSet/>
      <dgm:spPr/>
      <dgm:t>
        <a:bodyPr/>
        <a:lstStyle/>
        <a:p>
          <a:endParaRPr lang="pt-PT"/>
        </a:p>
      </dgm:t>
    </dgm:pt>
    <dgm:pt modelId="{2C36FA80-B359-4C26-A4C2-EB4A13C0DF71}" type="parTrans" cxnId="{905B0CAF-1F11-49CD-A48D-7E5D9CE91105}">
      <dgm:prSet/>
      <dgm:spPr/>
      <dgm:t>
        <a:bodyPr/>
        <a:lstStyle/>
        <a:p>
          <a:endParaRPr lang="pt-PT"/>
        </a:p>
      </dgm:t>
    </dgm:pt>
    <dgm:pt modelId="{8D762969-6D10-481A-91C1-7316CFC926E8}">
      <dgm:prSet/>
      <dgm:spPr/>
      <dgm:t>
        <a:bodyPr/>
        <a:lstStyle/>
        <a:p>
          <a:r>
            <a:rPr lang="pt-PT" dirty="0" err="1"/>
            <a:t>Presentation</a:t>
          </a:r>
          <a:r>
            <a:rPr lang="pt-PT" dirty="0"/>
            <a:t>. </a:t>
          </a:r>
        </a:p>
      </dgm:t>
    </dgm:pt>
    <dgm:pt modelId="{09CEDFC1-EF24-4091-B1CE-769DBED461F5}" type="parTrans" cxnId="{3DCD5A7C-ED50-4D4C-986F-3CB162618358}">
      <dgm:prSet/>
      <dgm:spPr/>
      <dgm:t>
        <a:bodyPr/>
        <a:lstStyle/>
        <a:p>
          <a:endParaRPr lang="pt-PT"/>
        </a:p>
      </dgm:t>
    </dgm:pt>
    <dgm:pt modelId="{C9AC7D02-DE26-4CC7-B762-13FB70402E58}" type="sibTrans" cxnId="{3DCD5A7C-ED50-4D4C-986F-3CB162618358}">
      <dgm:prSet/>
      <dgm:spPr/>
      <dgm:t>
        <a:bodyPr/>
        <a:lstStyle/>
        <a:p>
          <a:endParaRPr lang="pt-PT"/>
        </a:p>
      </dgm:t>
    </dgm:pt>
    <dgm:pt modelId="{703FC416-F45B-4393-ADB0-B69C1B88C92C}" type="pres">
      <dgm:prSet presAssocID="{7EA3DE56-8ACD-4A65-80E7-72226CF48168}" presName="linearFlow" presStyleCnt="0">
        <dgm:presLayoutVars>
          <dgm:dir/>
          <dgm:animLvl val="lvl"/>
          <dgm:resizeHandles val="exact"/>
        </dgm:presLayoutVars>
      </dgm:prSet>
      <dgm:spPr/>
    </dgm:pt>
    <dgm:pt modelId="{17DD9330-32FB-4211-B367-2EA9367E545B}" type="pres">
      <dgm:prSet presAssocID="{F3F4874F-229E-4330-B899-220870FBE246}" presName="composite" presStyleCnt="0"/>
      <dgm:spPr/>
    </dgm:pt>
    <dgm:pt modelId="{D6978F08-2565-4B6E-B13B-8B67BABEBCD5}" type="pres">
      <dgm:prSet presAssocID="{F3F4874F-229E-4330-B899-220870FBE246}" presName="parentText" presStyleLbl="alignNode1" presStyleIdx="0" presStyleCnt="5" custScaleX="158909" custLinFactNeighborX="-2500" custLinFactNeighborY="-269">
        <dgm:presLayoutVars>
          <dgm:chMax val="1"/>
          <dgm:bulletEnabled val="1"/>
        </dgm:presLayoutVars>
      </dgm:prSet>
      <dgm:spPr/>
    </dgm:pt>
    <dgm:pt modelId="{AC721C5D-E5D6-4B6A-AD1C-21A30C381994}" type="pres">
      <dgm:prSet presAssocID="{F3F4874F-229E-4330-B899-220870FBE246}" presName="descendantText" presStyleLbl="alignAcc1" presStyleIdx="0" presStyleCnt="5" custScaleX="88216" custLinFactNeighborX="4951" custLinFactNeighborY="-683">
        <dgm:presLayoutVars>
          <dgm:bulletEnabled val="1"/>
        </dgm:presLayoutVars>
      </dgm:prSet>
      <dgm:spPr/>
    </dgm:pt>
    <dgm:pt modelId="{D6C9E4E7-943A-4C17-9CC7-960E44D9AC64}" type="pres">
      <dgm:prSet presAssocID="{1D54782A-7A9A-4A43-BDD3-0DF9C7139382}" presName="sp" presStyleCnt="0"/>
      <dgm:spPr/>
    </dgm:pt>
    <dgm:pt modelId="{36E9EFD6-3C5F-4D37-982C-AEE3E61417DB}" type="pres">
      <dgm:prSet presAssocID="{74CCD076-70EA-4CF4-B155-C4DF450C08A2}" presName="composite" presStyleCnt="0"/>
      <dgm:spPr/>
    </dgm:pt>
    <dgm:pt modelId="{7723A0C2-D2C1-4BE4-8627-F61369B99A43}" type="pres">
      <dgm:prSet presAssocID="{74CCD076-70EA-4CF4-B155-C4DF450C08A2}" presName="parentText" presStyleLbl="alignNode1" presStyleIdx="1" presStyleCnt="5" custScaleX="154721">
        <dgm:presLayoutVars>
          <dgm:chMax val="1"/>
          <dgm:bulletEnabled val="1"/>
        </dgm:presLayoutVars>
      </dgm:prSet>
      <dgm:spPr/>
    </dgm:pt>
    <dgm:pt modelId="{8FCBD21F-448F-404A-AA49-67D5B4C55E8C}" type="pres">
      <dgm:prSet presAssocID="{74CCD076-70EA-4CF4-B155-C4DF450C08A2}" presName="descendantText" presStyleLbl="alignAcc1" presStyleIdx="1" presStyleCnt="5" custScaleX="72936" custLinFactNeighborX="-3429" custLinFactNeighborY="-16318">
        <dgm:presLayoutVars>
          <dgm:bulletEnabled val="1"/>
        </dgm:presLayoutVars>
      </dgm:prSet>
      <dgm:spPr/>
    </dgm:pt>
    <dgm:pt modelId="{582F5305-6B9B-4845-82F2-467A8E60AD16}" type="pres">
      <dgm:prSet presAssocID="{C877C8D4-CF90-4D45-9DFC-C2CA4337BC97}" presName="sp" presStyleCnt="0"/>
      <dgm:spPr/>
    </dgm:pt>
    <dgm:pt modelId="{2CC67B9C-2518-46E2-8D01-372C20C91866}" type="pres">
      <dgm:prSet presAssocID="{FF830DC0-6493-41D1-BA05-66C7BB94F5FF}" presName="composite" presStyleCnt="0"/>
      <dgm:spPr/>
    </dgm:pt>
    <dgm:pt modelId="{1309265C-144D-4642-8FA0-8019BBC3A4E9}" type="pres">
      <dgm:prSet presAssocID="{FF830DC0-6493-41D1-BA05-66C7BB94F5FF}" presName="parentText" presStyleLbl="alignNode1" presStyleIdx="2" presStyleCnt="5" custScaleX="154721" custLinFactNeighborX="4219" custLinFactNeighborY="-10102">
        <dgm:presLayoutVars>
          <dgm:chMax val="1"/>
          <dgm:bulletEnabled val="1"/>
        </dgm:presLayoutVars>
      </dgm:prSet>
      <dgm:spPr/>
    </dgm:pt>
    <dgm:pt modelId="{257BBEBA-77B1-4F73-9E3C-25A61F1371BD}" type="pres">
      <dgm:prSet presAssocID="{FF830DC0-6493-41D1-BA05-66C7BB94F5FF}" presName="descendantText" presStyleLbl="alignAcc1" presStyleIdx="2" presStyleCnt="5" custScaleX="73321" custScaleY="169429" custLinFactNeighborX="-4342" custLinFactNeighborY="-10393">
        <dgm:presLayoutVars>
          <dgm:bulletEnabled val="1"/>
        </dgm:presLayoutVars>
      </dgm:prSet>
      <dgm:spPr/>
    </dgm:pt>
    <dgm:pt modelId="{6747BBD6-D758-46C7-87A9-162BBA040341}" type="pres">
      <dgm:prSet presAssocID="{0F49E7E3-6FF9-4DB4-B2C0-34ACA4C3034D}" presName="sp" presStyleCnt="0"/>
      <dgm:spPr/>
    </dgm:pt>
    <dgm:pt modelId="{80DCD674-BFB1-42B7-B444-011D746A44AF}" type="pres">
      <dgm:prSet presAssocID="{C30C6EEA-86D7-4E02-B172-03BBEDF76275}" presName="composite" presStyleCnt="0"/>
      <dgm:spPr/>
    </dgm:pt>
    <dgm:pt modelId="{D03DE2BC-1BBA-4AC3-91F3-A2A188450EFD}" type="pres">
      <dgm:prSet presAssocID="{C30C6EEA-86D7-4E02-B172-03BBEDF76275}" presName="parentText" presStyleLbl="alignNode1" presStyleIdx="3" presStyleCnt="5" custScaleX="154721" custLinFactNeighborX="-6291" custLinFactNeighborY="3400">
        <dgm:presLayoutVars>
          <dgm:chMax val="1"/>
          <dgm:bulletEnabled val="1"/>
        </dgm:presLayoutVars>
      </dgm:prSet>
      <dgm:spPr/>
    </dgm:pt>
    <dgm:pt modelId="{5A7087D0-8F66-4DE8-9E2E-4B4AD690D5D3}" type="pres">
      <dgm:prSet presAssocID="{C30C6EEA-86D7-4E02-B172-03BBEDF76275}" presName="descendantText" presStyleLbl="alignAcc1" presStyleIdx="3" presStyleCnt="5" custScaleX="69614" custLinFactNeighborX="-6070" custLinFactNeighborY="4426">
        <dgm:presLayoutVars>
          <dgm:bulletEnabled val="1"/>
        </dgm:presLayoutVars>
      </dgm:prSet>
      <dgm:spPr/>
    </dgm:pt>
    <dgm:pt modelId="{AF69382A-F354-467D-A96C-4995B36EDCE8}" type="pres">
      <dgm:prSet presAssocID="{3264C181-6034-4CA3-8F5F-0296204C8F53}" presName="sp" presStyleCnt="0"/>
      <dgm:spPr/>
    </dgm:pt>
    <dgm:pt modelId="{18F0C700-1F9B-4AFC-B43B-96DA6ADD0B8A}" type="pres">
      <dgm:prSet presAssocID="{D154E703-E0EE-4225-84C4-016F5E72EE9F}" presName="composite" presStyleCnt="0"/>
      <dgm:spPr/>
    </dgm:pt>
    <dgm:pt modelId="{7E373E92-C4D5-461E-AE00-1237C82C0EC8}" type="pres">
      <dgm:prSet presAssocID="{D154E703-E0EE-4225-84C4-016F5E72EE9F}" presName="parentText" presStyleLbl="alignNode1" presStyleIdx="4" presStyleCnt="5" custScaleX="152765">
        <dgm:presLayoutVars>
          <dgm:chMax val="1"/>
          <dgm:bulletEnabled val="1"/>
        </dgm:presLayoutVars>
      </dgm:prSet>
      <dgm:spPr/>
    </dgm:pt>
    <dgm:pt modelId="{451506D7-C15D-4314-8249-9A7FA7AB29DD}" type="pres">
      <dgm:prSet presAssocID="{D154E703-E0EE-4225-84C4-016F5E72EE9F}" presName="descendantText" presStyleLbl="alignAcc1" presStyleIdx="4" presStyleCnt="5" custScaleX="70401" custLinFactNeighborX="-4932" custLinFactNeighborY="-17664">
        <dgm:presLayoutVars>
          <dgm:bulletEnabled val="1"/>
        </dgm:presLayoutVars>
      </dgm:prSet>
      <dgm:spPr/>
    </dgm:pt>
  </dgm:ptLst>
  <dgm:cxnLst>
    <dgm:cxn modelId="{D16AD400-C73E-4603-993F-011F367449DC}" type="presOf" srcId="{D154E703-E0EE-4225-84C4-016F5E72EE9F}" destId="{7E373E92-C4D5-461E-AE00-1237C82C0EC8}" srcOrd="0" destOrd="0" presId="urn:microsoft.com/office/officeart/2005/8/layout/chevron2"/>
    <dgm:cxn modelId="{3E6B1F02-0C40-40FC-8D71-E65155E25266}" type="presOf" srcId="{F3F4874F-229E-4330-B899-220870FBE246}" destId="{D6978F08-2565-4B6E-B13B-8B67BABEBCD5}" srcOrd="0" destOrd="0" presId="urn:microsoft.com/office/officeart/2005/8/layout/chevron2"/>
    <dgm:cxn modelId="{98512C03-5C72-4EF4-99DC-4639068E3942}" type="presOf" srcId="{8FC9853F-21E1-4701-8F70-CF4C55F484FD}" destId="{AC721C5D-E5D6-4B6A-AD1C-21A30C381994}" srcOrd="0" destOrd="1" presId="urn:microsoft.com/office/officeart/2005/8/layout/chevron2"/>
    <dgm:cxn modelId="{53B9E20E-A427-4A81-9053-D502A19BD269}" srcId="{7EA3DE56-8ACD-4A65-80E7-72226CF48168}" destId="{74CCD076-70EA-4CF4-B155-C4DF450C08A2}" srcOrd="1" destOrd="0" parTransId="{5C81F024-4085-45C0-A9D1-0702F6A190A7}" sibTransId="{C877C8D4-CF90-4D45-9DFC-C2CA4337BC97}"/>
    <dgm:cxn modelId="{8CE86811-8A18-42B5-9AE4-BE78ACF22F5E}" type="presOf" srcId="{4F3C93F5-6604-48AE-8FA9-4685C05C1E44}" destId="{AC721C5D-E5D6-4B6A-AD1C-21A30C381994}" srcOrd="0" destOrd="2" presId="urn:microsoft.com/office/officeart/2005/8/layout/chevron2"/>
    <dgm:cxn modelId="{AE9D6A1A-0077-4894-B030-A7F16A45FB0F}" srcId="{F3F4874F-229E-4330-B899-220870FBE246}" destId="{FB7A8F67-D70A-4825-907E-3756BA3CC149}" srcOrd="0" destOrd="0" parTransId="{218F4897-F181-4A86-814F-C04E795EF601}" sibTransId="{C81834DF-23D9-4A0A-A535-B1298ED441E0}"/>
    <dgm:cxn modelId="{2A60C736-881C-4350-A07E-EFCC9FCA3AF1}" srcId="{C30C6EEA-86D7-4E02-B172-03BBEDF76275}" destId="{17ED537F-3DF0-4C2B-ABFA-97F583F053B8}" srcOrd="1" destOrd="0" parTransId="{C4FF0FE6-D60D-4066-B467-AFAE6E03FBA8}" sibTransId="{5D3C5FE7-1173-4392-8133-56C3827DDC4D}"/>
    <dgm:cxn modelId="{791BFF64-8D13-405A-9852-D40F1176AA07}" srcId="{74CCD076-70EA-4CF4-B155-C4DF450C08A2}" destId="{38CDF3F6-7F25-4EF4-AAD8-5816C5172AA6}" srcOrd="0" destOrd="0" parTransId="{157A0B6E-F83E-4A20-80EE-4EDA34E89D9B}" sibTransId="{4556BAF6-65A3-4581-A518-0CDA2C7D0EF2}"/>
    <dgm:cxn modelId="{2CA37570-7D3E-48FD-83F6-D776DA9BF63E}" type="presOf" srcId="{B80D37B9-24BA-4E12-AF64-285512BFFA4C}" destId="{5A7087D0-8F66-4DE8-9E2E-4B4AD690D5D3}" srcOrd="0" destOrd="0" presId="urn:microsoft.com/office/officeart/2005/8/layout/chevron2"/>
    <dgm:cxn modelId="{14BBB659-BBD4-433C-984C-5683659440D1}" type="presOf" srcId="{8D762969-6D10-481A-91C1-7316CFC926E8}" destId="{451506D7-C15D-4314-8249-9A7FA7AB29DD}" srcOrd="0" destOrd="0" presId="urn:microsoft.com/office/officeart/2005/8/layout/chevron2"/>
    <dgm:cxn modelId="{3DCD5A7C-ED50-4D4C-986F-3CB162618358}" srcId="{D154E703-E0EE-4225-84C4-016F5E72EE9F}" destId="{8D762969-6D10-481A-91C1-7316CFC926E8}" srcOrd="0" destOrd="0" parTransId="{09CEDFC1-EF24-4091-B1CE-769DBED461F5}" sibTransId="{C9AC7D02-DE26-4CC7-B762-13FB70402E58}"/>
    <dgm:cxn modelId="{3736AB7D-AED2-4845-8B28-3DD6167075F3}" srcId="{FF830DC0-6493-41D1-BA05-66C7BB94F5FF}" destId="{88D6F016-C3FB-4972-A97A-D7CF5AED194D}" srcOrd="0" destOrd="0" parTransId="{7419127A-E196-49B6-80F0-B538C050FAE1}" sibTransId="{4FCA6318-4CB8-40A8-B03D-109B70CA3B08}"/>
    <dgm:cxn modelId="{2F3D347E-3028-42FD-8578-4981514A7C4B}" srcId="{C30C6EEA-86D7-4E02-B172-03BBEDF76275}" destId="{B80D37B9-24BA-4E12-AF64-285512BFFA4C}" srcOrd="0" destOrd="0" parTransId="{C5EDF046-D669-4D70-9302-AAB72F02025C}" sibTransId="{424C5E55-C834-451A-8430-F70E9D2D373F}"/>
    <dgm:cxn modelId="{0DC47B8D-AA78-4193-925E-77D958D42EBD}" type="presOf" srcId="{88D6F016-C3FB-4972-A97A-D7CF5AED194D}" destId="{257BBEBA-77B1-4F73-9E3C-25A61F1371BD}" srcOrd="0" destOrd="0" presId="urn:microsoft.com/office/officeart/2005/8/layout/chevron2"/>
    <dgm:cxn modelId="{235B0F9C-C334-4D2D-94CD-9454484A0DD3}" srcId="{7EA3DE56-8ACD-4A65-80E7-72226CF48168}" destId="{F3F4874F-229E-4330-B899-220870FBE246}" srcOrd="0" destOrd="0" parTransId="{7F534108-A1FD-48CD-8F8E-CE579443A5DB}" sibTransId="{1D54782A-7A9A-4A43-BDD3-0DF9C7139382}"/>
    <dgm:cxn modelId="{7D9BDEA9-D2E8-41E8-81C1-3560EFD4542F}" srcId="{7EA3DE56-8ACD-4A65-80E7-72226CF48168}" destId="{C30C6EEA-86D7-4E02-B172-03BBEDF76275}" srcOrd="3" destOrd="0" parTransId="{04165939-6B71-4C25-A18E-E1C1F9712401}" sibTransId="{3264C181-6034-4CA3-8F5F-0296204C8F53}"/>
    <dgm:cxn modelId="{D473AFAE-6680-4551-88DF-C112FAEB0542}" type="presOf" srcId="{17ED537F-3DF0-4C2B-ABFA-97F583F053B8}" destId="{5A7087D0-8F66-4DE8-9E2E-4B4AD690D5D3}" srcOrd="0" destOrd="1" presId="urn:microsoft.com/office/officeart/2005/8/layout/chevron2"/>
    <dgm:cxn modelId="{905B0CAF-1F11-49CD-A48D-7E5D9CE91105}" srcId="{F3F4874F-229E-4330-B899-220870FBE246}" destId="{8FC9853F-21E1-4701-8F70-CF4C55F484FD}" srcOrd="1" destOrd="0" parTransId="{2C36FA80-B359-4C26-A4C2-EB4A13C0DF71}" sibTransId="{73F2627A-7897-4758-B0BC-36644457DA95}"/>
    <dgm:cxn modelId="{571082C0-99B9-4DBA-B0E8-6BD58E50F0DB}" srcId="{F3F4874F-229E-4330-B899-220870FBE246}" destId="{4F3C93F5-6604-48AE-8FA9-4685C05C1E44}" srcOrd="2" destOrd="0" parTransId="{7C41C3BA-691D-4508-8762-A9A75C191372}" sibTransId="{A7C7CFD9-BE1B-41B5-8082-C5694C156E68}"/>
    <dgm:cxn modelId="{B451D6CA-0772-4E6F-B9CB-8E03A2663398}" type="presOf" srcId="{7EA3DE56-8ACD-4A65-80E7-72226CF48168}" destId="{703FC416-F45B-4393-ADB0-B69C1B88C92C}" srcOrd="0" destOrd="0" presId="urn:microsoft.com/office/officeart/2005/8/layout/chevron2"/>
    <dgm:cxn modelId="{E3B8E6CD-D220-4D72-B30C-24D1146DBD60}" type="presOf" srcId="{74CCD076-70EA-4CF4-B155-C4DF450C08A2}" destId="{7723A0C2-D2C1-4BE4-8627-F61369B99A43}" srcOrd="0" destOrd="0" presId="urn:microsoft.com/office/officeart/2005/8/layout/chevron2"/>
    <dgm:cxn modelId="{43BABED1-FEC3-436A-B8D0-FC08FCCF3E61}" type="presOf" srcId="{38CDF3F6-7F25-4EF4-AAD8-5816C5172AA6}" destId="{8FCBD21F-448F-404A-AA49-67D5B4C55E8C}" srcOrd="0" destOrd="0" presId="urn:microsoft.com/office/officeart/2005/8/layout/chevron2"/>
    <dgm:cxn modelId="{2B9B6BD2-319F-4F01-B921-218DA23BB4A9}" srcId="{7EA3DE56-8ACD-4A65-80E7-72226CF48168}" destId="{D154E703-E0EE-4225-84C4-016F5E72EE9F}" srcOrd="4" destOrd="0" parTransId="{28C24FE6-4711-4E6F-8B22-F4B8ED08D3B3}" sibTransId="{C83D6670-393E-4B47-8A54-730ECCCE5196}"/>
    <dgm:cxn modelId="{FA92E3D5-E149-40EE-8927-D247B11B960E}" type="presOf" srcId="{C30C6EEA-86D7-4E02-B172-03BBEDF76275}" destId="{D03DE2BC-1BBA-4AC3-91F3-A2A188450EFD}" srcOrd="0" destOrd="0" presId="urn:microsoft.com/office/officeart/2005/8/layout/chevron2"/>
    <dgm:cxn modelId="{D44715DB-B4F8-4821-A351-BFDE9A1CA12E}" type="presOf" srcId="{FB7A8F67-D70A-4825-907E-3756BA3CC149}" destId="{AC721C5D-E5D6-4B6A-AD1C-21A30C381994}" srcOrd="0" destOrd="0" presId="urn:microsoft.com/office/officeart/2005/8/layout/chevron2"/>
    <dgm:cxn modelId="{CEAF36EA-1112-4057-9455-85BD8904E865}" srcId="{7EA3DE56-8ACD-4A65-80E7-72226CF48168}" destId="{FF830DC0-6493-41D1-BA05-66C7BB94F5FF}" srcOrd="2" destOrd="0" parTransId="{6319CBE4-65B0-43B3-807D-F26F8E9CA1A1}" sibTransId="{0F49E7E3-6FF9-4DB4-B2C0-34ACA4C3034D}"/>
    <dgm:cxn modelId="{C214D6EE-C74E-48D5-AA98-74B9FDCC0EF4}" type="presOf" srcId="{FF830DC0-6493-41D1-BA05-66C7BB94F5FF}" destId="{1309265C-144D-4642-8FA0-8019BBC3A4E9}" srcOrd="0" destOrd="0" presId="urn:microsoft.com/office/officeart/2005/8/layout/chevron2"/>
    <dgm:cxn modelId="{FA941693-62C8-4AD2-BAFE-9324CF9C628E}" type="presParOf" srcId="{703FC416-F45B-4393-ADB0-B69C1B88C92C}" destId="{17DD9330-32FB-4211-B367-2EA9367E545B}" srcOrd="0" destOrd="0" presId="urn:microsoft.com/office/officeart/2005/8/layout/chevron2"/>
    <dgm:cxn modelId="{1EC754FA-BF09-4455-B63F-476E2D78F439}" type="presParOf" srcId="{17DD9330-32FB-4211-B367-2EA9367E545B}" destId="{D6978F08-2565-4B6E-B13B-8B67BABEBCD5}" srcOrd="0" destOrd="0" presId="urn:microsoft.com/office/officeart/2005/8/layout/chevron2"/>
    <dgm:cxn modelId="{AF586059-7F7B-41A6-837B-BAF9A2CB1B2B}" type="presParOf" srcId="{17DD9330-32FB-4211-B367-2EA9367E545B}" destId="{AC721C5D-E5D6-4B6A-AD1C-21A30C381994}" srcOrd="1" destOrd="0" presId="urn:microsoft.com/office/officeart/2005/8/layout/chevron2"/>
    <dgm:cxn modelId="{D1A09CE7-E054-4D39-8C0B-3FF7AB5C1122}" type="presParOf" srcId="{703FC416-F45B-4393-ADB0-B69C1B88C92C}" destId="{D6C9E4E7-943A-4C17-9CC7-960E44D9AC64}" srcOrd="1" destOrd="0" presId="urn:microsoft.com/office/officeart/2005/8/layout/chevron2"/>
    <dgm:cxn modelId="{D9AD0F0A-FF78-4D6C-B66B-4599C5F10546}" type="presParOf" srcId="{703FC416-F45B-4393-ADB0-B69C1B88C92C}" destId="{36E9EFD6-3C5F-4D37-982C-AEE3E61417DB}" srcOrd="2" destOrd="0" presId="urn:microsoft.com/office/officeart/2005/8/layout/chevron2"/>
    <dgm:cxn modelId="{0639C1E7-F0FE-4AC1-9763-1FEBA0AE2058}" type="presParOf" srcId="{36E9EFD6-3C5F-4D37-982C-AEE3E61417DB}" destId="{7723A0C2-D2C1-4BE4-8627-F61369B99A43}" srcOrd="0" destOrd="0" presId="urn:microsoft.com/office/officeart/2005/8/layout/chevron2"/>
    <dgm:cxn modelId="{2E4DC6C6-2329-4844-BFD0-154BBA7B05C1}" type="presParOf" srcId="{36E9EFD6-3C5F-4D37-982C-AEE3E61417DB}" destId="{8FCBD21F-448F-404A-AA49-67D5B4C55E8C}" srcOrd="1" destOrd="0" presId="urn:microsoft.com/office/officeart/2005/8/layout/chevron2"/>
    <dgm:cxn modelId="{5B9A57F3-7CE7-4C7F-99B8-9E836BFE6AF9}" type="presParOf" srcId="{703FC416-F45B-4393-ADB0-B69C1B88C92C}" destId="{582F5305-6B9B-4845-82F2-467A8E60AD16}" srcOrd="3" destOrd="0" presId="urn:microsoft.com/office/officeart/2005/8/layout/chevron2"/>
    <dgm:cxn modelId="{DED383AF-13E8-4F60-B855-DA39D5B8DA99}" type="presParOf" srcId="{703FC416-F45B-4393-ADB0-B69C1B88C92C}" destId="{2CC67B9C-2518-46E2-8D01-372C20C91866}" srcOrd="4" destOrd="0" presId="urn:microsoft.com/office/officeart/2005/8/layout/chevron2"/>
    <dgm:cxn modelId="{FA9252A0-C036-457C-A75A-B3E6237F29CA}" type="presParOf" srcId="{2CC67B9C-2518-46E2-8D01-372C20C91866}" destId="{1309265C-144D-4642-8FA0-8019BBC3A4E9}" srcOrd="0" destOrd="0" presId="urn:microsoft.com/office/officeart/2005/8/layout/chevron2"/>
    <dgm:cxn modelId="{0F742552-F547-45E8-B1CE-A796E8A3DB02}" type="presParOf" srcId="{2CC67B9C-2518-46E2-8D01-372C20C91866}" destId="{257BBEBA-77B1-4F73-9E3C-25A61F1371BD}" srcOrd="1" destOrd="0" presId="urn:microsoft.com/office/officeart/2005/8/layout/chevron2"/>
    <dgm:cxn modelId="{A98B5EB8-27CA-45F0-B3CA-E28D217F246C}" type="presParOf" srcId="{703FC416-F45B-4393-ADB0-B69C1B88C92C}" destId="{6747BBD6-D758-46C7-87A9-162BBA040341}" srcOrd="5" destOrd="0" presId="urn:microsoft.com/office/officeart/2005/8/layout/chevron2"/>
    <dgm:cxn modelId="{391367E9-4F26-43F4-8E9F-01919BB9D364}" type="presParOf" srcId="{703FC416-F45B-4393-ADB0-B69C1B88C92C}" destId="{80DCD674-BFB1-42B7-B444-011D746A44AF}" srcOrd="6" destOrd="0" presId="urn:microsoft.com/office/officeart/2005/8/layout/chevron2"/>
    <dgm:cxn modelId="{1C2FD31A-9179-4964-92D8-A33ED12972A7}" type="presParOf" srcId="{80DCD674-BFB1-42B7-B444-011D746A44AF}" destId="{D03DE2BC-1BBA-4AC3-91F3-A2A188450EFD}" srcOrd="0" destOrd="0" presId="urn:microsoft.com/office/officeart/2005/8/layout/chevron2"/>
    <dgm:cxn modelId="{337535F2-2C68-452D-8B47-369A8F27808A}" type="presParOf" srcId="{80DCD674-BFB1-42B7-B444-011D746A44AF}" destId="{5A7087D0-8F66-4DE8-9E2E-4B4AD690D5D3}" srcOrd="1" destOrd="0" presId="urn:microsoft.com/office/officeart/2005/8/layout/chevron2"/>
    <dgm:cxn modelId="{FEB46E9D-C636-486B-ABC2-6EC65477B743}" type="presParOf" srcId="{703FC416-F45B-4393-ADB0-B69C1B88C92C}" destId="{AF69382A-F354-467D-A96C-4995B36EDCE8}" srcOrd="7" destOrd="0" presId="urn:microsoft.com/office/officeart/2005/8/layout/chevron2"/>
    <dgm:cxn modelId="{3F8B2D14-9AD5-408B-9AC3-B01F9D9BFF07}" type="presParOf" srcId="{703FC416-F45B-4393-ADB0-B69C1B88C92C}" destId="{18F0C700-1F9B-4AFC-B43B-96DA6ADD0B8A}" srcOrd="8" destOrd="0" presId="urn:microsoft.com/office/officeart/2005/8/layout/chevron2"/>
    <dgm:cxn modelId="{2DFA90C0-8508-44DA-8753-BB761A9B879D}" type="presParOf" srcId="{18F0C700-1F9B-4AFC-B43B-96DA6ADD0B8A}" destId="{7E373E92-C4D5-461E-AE00-1237C82C0EC8}" srcOrd="0" destOrd="0" presId="urn:microsoft.com/office/officeart/2005/8/layout/chevron2"/>
    <dgm:cxn modelId="{83AE8366-8FF3-4C10-BD5D-E970AC175AF8}" type="presParOf" srcId="{18F0C700-1F9B-4AFC-B43B-96DA6ADD0B8A}" destId="{451506D7-C15D-4314-8249-9A7FA7AB29D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CE18C0-C287-4ACA-91E9-D0115A87ED1E}" type="doc">
      <dgm:prSet loTypeId="urn:microsoft.com/office/officeart/2005/8/layout/hList7" loCatId="picture" qsTypeId="urn:microsoft.com/office/officeart/2005/8/quickstyle/simple4" qsCatId="simple" csTypeId="urn:microsoft.com/office/officeart/2005/8/colors/accent1_2" csCatId="accent1" phldr="1"/>
      <dgm:spPr/>
      <dgm:t>
        <a:bodyPr/>
        <a:lstStyle/>
        <a:p>
          <a:endParaRPr lang="pt-PT"/>
        </a:p>
      </dgm:t>
    </dgm:pt>
    <dgm:pt modelId="{ED41DA86-AF59-4D45-99E3-6AA6F9D7D187}">
      <dgm:prSet phldrT="[Texto]" custT="1"/>
      <dgm:spPr>
        <a:xfrm>
          <a:off x="0" y="28467"/>
          <a:ext cx="1634861" cy="4228462"/>
        </a:xfrm>
      </dgm:spPr>
      <dgm:t>
        <a:bodyPr/>
        <a:lstStyle/>
        <a:p>
          <a:pPr algn="ctr">
            <a:buNone/>
          </a:pPr>
          <a:endParaRPr lang="pt-PT" sz="1400" dirty="0"/>
        </a:p>
        <a:p>
          <a:pPr algn="ctr">
            <a:buNone/>
          </a:pPr>
          <a:r>
            <a:rPr lang="pt-PT" sz="1400" dirty="0" err="1"/>
            <a:t>Purpose</a:t>
          </a:r>
          <a:r>
            <a:rPr lang="pt-PT" sz="1400" dirty="0"/>
            <a:t> </a:t>
          </a:r>
          <a:r>
            <a:rPr lang="pt-PT" sz="1400" dirty="0" err="1"/>
            <a:t>of</a:t>
          </a:r>
          <a:r>
            <a:rPr lang="pt-PT" sz="1400" dirty="0"/>
            <a:t> </a:t>
          </a:r>
          <a:r>
            <a:rPr lang="pt-PT" sz="1400" dirty="0" err="1"/>
            <a:t>the</a:t>
          </a:r>
          <a:r>
            <a:rPr lang="pt-PT" sz="1400" dirty="0"/>
            <a:t> </a:t>
          </a:r>
          <a:r>
            <a:rPr lang="pt-PT" sz="1400" dirty="0" err="1"/>
            <a:t>Study</a:t>
          </a:r>
          <a:endParaRPr lang="pt-PT" sz="1400" dirty="0"/>
        </a:p>
        <a:p>
          <a:pPr algn="ctr">
            <a:buNone/>
          </a:pPr>
          <a:endParaRPr lang="pt-PT" sz="1400" b="1" dirty="0">
            <a:latin typeface="Calibri"/>
            <a:ea typeface="+mn-ea"/>
            <a:cs typeface="+mn-cs"/>
          </a:endParaRPr>
        </a:p>
      </dgm:t>
    </dgm:pt>
    <dgm:pt modelId="{E1936366-3AFF-4B3B-A570-03F3139BC6B8}" type="parTrans" cxnId="{6937FA8C-79CF-4464-8C25-7B1395B73803}">
      <dgm:prSet/>
      <dgm:spPr/>
      <dgm:t>
        <a:bodyPr/>
        <a:lstStyle/>
        <a:p>
          <a:endParaRPr lang="pt-PT"/>
        </a:p>
      </dgm:t>
    </dgm:pt>
    <dgm:pt modelId="{B0C1DA7C-F723-4D95-A8F0-CD9DDA11622C}" type="sibTrans" cxnId="{6937FA8C-79CF-4464-8C25-7B1395B73803}">
      <dgm:prSet/>
      <dgm:spPr/>
      <dgm:t>
        <a:bodyPr/>
        <a:lstStyle/>
        <a:p>
          <a:endParaRPr lang="pt-PT"/>
        </a:p>
      </dgm:t>
    </dgm:pt>
    <dgm:pt modelId="{65086331-71E1-444D-933F-3D3F92A0B6BD}">
      <dgm:prSet phldrT="[Texto]" custT="1"/>
      <dgm:spPr>
        <a:xfrm>
          <a:off x="1689213" y="0"/>
          <a:ext cx="1236396" cy="4228462"/>
        </a:xfrm>
      </dgm:spPr>
      <dgm:t>
        <a:bodyPr/>
        <a:lstStyle/>
        <a:p>
          <a:pPr algn="ctr">
            <a:buNone/>
          </a:pPr>
          <a:endParaRPr lang="pt-PT" sz="1200" dirty="0">
            <a:latin typeface="Calibri"/>
            <a:ea typeface="+mn-ea"/>
            <a:cs typeface="+mn-cs"/>
          </a:endParaRPr>
        </a:p>
        <a:p>
          <a:pPr algn="ctr">
            <a:buNone/>
          </a:pPr>
          <a:r>
            <a:rPr lang="pt-PT" sz="1200" dirty="0"/>
            <a:t>Meeting </a:t>
          </a:r>
          <a:r>
            <a:rPr lang="pt-PT" sz="1200" dirty="0" err="1"/>
            <a:t>Development</a:t>
          </a:r>
          <a:r>
            <a:rPr lang="pt-PT" sz="1200" dirty="0"/>
            <a:t> </a:t>
          </a:r>
          <a:r>
            <a:rPr lang="pt-PT" sz="1200" dirty="0" err="1"/>
            <a:t>Goals</a:t>
          </a:r>
          <a:r>
            <a:rPr lang="pt-PT" sz="1200" dirty="0"/>
            <a:t> …</a:t>
          </a:r>
          <a:endParaRPr lang="pt-PT" sz="1200" dirty="0">
            <a:latin typeface="Calibri"/>
            <a:ea typeface="+mn-ea"/>
            <a:cs typeface="+mn-cs"/>
          </a:endParaRPr>
        </a:p>
      </dgm:t>
    </dgm:pt>
    <dgm:pt modelId="{8F761F85-567F-4A58-99CF-829446F8C07A}" type="parTrans" cxnId="{8C689561-2F34-4C4F-8F5A-31C6D30AD9CF}">
      <dgm:prSet/>
      <dgm:spPr/>
      <dgm:t>
        <a:bodyPr/>
        <a:lstStyle/>
        <a:p>
          <a:endParaRPr lang="pt-PT"/>
        </a:p>
      </dgm:t>
    </dgm:pt>
    <dgm:pt modelId="{533C9B24-85CD-4D12-AEA8-C4573C9E2B59}" type="sibTrans" cxnId="{8C689561-2F34-4C4F-8F5A-31C6D30AD9CF}">
      <dgm:prSet/>
      <dgm:spPr/>
      <dgm:t>
        <a:bodyPr/>
        <a:lstStyle/>
        <a:p>
          <a:endParaRPr lang="pt-PT"/>
        </a:p>
      </dgm:t>
    </dgm:pt>
    <dgm:pt modelId="{30465CB7-7A46-4B6D-AA77-6C0D73F1196D}">
      <dgm:prSet phldrT="[Texto]" custT="1"/>
      <dgm:spPr>
        <a:xfrm>
          <a:off x="2974655" y="0"/>
          <a:ext cx="1489472" cy="4228462"/>
        </a:xfrm>
      </dgm:spPr>
      <dgm:t>
        <a:bodyPr/>
        <a:lstStyle/>
        <a:p>
          <a:pPr algn="ctr">
            <a:buNone/>
          </a:pPr>
          <a:endParaRPr lang="pt-PT" sz="1000" dirty="0">
            <a:latin typeface="Calibri"/>
            <a:ea typeface="+mn-ea"/>
            <a:cs typeface="+mn-cs"/>
          </a:endParaRPr>
        </a:p>
        <a:p>
          <a:pPr algn="l">
            <a:buNone/>
          </a:pPr>
          <a:endParaRPr lang="pt-PT" sz="800" dirty="0">
            <a:latin typeface="Calibri"/>
            <a:ea typeface="+mn-ea"/>
            <a:cs typeface="+mn-cs"/>
          </a:endParaRPr>
        </a:p>
        <a:p>
          <a:pPr algn="l">
            <a:buNone/>
          </a:pPr>
          <a:r>
            <a:rPr lang="pt-PT" sz="1200" dirty="0"/>
            <a:t>…meetings </a:t>
          </a:r>
          <a:r>
            <a:rPr lang="pt-PT" sz="1200" dirty="0" err="1"/>
            <a:t>with</a:t>
          </a:r>
          <a:r>
            <a:rPr lang="pt-PT" sz="1200" dirty="0"/>
            <a:t> </a:t>
          </a:r>
          <a:r>
            <a:rPr lang="pt-PT" sz="1200" dirty="0" err="1"/>
            <a:t>teachers</a:t>
          </a:r>
          <a:r>
            <a:rPr lang="pt-PT" sz="1200" dirty="0"/>
            <a:t>, staff, </a:t>
          </a:r>
          <a:r>
            <a:rPr lang="pt-PT" sz="1200" dirty="0" err="1"/>
            <a:t>parents</a:t>
          </a:r>
          <a:r>
            <a:rPr lang="pt-PT" sz="1200" dirty="0"/>
            <a:t> …</a:t>
          </a:r>
        </a:p>
        <a:p>
          <a:pPr algn="l">
            <a:buNone/>
          </a:pPr>
          <a:r>
            <a:rPr lang="pt-PT" sz="1200" dirty="0">
              <a:latin typeface="Calibri"/>
              <a:ea typeface="+mn-ea"/>
              <a:cs typeface="+mn-cs"/>
            </a:rPr>
            <a:t>… </a:t>
          </a:r>
          <a:r>
            <a:rPr lang="pt-PT" sz="1200" dirty="0" err="1">
              <a:latin typeface="Calibri"/>
              <a:ea typeface="+mn-ea"/>
              <a:cs typeface="+mn-cs"/>
            </a:rPr>
            <a:t>the</a:t>
          </a:r>
          <a:r>
            <a:rPr lang="pt-PT" sz="1200" dirty="0">
              <a:latin typeface="Calibri"/>
              <a:ea typeface="+mn-ea"/>
              <a:cs typeface="+mn-cs"/>
            </a:rPr>
            <a:t> </a:t>
          </a:r>
          <a:r>
            <a:rPr lang="pt-PT" sz="1200" dirty="0" err="1">
              <a:latin typeface="Calibri"/>
              <a:ea typeface="+mn-ea"/>
              <a:cs typeface="+mn-cs"/>
            </a:rPr>
            <a:t>interviews</a:t>
          </a:r>
          <a:r>
            <a:rPr lang="pt-PT" sz="1200" dirty="0">
              <a:latin typeface="Calibri"/>
              <a:ea typeface="+mn-ea"/>
              <a:cs typeface="+mn-cs"/>
            </a:rPr>
            <a:t>…</a:t>
          </a:r>
        </a:p>
        <a:p>
          <a:pPr algn="l">
            <a:buNone/>
          </a:pPr>
          <a:r>
            <a:rPr lang="pt-PT" sz="1200" dirty="0">
              <a:latin typeface="Calibri"/>
              <a:ea typeface="+mn-ea"/>
              <a:cs typeface="+mn-cs"/>
            </a:rPr>
            <a:t>… </a:t>
          </a:r>
          <a:r>
            <a:rPr lang="pt-PT" sz="1200" dirty="0" err="1">
              <a:latin typeface="Calibri"/>
              <a:ea typeface="+mn-ea"/>
              <a:cs typeface="+mn-cs"/>
            </a:rPr>
            <a:t>documents</a:t>
          </a:r>
          <a:r>
            <a:rPr lang="pt-PT" sz="1200" dirty="0">
              <a:latin typeface="Calibri"/>
              <a:ea typeface="+mn-ea"/>
              <a:cs typeface="+mn-cs"/>
            </a:rPr>
            <a:t> </a:t>
          </a:r>
          <a:r>
            <a:rPr lang="pt-PT" sz="1200" dirty="0" err="1">
              <a:latin typeface="Calibri"/>
              <a:ea typeface="+mn-ea"/>
              <a:cs typeface="+mn-cs"/>
            </a:rPr>
            <a:t>analysis</a:t>
          </a:r>
          <a:r>
            <a:rPr lang="pt-PT" sz="1200" dirty="0">
              <a:latin typeface="Calibri"/>
              <a:ea typeface="+mn-ea"/>
              <a:cs typeface="+mn-cs"/>
            </a:rPr>
            <a:t>…</a:t>
          </a:r>
        </a:p>
        <a:p>
          <a:pPr algn="l">
            <a:buNone/>
          </a:pPr>
          <a:r>
            <a:rPr lang="pt-PT" sz="1200" dirty="0">
              <a:latin typeface="Calibri"/>
              <a:ea typeface="+mn-ea"/>
              <a:cs typeface="+mn-cs"/>
            </a:rPr>
            <a:t>… legal </a:t>
          </a:r>
          <a:r>
            <a:rPr lang="pt-PT" sz="1200" dirty="0" err="1">
              <a:latin typeface="Calibri"/>
              <a:ea typeface="+mn-ea"/>
              <a:cs typeface="+mn-cs"/>
            </a:rPr>
            <a:t>procedures</a:t>
          </a:r>
          <a:endParaRPr lang="pt-PT" sz="1200" dirty="0">
            <a:latin typeface="Calibri"/>
            <a:ea typeface="+mn-ea"/>
            <a:cs typeface="+mn-cs"/>
          </a:endParaRPr>
        </a:p>
        <a:p>
          <a:pPr algn="l">
            <a:buNone/>
          </a:pPr>
          <a:endParaRPr lang="pt-PT" sz="800" dirty="0">
            <a:latin typeface="Calibri"/>
            <a:ea typeface="+mn-ea"/>
            <a:cs typeface="+mn-cs"/>
          </a:endParaRPr>
        </a:p>
      </dgm:t>
    </dgm:pt>
    <dgm:pt modelId="{02D97252-8E1C-4387-81D0-AE9FF563FAE1}" type="sibTrans" cxnId="{D2CD5E19-AC3F-48F7-8638-9CAC69DF05A4}">
      <dgm:prSet/>
      <dgm:spPr/>
      <dgm:t>
        <a:bodyPr/>
        <a:lstStyle/>
        <a:p>
          <a:endParaRPr lang="pt-PT"/>
        </a:p>
      </dgm:t>
    </dgm:pt>
    <dgm:pt modelId="{539479DD-F600-47F3-B0CF-F675C4F2D63B}" type="parTrans" cxnId="{D2CD5E19-AC3F-48F7-8638-9CAC69DF05A4}">
      <dgm:prSet/>
      <dgm:spPr/>
      <dgm:t>
        <a:bodyPr/>
        <a:lstStyle/>
        <a:p>
          <a:endParaRPr lang="pt-PT"/>
        </a:p>
      </dgm:t>
    </dgm:pt>
    <dgm:pt modelId="{1D0997BF-BD7E-4381-8C2E-56547FA76429}">
      <dgm:prSet custT="1"/>
      <dgm:spPr>
        <a:xfrm>
          <a:off x="6103910" y="0"/>
          <a:ext cx="1741127" cy="4228462"/>
        </a:xfrm>
      </dgm:spPr>
      <dgm:t>
        <a:bodyPr/>
        <a:lstStyle/>
        <a:p>
          <a:pPr algn="ctr">
            <a:buNone/>
          </a:pPr>
          <a:r>
            <a:rPr lang="pt-PT" sz="1400" b="0" i="0" dirty="0" err="1">
              <a:latin typeface="Calibri"/>
              <a:ea typeface="+mn-ea"/>
              <a:cs typeface="+mn-cs"/>
            </a:rPr>
            <a:t>Improvement</a:t>
          </a:r>
          <a:r>
            <a:rPr lang="pt-PT" sz="1400" b="0" i="0" dirty="0">
              <a:latin typeface="Calibri"/>
              <a:ea typeface="+mn-ea"/>
              <a:cs typeface="+mn-cs"/>
            </a:rPr>
            <a:t> </a:t>
          </a:r>
          <a:r>
            <a:rPr lang="pt-PT" sz="1400" b="0" i="0" dirty="0" err="1">
              <a:latin typeface="Calibri"/>
              <a:ea typeface="+mn-ea"/>
              <a:cs typeface="+mn-cs"/>
            </a:rPr>
            <a:t>plan</a:t>
          </a:r>
          <a:endParaRPr lang="pt-PT" sz="1400" b="0" i="0" dirty="0">
            <a:latin typeface="Calibri"/>
            <a:ea typeface="+mn-ea"/>
            <a:cs typeface="+mn-cs"/>
          </a:endParaRPr>
        </a:p>
        <a:p>
          <a:pPr algn="ctr">
            <a:buNone/>
          </a:pPr>
          <a:r>
            <a:rPr lang="pt-PT" sz="1400" b="0" i="0" dirty="0" err="1">
              <a:latin typeface="Calibri"/>
              <a:ea typeface="+mn-ea"/>
              <a:cs typeface="+mn-cs"/>
            </a:rPr>
            <a:t>Recommendations</a:t>
          </a:r>
          <a:r>
            <a:rPr lang="pt-PT" sz="1400" b="1" i="0" dirty="0">
              <a:latin typeface="Calibri"/>
              <a:ea typeface="+mn-ea"/>
              <a:cs typeface="+mn-cs"/>
            </a:rPr>
            <a:t> </a:t>
          </a:r>
        </a:p>
        <a:p>
          <a:pPr algn="l">
            <a:buNone/>
          </a:pPr>
          <a:endParaRPr lang="pt-PT" sz="800" b="1" i="0" dirty="0">
            <a:latin typeface="Calibri"/>
            <a:ea typeface="+mn-ea"/>
            <a:cs typeface="+mn-cs"/>
          </a:endParaRPr>
        </a:p>
      </dgm:t>
    </dgm:pt>
    <dgm:pt modelId="{0409C91F-AE35-4D76-8EC5-1C21E84D0D5B}" type="sibTrans" cxnId="{786476C4-4A3B-42C8-9137-CEAA8D41FD87}">
      <dgm:prSet custScaleX="438959" custScaleY="420261" custLinFactY="100000" custLinFactNeighborX="68707" custLinFactNeighborY="117469"/>
      <dgm:spPr/>
      <dgm:t>
        <a:bodyPr/>
        <a:lstStyle/>
        <a:p>
          <a:endParaRPr lang="pt-PT"/>
        </a:p>
      </dgm:t>
    </dgm:pt>
    <dgm:pt modelId="{D6128525-B1D2-4BCD-95D1-9D250C119CA5}" type="parTrans" cxnId="{786476C4-4A3B-42C8-9137-CEAA8D41FD87}">
      <dgm:prSet/>
      <dgm:spPr/>
      <dgm:t>
        <a:bodyPr/>
        <a:lstStyle/>
        <a:p>
          <a:endParaRPr lang="pt-PT"/>
        </a:p>
      </dgm:t>
    </dgm:pt>
    <dgm:pt modelId="{134484BD-711C-4CD6-B6A2-42749C783EDE}" type="pres">
      <dgm:prSet presAssocID="{94CE18C0-C287-4ACA-91E9-D0115A87ED1E}" presName="Name0" presStyleCnt="0">
        <dgm:presLayoutVars>
          <dgm:dir/>
          <dgm:resizeHandles val="exact"/>
        </dgm:presLayoutVars>
      </dgm:prSet>
      <dgm:spPr/>
    </dgm:pt>
    <dgm:pt modelId="{9195DD5B-7F5B-42C2-879B-AE8BB73C5D23}" type="pres">
      <dgm:prSet presAssocID="{94CE18C0-C287-4ACA-91E9-D0115A87ED1E}" presName="fgShape" presStyleLbl="fgShp" presStyleIdx="0" presStyleCnt="1" custScaleY="133422" custLinFactNeighborX="256" custLinFactNeighborY="-35986"/>
      <dgm:spPr/>
    </dgm:pt>
    <dgm:pt modelId="{B4866FC7-DD61-407E-A154-F6207E85A94E}" type="pres">
      <dgm:prSet presAssocID="{94CE18C0-C287-4ACA-91E9-D0115A87ED1E}" presName="linComp" presStyleCnt="0"/>
      <dgm:spPr/>
    </dgm:pt>
    <dgm:pt modelId="{388F2C9B-B814-4619-9F75-9FE35C6CF639}" type="pres">
      <dgm:prSet presAssocID="{ED41DA86-AF59-4D45-99E3-6AA6F9D7D187}" presName="compNode" presStyleCnt="0"/>
      <dgm:spPr/>
    </dgm:pt>
    <dgm:pt modelId="{16C69BE2-0835-442A-B7A1-0E49F45DA8EE}" type="pres">
      <dgm:prSet presAssocID="{ED41DA86-AF59-4D45-99E3-6AA6F9D7D187}" presName="bkgdShape" presStyleLbl="node1" presStyleIdx="0" presStyleCnt="4"/>
      <dgm:spPr/>
    </dgm:pt>
    <dgm:pt modelId="{8A618D00-94DC-4872-A1D6-8F4694D2CE91}" type="pres">
      <dgm:prSet presAssocID="{ED41DA86-AF59-4D45-99E3-6AA6F9D7D187}" presName="nodeTx" presStyleLbl="node1" presStyleIdx="0" presStyleCnt="4">
        <dgm:presLayoutVars>
          <dgm:bulletEnabled val="1"/>
        </dgm:presLayoutVars>
      </dgm:prSet>
      <dgm:spPr/>
    </dgm:pt>
    <dgm:pt modelId="{6555904A-282C-4F3D-8163-F0D10E8F1145}" type="pres">
      <dgm:prSet presAssocID="{ED41DA86-AF59-4D45-99E3-6AA6F9D7D187}" presName="invisiNode" presStyleLbl="node1" presStyleIdx="0" presStyleCnt="4"/>
      <dgm:spPr/>
    </dgm:pt>
    <dgm:pt modelId="{DC1374BB-6A21-4C5C-A2B0-82441343FE54}" type="pres">
      <dgm:prSet presAssocID="{ED41DA86-AF59-4D45-99E3-6AA6F9D7D187}" presName="imagNode" presStyleLbl="fgImgPlace1" presStyleIdx="0" presStyleCnt="4"/>
      <dgm:spPr>
        <a:blipFill rotWithShape="1">
          <a:blip xmlns:r="http://schemas.openxmlformats.org/officeDocument/2006/relationships" r:embed="rId1"/>
          <a:srcRect/>
          <a:stretch>
            <a:fillRect l="-85000" r="-85000"/>
          </a:stretch>
        </a:blipFill>
      </dgm:spPr>
    </dgm:pt>
    <dgm:pt modelId="{D229F800-56E3-48FD-AD95-C69D3551032B}" type="pres">
      <dgm:prSet presAssocID="{B0C1DA7C-F723-4D95-A8F0-CD9DDA11622C}" presName="sibTrans" presStyleLbl="sibTrans2D1" presStyleIdx="0" presStyleCnt="0"/>
      <dgm:spPr/>
    </dgm:pt>
    <dgm:pt modelId="{0D107CA8-BB19-4A47-BBDE-5987B0D94DBC}" type="pres">
      <dgm:prSet presAssocID="{65086331-71E1-444D-933F-3D3F92A0B6BD}" presName="compNode" presStyleCnt="0"/>
      <dgm:spPr/>
    </dgm:pt>
    <dgm:pt modelId="{6582E36A-397C-4E53-87A4-91D14AA0558A}" type="pres">
      <dgm:prSet presAssocID="{65086331-71E1-444D-933F-3D3F92A0B6BD}" presName="bkgdShape" presStyleLbl="node1" presStyleIdx="1" presStyleCnt="4"/>
      <dgm:spPr/>
    </dgm:pt>
    <dgm:pt modelId="{BDF266B3-D097-402D-ADD1-B48691051699}" type="pres">
      <dgm:prSet presAssocID="{65086331-71E1-444D-933F-3D3F92A0B6BD}" presName="nodeTx" presStyleLbl="node1" presStyleIdx="1" presStyleCnt="4">
        <dgm:presLayoutVars>
          <dgm:bulletEnabled val="1"/>
        </dgm:presLayoutVars>
      </dgm:prSet>
      <dgm:spPr/>
    </dgm:pt>
    <dgm:pt modelId="{DEC07964-2CC9-4FF3-A590-7CCAEDB1D0CE}" type="pres">
      <dgm:prSet presAssocID="{65086331-71E1-444D-933F-3D3F92A0B6BD}" presName="invisiNode" presStyleLbl="node1" presStyleIdx="1" presStyleCnt="4"/>
      <dgm:spPr/>
    </dgm:pt>
    <dgm:pt modelId="{B1F6F71E-9FF0-4B66-A9F8-ECAA0FB6B5D3}" type="pres">
      <dgm:prSet presAssocID="{65086331-71E1-444D-933F-3D3F92A0B6BD}" presName="imagNode" presStyleLbl="fgImgPlace1" presStyleIdx="1" presStyleCnt="4"/>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8000" r="-18000"/>
          </a:stretch>
        </a:blipFill>
      </dgm:spPr>
    </dgm:pt>
    <dgm:pt modelId="{97A50C09-E222-4B0C-8EDA-0F5369A71F18}" type="pres">
      <dgm:prSet presAssocID="{533C9B24-85CD-4D12-AEA8-C4573C9E2B59}" presName="sibTrans" presStyleLbl="sibTrans2D1" presStyleIdx="0" presStyleCnt="0"/>
      <dgm:spPr/>
    </dgm:pt>
    <dgm:pt modelId="{1F2BF6D3-8558-41A0-AB0F-DDA76CE9C481}" type="pres">
      <dgm:prSet presAssocID="{30465CB7-7A46-4B6D-AA77-6C0D73F1196D}" presName="compNode" presStyleCnt="0"/>
      <dgm:spPr/>
    </dgm:pt>
    <dgm:pt modelId="{5A061728-FE37-423A-A160-7121F91E9687}" type="pres">
      <dgm:prSet presAssocID="{30465CB7-7A46-4B6D-AA77-6C0D73F1196D}" presName="bkgdShape" presStyleLbl="node1" presStyleIdx="2" presStyleCnt="4"/>
      <dgm:spPr/>
    </dgm:pt>
    <dgm:pt modelId="{8BDDFF5B-5C5B-4A83-BBF5-5ED6859B4E07}" type="pres">
      <dgm:prSet presAssocID="{30465CB7-7A46-4B6D-AA77-6C0D73F1196D}" presName="nodeTx" presStyleLbl="node1" presStyleIdx="2" presStyleCnt="4">
        <dgm:presLayoutVars>
          <dgm:bulletEnabled val="1"/>
        </dgm:presLayoutVars>
      </dgm:prSet>
      <dgm:spPr/>
    </dgm:pt>
    <dgm:pt modelId="{21DCA569-1321-492A-846F-F4B273EA892F}" type="pres">
      <dgm:prSet presAssocID="{30465CB7-7A46-4B6D-AA77-6C0D73F1196D}" presName="invisiNode" presStyleLbl="node1" presStyleIdx="2" presStyleCnt="4"/>
      <dgm:spPr/>
    </dgm:pt>
    <dgm:pt modelId="{3739B7A4-FDD1-4E9C-BDEA-9777FB2D690C}" type="pres">
      <dgm:prSet presAssocID="{30465CB7-7A46-4B6D-AA77-6C0D73F1196D}" presName="imagNode" presStyleLbl="fgImgPlace1" presStyleIdx="2" presStyleCnt="4"/>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18000" r="-18000"/>
          </a:stretch>
        </a:blipFill>
      </dgm:spPr>
    </dgm:pt>
    <dgm:pt modelId="{E22FB21E-C7F5-449E-97B6-E5224793A271}" type="pres">
      <dgm:prSet presAssocID="{02D97252-8E1C-4387-81D0-AE9FF563FAE1}" presName="sibTrans" presStyleLbl="sibTrans2D1" presStyleIdx="0" presStyleCnt="0"/>
      <dgm:spPr/>
    </dgm:pt>
    <dgm:pt modelId="{ED819A10-BB71-49C3-A77B-BD032D8D8A0E}" type="pres">
      <dgm:prSet presAssocID="{1D0997BF-BD7E-4381-8C2E-56547FA76429}" presName="compNode" presStyleCnt="0"/>
      <dgm:spPr/>
    </dgm:pt>
    <dgm:pt modelId="{648D78A5-EFA7-4E55-B456-FCDF0FF0BFDB}" type="pres">
      <dgm:prSet presAssocID="{1D0997BF-BD7E-4381-8C2E-56547FA76429}" presName="bkgdShape" presStyleLbl="node1" presStyleIdx="3" presStyleCnt="4"/>
      <dgm:spPr/>
    </dgm:pt>
    <dgm:pt modelId="{CF6F26CB-F442-4808-9B75-62332CC97A8A}" type="pres">
      <dgm:prSet presAssocID="{1D0997BF-BD7E-4381-8C2E-56547FA76429}" presName="nodeTx" presStyleLbl="node1" presStyleIdx="3" presStyleCnt="4">
        <dgm:presLayoutVars>
          <dgm:bulletEnabled val="1"/>
        </dgm:presLayoutVars>
      </dgm:prSet>
      <dgm:spPr/>
    </dgm:pt>
    <dgm:pt modelId="{45AFE3B5-E370-430E-A9C9-B2A1358E54E1}" type="pres">
      <dgm:prSet presAssocID="{1D0997BF-BD7E-4381-8C2E-56547FA76429}" presName="invisiNode" presStyleLbl="node1" presStyleIdx="3" presStyleCnt="4"/>
      <dgm:spPr/>
    </dgm:pt>
    <dgm:pt modelId="{D087F10D-1AED-43AA-B363-128B1E81308B}" type="pres">
      <dgm:prSet presAssocID="{1D0997BF-BD7E-4381-8C2E-56547FA76429}" presName="imagNode" presStyleLbl="fgImgPlace1" presStyleIdx="3" presStyleCnt="4"/>
      <dgm:spPr>
        <a:blipFill>
          <a:blip xmlns:r="http://schemas.openxmlformats.org/officeDocument/2006/relationships" r:embed="rId4"/>
          <a:srcRect/>
          <a:stretch>
            <a:fillRect l="-40000" r="-40000"/>
          </a:stretch>
        </a:blipFill>
      </dgm:spPr>
    </dgm:pt>
  </dgm:ptLst>
  <dgm:cxnLst>
    <dgm:cxn modelId="{D2CD5E19-AC3F-48F7-8638-9CAC69DF05A4}" srcId="{94CE18C0-C287-4ACA-91E9-D0115A87ED1E}" destId="{30465CB7-7A46-4B6D-AA77-6C0D73F1196D}" srcOrd="2" destOrd="0" parTransId="{539479DD-F600-47F3-B0CF-F675C4F2D63B}" sibTransId="{02D97252-8E1C-4387-81D0-AE9FF563FAE1}"/>
    <dgm:cxn modelId="{7FEEA01D-DFD6-4461-94A6-6E51714473E8}" type="presOf" srcId="{1D0997BF-BD7E-4381-8C2E-56547FA76429}" destId="{CF6F26CB-F442-4808-9B75-62332CC97A8A}" srcOrd="1" destOrd="0" presId="urn:microsoft.com/office/officeart/2005/8/layout/hList7"/>
    <dgm:cxn modelId="{D0BD4E23-3590-44B1-B41F-22F85C7DD767}" type="presOf" srcId="{B0C1DA7C-F723-4D95-A8F0-CD9DDA11622C}" destId="{D229F800-56E3-48FD-AD95-C69D3551032B}" srcOrd="0" destOrd="0" presId="urn:microsoft.com/office/officeart/2005/8/layout/hList7"/>
    <dgm:cxn modelId="{2906685F-7D1F-494C-93C9-E0B55BA4F8A1}" type="presOf" srcId="{1D0997BF-BD7E-4381-8C2E-56547FA76429}" destId="{648D78A5-EFA7-4E55-B456-FCDF0FF0BFDB}" srcOrd="0" destOrd="0" presId="urn:microsoft.com/office/officeart/2005/8/layout/hList7"/>
    <dgm:cxn modelId="{8C689561-2F34-4C4F-8F5A-31C6D30AD9CF}" srcId="{94CE18C0-C287-4ACA-91E9-D0115A87ED1E}" destId="{65086331-71E1-444D-933F-3D3F92A0B6BD}" srcOrd="1" destOrd="0" parTransId="{8F761F85-567F-4A58-99CF-829446F8C07A}" sibTransId="{533C9B24-85CD-4D12-AEA8-C4573C9E2B59}"/>
    <dgm:cxn modelId="{B794684C-07B9-4A0C-B884-E34D128A0C42}" type="presOf" srcId="{ED41DA86-AF59-4D45-99E3-6AA6F9D7D187}" destId="{16C69BE2-0835-442A-B7A1-0E49F45DA8EE}" srcOrd="0" destOrd="0" presId="urn:microsoft.com/office/officeart/2005/8/layout/hList7"/>
    <dgm:cxn modelId="{B936E975-0E87-49D9-B229-E5356F96CA5E}" type="presOf" srcId="{30465CB7-7A46-4B6D-AA77-6C0D73F1196D}" destId="{5A061728-FE37-423A-A160-7121F91E9687}" srcOrd="0" destOrd="0" presId="urn:microsoft.com/office/officeart/2005/8/layout/hList7"/>
    <dgm:cxn modelId="{49225456-2EE8-4008-B0F1-80F94E21A878}" type="presOf" srcId="{ED41DA86-AF59-4D45-99E3-6AA6F9D7D187}" destId="{8A618D00-94DC-4872-A1D6-8F4694D2CE91}" srcOrd="1" destOrd="0" presId="urn:microsoft.com/office/officeart/2005/8/layout/hList7"/>
    <dgm:cxn modelId="{4B3AE980-35D2-4C22-B412-E7461B685D21}" type="presOf" srcId="{65086331-71E1-444D-933F-3D3F92A0B6BD}" destId="{BDF266B3-D097-402D-ADD1-B48691051699}" srcOrd="1" destOrd="0" presId="urn:microsoft.com/office/officeart/2005/8/layout/hList7"/>
    <dgm:cxn modelId="{3CEBED84-5810-4137-90A9-367BB05A6325}" type="presOf" srcId="{02D97252-8E1C-4387-81D0-AE9FF563FAE1}" destId="{E22FB21E-C7F5-449E-97B6-E5224793A271}" srcOrd="0" destOrd="0" presId="urn:microsoft.com/office/officeart/2005/8/layout/hList7"/>
    <dgm:cxn modelId="{6937FA8C-79CF-4464-8C25-7B1395B73803}" srcId="{94CE18C0-C287-4ACA-91E9-D0115A87ED1E}" destId="{ED41DA86-AF59-4D45-99E3-6AA6F9D7D187}" srcOrd="0" destOrd="0" parTransId="{E1936366-3AFF-4B3B-A570-03F3139BC6B8}" sibTransId="{B0C1DA7C-F723-4D95-A8F0-CD9DDA11622C}"/>
    <dgm:cxn modelId="{BC2CC7A3-365C-4074-A0E4-2FCA52B68C11}" type="presOf" srcId="{30465CB7-7A46-4B6D-AA77-6C0D73F1196D}" destId="{8BDDFF5B-5C5B-4A83-BBF5-5ED6859B4E07}" srcOrd="1" destOrd="0" presId="urn:microsoft.com/office/officeart/2005/8/layout/hList7"/>
    <dgm:cxn modelId="{94571EA4-71A3-43C9-AFB8-864389EE6198}" type="presOf" srcId="{94CE18C0-C287-4ACA-91E9-D0115A87ED1E}" destId="{134484BD-711C-4CD6-B6A2-42749C783EDE}" srcOrd="0" destOrd="0" presId="urn:microsoft.com/office/officeart/2005/8/layout/hList7"/>
    <dgm:cxn modelId="{786476C4-4A3B-42C8-9137-CEAA8D41FD87}" srcId="{94CE18C0-C287-4ACA-91E9-D0115A87ED1E}" destId="{1D0997BF-BD7E-4381-8C2E-56547FA76429}" srcOrd="3" destOrd="0" parTransId="{D6128525-B1D2-4BCD-95D1-9D250C119CA5}" sibTransId="{0409C91F-AE35-4D76-8EC5-1C21E84D0D5B}"/>
    <dgm:cxn modelId="{667A71C5-4649-4E70-945F-999A777EFA08}" type="presOf" srcId="{533C9B24-85CD-4D12-AEA8-C4573C9E2B59}" destId="{97A50C09-E222-4B0C-8EDA-0F5369A71F18}" srcOrd="0" destOrd="0" presId="urn:microsoft.com/office/officeart/2005/8/layout/hList7"/>
    <dgm:cxn modelId="{6E1B91E4-B4DF-40AC-8CBE-7ABB63194613}" type="presOf" srcId="{65086331-71E1-444D-933F-3D3F92A0B6BD}" destId="{6582E36A-397C-4E53-87A4-91D14AA0558A}" srcOrd="0" destOrd="0" presId="urn:microsoft.com/office/officeart/2005/8/layout/hList7"/>
    <dgm:cxn modelId="{432DC675-904F-4FD7-852D-954E1B9A7294}" type="presParOf" srcId="{134484BD-711C-4CD6-B6A2-42749C783EDE}" destId="{9195DD5B-7F5B-42C2-879B-AE8BB73C5D23}" srcOrd="0" destOrd="0" presId="urn:microsoft.com/office/officeart/2005/8/layout/hList7"/>
    <dgm:cxn modelId="{761E5755-DE80-462F-8707-B6D6008B9BE4}" type="presParOf" srcId="{134484BD-711C-4CD6-B6A2-42749C783EDE}" destId="{B4866FC7-DD61-407E-A154-F6207E85A94E}" srcOrd="1" destOrd="0" presId="urn:microsoft.com/office/officeart/2005/8/layout/hList7"/>
    <dgm:cxn modelId="{43C46E05-2FA2-41A1-8ACD-F5BDDDD502CD}" type="presParOf" srcId="{B4866FC7-DD61-407E-A154-F6207E85A94E}" destId="{388F2C9B-B814-4619-9F75-9FE35C6CF639}" srcOrd="0" destOrd="0" presId="urn:microsoft.com/office/officeart/2005/8/layout/hList7"/>
    <dgm:cxn modelId="{0BCE0831-82B3-41F6-847F-A405F4346F10}" type="presParOf" srcId="{388F2C9B-B814-4619-9F75-9FE35C6CF639}" destId="{16C69BE2-0835-442A-B7A1-0E49F45DA8EE}" srcOrd="0" destOrd="0" presId="urn:microsoft.com/office/officeart/2005/8/layout/hList7"/>
    <dgm:cxn modelId="{BA0BF216-3ABF-4DD6-98BB-9407B0D56BD6}" type="presParOf" srcId="{388F2C9B-B814-4619-9F75-9FE35C6CF639}" destId="{8A618D00-94DC-4872-A1D6-8F4694D2CE91}" srcOrd="1" destOrd="0" presId="urn:microsoft.com/office/officeart/2005/8/layout/hList7"/>
    <dgm:cxn modelId="{F3C2ECAF-6BD5-4226-BC1C-0202D2A9B5C0}" type="presParOf" srcId="{388F2C9B-B814-4619-9F75-9FE35C6CF639}" destId="{6555904A-282C-4F3D-8163-F0D10E8F1145}" srcOrd="2" destOrd="0" presId="urn:microsoft.com/office/officeart/2005/8/layout/hList7"/>
    <dgm:cxn modelId="{AB1B3825-48B1-41E2-A529-11C8BC7146A7}" type="presParOf" srcId="{388F2C9B-B814-4619-9F75-9FE35C6CF639}" destId="{DC1374BB-6A21-4C5C-A2B0-82441343FE54}" srcOrd="3" destOrd="0" presId="urn:microsoft.com/office/officeart/2005/8/layout/hList7"/>
    <dgm:cxn modelId="{0100AC01-78E5-4125-A1D7-292CD1EDA8C1}" type="presParOf" srcId="{B4866FC7-DD61-407E-A154-F6207E85A94E}" destId="{D229F800-56E3-48FD-AD95-C69D3551032B}" srcOrd="1" destOrd="0" presId="urn:microsoft.com/office/officeart/2005/8/layout/hList7"/>
    <dgm:cxn modelId="{4B7BD17A-65B9-47A4-B57C-247388CE47ED}" type="presParOf" srcId="{B4866FC7-DD61-407E-A154-F6207E85A94E}" destId="{0D107CA8-BB19-4A47-BBDE-5987B0D94DBC}" srcOrd="2" destOrd="0" presId="urn:microsoft.com/office/officeart/2005/8/layout/hList7"/>
    <dgm:cxn modelId="{63D7F113-92F6-4043-8FDD-9341B93410F1}" type="presParOf" srcId="{0D107CA8-BB19-4A47-BBDE-5987B0D94DBC}" destId="{6582E36A-397C-4E53-87A4-91D14AA0558A}" srcOrd="0" destOrd="0" presId="urn:microsoft.com/office/officeart/2005/8/layout/hList7"/>
    <dgm:cxn modelId="{BFE2F9C1-A7C1-438A-B24D-CF083292C36E}" type="presParOf" srcId="{0D107CA8-BB19-4A47-BBDE-5987B0D94DBC}" destId="{BDF266B3-D097-402D-ADD1-B48691051699}" srcOrd="1" destOrd="0" presId="urn:microsoft.com/office/officeart/2005/8/layout/hList7"/>
    <dgm:cxn modelId="{6C6C3AE3-B563-4B37-AA79-55E6AF3D8D0E}" type="presParOf" srcId="{0D107CA8-BB19-4A47-BBDE-5987B0D94DBC}" destId="{DEC07964-2CC9-4FF3-A590-7CCAEDB1D0CE}" srcOrd="2" destOrd="0" presId="urn:microsoft.com/office/officeart/2005/8/layout/hList7"/>
    <dgm:cxn modelId="{D0EA6369-A6E6-45DA-90A4-C4D7F9193700}" type="presParOf" srcId="{0D107CA8-BB19-4A47-BBDE-5987B0D94DBC}" destId="{B1F6F71E-9FF0-4B66-A9F8-ECAA0FB6B5D3}" srcOrd="3" destOrd="0" presId="urn:microsoft.com/office/officeart/2005/8/layout/hList7"/>
    <dgm:cxn modelId="{FCF5AAE9-D68B-486E-815C-D0367F468FE8}" type="presParOf" srcId="{B4866FC7-DD61-407E-A154-F6207E85A94E}" destId="{97A50C09-E222-4B0C-8EDA-0F5369A71F18}" srcOrd="3" destOrd="0" presId="urn:microsoft.com/office/officeart/2005/8/layout/hList7"/>
    <dgm:cxn modelId="{468D7337-8144-4907-B166-BDC63314DD17}" type="presParOf" srcId="{B4866FC7-DD61-407E-A154-F6207E85A94E}" destId="{1F2BF6D3-8558-41A0-AB0F-DDA76CE9C481}" srcOrd="4" destOrd="0" presId="urn:microsoft.com/office/officeart/2005/8/layout/hList7"/>
    <dgm:cxn modelId="{099B1E35-D91B-46F3-82CF-E9F2C3209404}" type="presParOf" srcId="{1F2BF6D3-8558-41A0-AB0F-DDA76CE9C481}" destId="{5A061728-FE37-423A-A160-7121F91E9687}" srcOrd="0" destOrd="0" presId="urn:microsoft.com/office/officeart/2005/8/layout/hList7"/>
    <dgm:cxn modelId="{8332339C-4C39-45B4-B1DC-4B3F27AF5581}" type="presParOf" srcId="{1F2BF6D3-8558-41A0-AB0F-DDA76CE9C481}" destId="{8BDDFF5B-5C5B-4A83-BBF5-5ED6859B4E07}" srcOrd="1" destOrd="0" presId="urn:microsoft.com/office/officeart/2005/8/layout/hList7"/>
    <dgm:cxn modelId="{6F9F4DC6-D5DB-423B-A61C-5F5EAEF9A960}" type="presParOf" srcId="{1F2BF6D3-8558-41A0-AB0F-DDA76CE9C481}" destId="{21DCA569-1321-492A-846F-F4B273EA892F}" srcOrd="2" destOrd="0" presId="urn:microsoft.com/office/officeart/2005/8/layout/hList7"/>
    <dgm:cxn modelId="{9105733A-8D71-4D2A-8A8B-B238E37AAB5A}" type="presParOf" srcId="{1F2BF6D3-8558-41A0-AB0F-DDA76CE9C481}" destId="{3739B7A4-FDD1-4E9C-BDEA-9777FB2D690C}" srcOrd="3" destOrd="0" presId="urn:microsoft.com/office/officeart/2005/8/layout/hList7"/>
    <dgm:cxn modelId="{2D394C2D-BA64-47BD-B376-07C2F48F6D02}" type="presParOf" srcId="{B4866FC7-DD61-407E-A154-F6207E85A94E}" destId="{E22FB21E-C7F5-449E-97B6-E5224793A271}" srcOrd="5" destOrd="0" presId="urn:microsoft.com/office/officeart/2005/8/layout/hList7"/>
    <dgm:cxn modelId="{A93A5426-BA5A-45F5-8B99-41352600B271}" type="presParOf" srcId="{B4866FC7-DD61-407E-A154-F6207E85A94E}" destId="{ED819A10-BB71-49C3-A77B-BD032D8D8A0E}" srcOrd="6" destOrd="0" presId="urn:microsoft.com/office/officeart/2005/8/layout/hList7"/>
    <dgm:cxn modelId="{99ADAE2A-D08F-49AB-94C3-F851BDAF2718}" type="presParOf" srcId="{ED819A10-BB71-49C3-A77B-BD032D8D8A0E}" destId="{648D78A5-EFA7-4E55-B456-FCDF0FF0BFDB}" srcOrd="0" destOrd="0" presId="urn:microsoft.com/office/officeart/2005/8/layout/hList7"/>
    <dgm:cxn modelId="{3E91DF23-6566-419D-82FB-8C2DC2B9E6EF}" type="presParOf" srcId="{ED819A10-BB71-49C3-A77B-BD032D8D8A0E}" destId="{CF6F26CB-F442-4808-9B75-62332CC97A8A}" srcOrd="1" destOrd="0" presId="urn:microsoft.com/office/officeart/2005/8/layout/hList7"/>
    <dgm:cxn modelId="{C4466BCB-53D8-4E14-BBB4-ABDFCEFB8992}" type="presParOf" srcId="{ED819A10-BB71-49C3-A77B-BD032D8D8A0E}" destId="{45AFE3B5-E370-430E-A9C9-B2A1358E54E1}" srcOrd="2" destOrd="0" presId="urn:microsoft.com/office/officeart/2005/8/layout/hList7"/>
    <dgm:cxn modelId="{E2053C2B-EB38-4561-B127-9C2F2589ECB4}" type="presParOf" srcId="{ED819A10-BB71-49C3-A77B-BD032D8D8A0E}" destId="{D087F10D-1AED-43AA-B363-128B1E81308B}"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CE18C0-C287-4ACA-91E9-D0115A87ED1E}" type="doc">
      <dgm:prSet loTypeId="urn:microsoft.com/office/officeart/2005/8/layout/vList3" loCatId="picture" qsTypeId="urn:microsoft.com/office/officeart/2005/8/quickstyle/simple4" qsCatId="simple" csTypeId="urn:microsoft.com/office/officeart/2005/8/colors/accent1_2" csCatId="accent1" phldr="1"/>
      <dgm:spPr/>
      <dgm:t>
        <a:bodyPr/>
        <a:lstStyle/>
        <a:p>
          <a:endParaRPr lang="pt-PT"/>
        </a:p>
      </dgm:t>
    </dgm:pt>
    <dgm:pt modelId="{65086331-71E1-444D-933F-3D3F92A0B6BD}">
      <dgm:prSet phldrT="[Texto]" custT="1"/>
      <dgm:spPr>
        <a:xfrm>
          <a:off x="1689213" y="0"/>
          <a:ext cx="1236396" cy="4228462"/>
        </a:xfrm>
      </dgm:spPr>
      <dgm:t>
        <a:bodyPr/>
        <a:lstStyle/>
        <a:p>
          <a:pPr algn="l">
            <a:buNone/>
          </a:pPr>
          <a:r>
            <a:rPr lang="en-US" sz="1800" dirty="0">
              <a:latin typeface="+mn-lt"/>
              <a:ea typeface="+mn-ea"/>
              <a:cs typeface="+mn-cs"/>
            </a:rPr>
            <a:t>Constructive advice</a:t>
          </a:r>
          <a:endParaRPr lang="pt-PT" sz="1200" dirty="0">
            <a:latin typeface="+mn-lt"/>
            <a:ea typeface="+mn-ea"/>
            <a:cs typeface="+mn-cs"/>
          </a:endParaRPr>
        </a:p>
      </dgm:t>
    </dgm:pt>
    <dgm:pt modelId="{8F761F85-567F-4A58-99CF-829446F8C07A}" type="parTrans" cxnId="{8C689561-2F34-4C4F-8F5A-31C6D30AD9CF}">
      <dgm:prSet/>
      <dgm:spPr/>
      <dgm:t>
        <a:bodyPr/>
        <a:lstStyle/>
        <a:p>
          <a:endParaRPr lang="pt-PT"/>
        </a:p>
      </dgm:t>
    </dgm:pt>
    <dgm:pt modelId="{533C9B24-85CD-4D12-AEA8-C4573C9E2B59}" type="sibTrans" cxnId="{8C689561-2F34-4C4F-8F5A-31C6D30AD9CF}">
      <dgm:prSet/>
      <dgm:spPr/>
      <dgm:t>
        <a:bodyPr/>
        <a:lstStyle/>
        <a:p>
          <a:endParaRPr lang="pt-PT"/>
        </a:p>
      </dgm:t>
    </dgm:pt>
    <dgm:pt modelId="{30465CB7-7A46-4B6D-AA77-6C0D73F1196D}">
      <dgm:prSet phldrT="[Texto]" custT="1"/>
      <dgm:spPr>
        <a:xfrm>
          <a:off x="2974655" y="0"/>
          <a:ext cx="1489472" cy="4228462"/>
        </a:xfrm>
      </dgm:spPr>
      <dgm:t>
        <a:bodyPr/>
        <a:lstStyle/>
        <a:p>
          <a:pPr algn="l"/>
          <a:r>
            <a:rPr lang="en-US" sz="1800" dirty="0">
              <a:latin typeface="+mn-lt"/>
              <a:ea typeface="+mn-ea"/>
              <a:cs typeface="+mn-cs"/>
            </a:rPr>
            <a:t>Monitorization and improvement of  Teaching and Learning skills</a:t>
          </a:r>
          <a:endParaRPr lang="pt-PT" sz="1800" dirty="0">
            <a:latin typeface="+mn-lt"/>
            <a:ea typeface="+mn-ea"/>
            <a:cs typeface="+mn-cs"/>
          </a:endParaRPr>
        </a:p>
      </dgm:t>
    </dgm:pt>
    <dgm:pt modelId="{02D97252-8E1C-4387-81D0-AE9FF563FAE1}" type="sibTrans" cxnId="{D2CD5E19-AC3F-48F7-8638-9CAC69DF05A4}">
      <dgm:prSet/>
      <dgm:spPr/>
      <dgm:t>
        <a:bodyPr/>
        <a:lstStyle/>
        <a:p>
          <a:endParaRPr lang="pt-PT"/>
        </a:p>
      </dgm:t>
    </dgm:pt>
    <dgm:pt modelId="{539479DD-F600-47F3-B0CF-F675C4F2D63B}" type="parTrans" cxnId="{D2CD5E19-AC3F-48F7-8638-9CAC69DF05A4}">
      <dgm:prSet/>
      <dgm:spPr/>
      <dgm:t>
        <a:bodyPr/>
        <a:lstStyle/>
        <a:p>
          <a:endParaRPr lang="pt-PT"/>
        </a:p>
      </dgm:t>
    </dgm:pt>
    <dgm:pt modelId="{CB586FEC-9548-4F5D-8B8D-847AB845331D}">
      <dgm:prSet custT="1"/>
      <dgm:spPr/>
      <dgm:t>
        <a:bodyPr/>
        <a:lstStyle/>
        <a:p>
          <a:pPr algn="l">
            <a:buNone/>
          </a:pPr>
          <a:r>
            <a:rPr lang="en-US" sz="1800" dirty="0">
              <a:latin typeface="Century Gothic" panose="020B0502020202020204" pitchFamily="34" charset="0"/>
              <a:ea typeface="+mn-ea"/>
              <a:cs typeface="+mn-cs"/>
            </a:rPr>
            <a:t>Supervision of the implementation of Curriculum and gave suggestions</a:t>
          </a:r>
          <a:endParaRPr lang="pt-PT" sz="1800" dirty="0">
            <a:latin typeface="Calibri"/>
            <a:ea typeface="+mn-ea"/>
            <a:cs typeface="+mn-cs"/>
          </a:endParaRPr>
        </a:p>
      </dgm:t>
    </dgm:pt>
    <dgm:pt modelId="{7ACA3815-D489-4CB0-9CFA-801F6102861E}" type="parTrans" cxnId="{3085FA75-49FA-4355-83AD-6B40EA18D934}">
      <dgm:prSet/>
      <dgm:spPr/>
      <dgm:t>
        <a:bodyPr/>
        <a:lstStyle/>
        <a:p>
          <a:endParaRPr lang="pt-PT"/>
        </a:p>
      </dgm:t>
    </dgm:pt>
    <dgm:pt modelId="{7D37EC91-ACC6-4550-817E-105DD41279AD}" type="sibTrans" cxnId="{3085FA75-49FA-4355-83AD-6B40EA18D934}">
      <dgm:prSet/>
      <dgm:spPr/>
      <dgm:t>
        <a:bodyPr/>
        <a:lstStyle/>
        <a:p>
          <a:endParaRPr lang="pt-PT"/>
        </a:p>
      </dgm:t>
    </dgm:pt>
    <dgm:pt modelId="{DB71043F-57A0-4C90-9431-C49A82AE2D3D}">
      <dgm:prSet phldrT="[Texto]" custT="1"/>
      <dgm:spPr>
        <a:xfrm>
          <a:off x="2974655" y="0"/>
          <a:ext cx="1489472" cy="4228462"/>
        </a:xfrm>
      </dgm:spPr>
      <dgm:t>
        <a:bodyPr/>
        <a:lstStyle/>
        <a:p>
          <a:pPr algn="l"/>
          <a:r>
            <a:rPr lang="pt-PT" sz="1800" dirty="0"/>
            <a:t> </a:t>
          </a:r>
          <a:r>
            <a:rPr lang="pt-PT" sz="1800" dirty="0" err="1"/>
            <a:t>Provided</a:t>
          </a:r>
          <a:r>
            <a:rPr lang="pt-PT" sz="1800" dirty="0"/>
            <a:t> </a:t>
          </a:r>
          <a:r>
            <a:rPr lang="pt-PT" sz="1800" dirty="0" err="1"/>
            <a:t>Guidance</a:t>
          </a:r>
          <a:endParaRPr lang="pt-PT" sz="1800" dirty="0">
            <a:latin typeface="Calibri"/>
            <a:ea typeface="+mn-ea"/>
            <a:cs typeface="+mn-cs"/>
          </a:endParaRPr>
        </a:p>
      </dgm:t>
    </dgm:pt>
    <dgm:pt modelId="{3EBA4D47-35C1-4F84-B7BA-FD220C7F5784}" type="parTrans" cxnId="{B0249A4E-CC92-4A23-A80F-D4A53229AF83}">
      <dgm:prSet/>
      <dgm:spPr/>
      <dgm:t>
        <a:bodyPr/>
        <a:lstStyle/>
        <a:p>
          <a:endParaRPr lang="pt-PT"/>
        </a:p>
      </dgm:t>
    </dgm:pt>
    <dgm:pt modelId="{706CBA64-C2C4-4712-B4BA-6DCE3CDBC248}" type="sibTrans" cxnId="{B0249A4E-CC92-4A23-A80F-D4A53229AF83}">
      <dgm:prSet/>
      <dgm:spPr/>
      <dgm:t>
        <a:bodyPr/>
        <a:lstStyle/>
        <a:p>
          <a:endParaRPr lang="pt-PT"/>
        </a:p>
      </dgm:t>
    </dgm:pt>
    <dgm:pt modelId="{6B723AD9-FA1A-4318-805C-5C0601D9967E}">
      <dgm:prSet phldrT="[Texto]" custT="1"/>
      <dgm:spPr>
        <a:xfrm>
          <a:off x="2974655" y="0"/>
          <a:ext cx="1489472" cy="4228462"/>
        </a:xfrm>
      </dgm:spPr>
      <dgm:t>
        <a:bodyPr/>
        <a:lstStyle/>
        <a:p>
          <a:pPr algn="l"/>
          <a:r>
            <a:rPr lang="pt-PT" sz="1800" dirty="0" err="1">
              <a:latin typeface="+mn-lt"/>
              <a:ea typeface="+mn-ea"/>
              <a:cs typeface="+mn-cs"/>
            </a:rPr>
            <a:t>Simplified</a:t>
          </a:r>
          <a:r>
            <a:rPr lang="pt-PT" sz="1800" dirty="0">
              <a:latin typeface="+mn-lt"/>
              <a:ea typeface="+mn-ea"/>
              <a:cs typeface="+mn-cs"/>
            </a:rPr>
            <a:t> </a:t>
          </a:r>
          <a:r>
            <a:rPr lang="pt-PT" sz="1800" dirty="0" err="1">
              <a:latin typeface="+mn-lt"/>
              <a:ea typeface="+mn-ea"/>
              <a:cs typeface="+mn-cs"/>
            </a:rPr>
            <a:t>procedures</a:t>
          </a:r>
          <a:endParaRPr lang="pt-PT" sz="1800" dirty="0">
            <a:latin typeface="+mn-lt"/>
            <a:ea typeface="+mn-ea"/>
            <a:cs typeface="+mn-cs"/>
          </a:endParaRPr>
        </a:p>
      </dgm:t>
    </dgm:pt>
    <dgm:pt modelId="{7FCF569C-B942-4066-90FC-22E9C1FD8795}" type="parTrans" cxnId="{18393BC3-F59A-45CE-BD19-2D3D97A703E4}">
      <dgm:prSet/>
      <dgm:spPr/>
      <dgm:t>
        <a:bodyPr/>
        <a:lstStyle/>
        <a:p>
          <a:endParaRPr lang="pt-PT"/>
        </a:p>
      </dgm:t>
    </dgm:pt>
    <dgm:pt modelId="{F435CD7C-8981-4E12-B83E-E39604EF5C25}" type="sibTrans" cxnId="{18393BC3-F59A-45CE-BD19-2D3D97A703E4}">
      <dgm:prSet/>
      <dgm:spPr/>
      <dgm:t>
        <a:bodyPr/>
        <a:lstStyle/>
        <a:p>
          <a:endParaRPr lang="pt-PT"/>
        </a:p>
      </dgm:t>
    </dgm:pt>
    <dgm:pt modelId="{A2B49523-2DCF-4F1A-92D0-5A54E507D010}" type="pres">
      <dgm:prSet presAssocID="{94CE18C0-C287-4ACA-91E9-D0115A87ED1E}" presName="linearFlow" presStyleCnt="0">
        <dgm:presLayoutVars>
          <dgm:dir/>
          <dgm:resizeHandles val="exact"/>
        </dgm:presLayoutVars>
      </dgm:prSet>
      <dgm:spPr/>
    </dgm:pt>
    <dgm:pt modelId="{8B863AD8-6442-4965-8D00-1520ACC553FF}" type="pres">
      <dgm:prSet presAssocID="{65086331-71E1-444D-933F-3D3F92A0B6BD}" presName="composite" presStyleCnt="0"/>
      <dgm:spPr/>
    </dgm:pt>
    <dgm:pt modelId="{FAD68C6C-068B-4990-81DA-BEA9C71DD5BF}" type="pres">
      <dgm:prSet presAssocID="{65086331-71E1-444D-933F-3D3F92A0B6BD}" presName="imgShp" presStyleLbl="fgImgPlac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upa"/>
        </a:ext>
      </dgm:extLst>
    </dgm:pt>
    <dgm:pt modelId="{0EE0578E-B97F-4C46-989D-869D81E94DBC}" type="pres">
      <dgm:prSet presAssocID="{65086331-71E1-444D-933F-3D3F92A0B6BD}" presName="txShp" presStyleLbl="node1" presStyleIdx="0" presStyleCnt="5" custLinFactNeighborX="123" custLinFactNeighborY="-146">
        <dgm:presLayoutVars>
          <dgm:bulletEnabled val="1"/>
        </dgm:presLayoutVars>
      </dgm:prSet>
      <dgm:spPr/>
    </dgm:pt>
    <dgm:pt modelId="{0D1155BA-A492-45BD-8BC2-E34A7EFBDB1D}" type="pres">
      <dgm:prSet presAssocID="{533C9B24-85CD-4D12-AEA8-C4573C9E2B59}" presName="spacing" presStyleCnt="0"/>
      <dgm:spPr/>
    </dgm:pt>
    <dgm:pt modelId="{5C0EF557-01A4-4554-9869-3E5FACB2244C}" type="pres">
      <dgm:prSet presAssocID="{CB586FEC-9548-4F5D-8B8D-847AB845331D}" presName="composite" presStyleCnt="0"/>
      <dgm:spPr/>
    </dgm:pt>
    <dgm:pt modelId="{AD5D53CC-7F76-4DC6-8805-A0EEBE525686}" type="pres">
      <dgm:prSet presAssocID="{CB586FEC-9548-4F5D-8B8D-847AB845331D}" presName="imgShp" presStyleLbl="fgImgPlace1" presStyleIdx="1"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upa"/>
        </a:ext>
      </dgm:extLst>
    </dgm:pt>
    <dgm:pt modelId="{7FF93363-72C6-4BA0-BF17-133AF5C1D48F}" type="pres">
      <dgm:prSet presAssocID="{CB586FEC-9548-4F5D-8B8D-847AB845331D}" presName="txShp" presStyleLbl="node1" presStyleIdx="1" presStyleCnt="5">
        <dgm:presLayoutVars>
          <dgm:bulletEnabled val="1"/>
        </dgm:presLayoutVars>
      </dgm:prSet>
      <dgm:spPr/>
    </dgm:pt>
    <dgm:pt modelId="{1AF1B715-52AE-4441-B3E3-85484382B8CA}" type="pres">
      <dgm:prSet presAssocID="{7D37EC91-ACC6-4550-817E-105DD41279AD}" presName="spacing" presStyleCnt="0"/>
      <dgm:spPr/>
    </dgm:pt>
    <dgm:pt modelId="{AD0DEDAD-9106-418D-A38D-595EE47706F2}" type="pres">
      <dgm:prSet presAssocID="{30465CB7-7A46-4B6D-AA77-6C0D73F1196D}" presName="composite" presStyleCnt="0"/>
      <dgm:spPr/>
    </dgm:pt>
    <dgm:pt modelId="{B1E6BD19-A57C-42E7-A227-505D7DEC1ECF}" type="pres">
      <dgm:prSet presAssocID="{30465CB7-7A46-4B6D-AA77-6C0D73F1196D}" presName="imgShp" presStyleLbl="fgImgPlace1" presStyleIdx="2"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upa"/>
        </a:ext>
      </dgm:extLst>
    </dgm:pt>
    <dgm:pt modelId="{47BAFCDB-36B9-42B8-B929-E1559496F1E8}" type="pres">
      <dgm:prSet presAssocID="{30465CB7-7A46-4B6D-AA77-6C0D73F1196D}" presName="txShp" presStyleLbl="node1" presStyleIdx="2" presStyleCnt="5">
        <dgm:presLayoutVars>
          <dgm:bulletEnabled val="1"/>
        </dgm:presLayoutVars>
      </dgm:prSet>
      <dgm:spPr/>
    </dgm:pt>
    <dgm:pt modelId="{CD2AC910-5729-4578-BE1E-D45D29BE7E68}" type="pres">
      <dgm:prSet presAssocID="{02D97252-8E1C-4387-81D0-AE9FF563FAE1}" presName="spacing" presStyleCnt="0"/>
      <dgm:spPr/>
    </dgm:pt>
    <dgm:pt modelId="{F3F39BD2-19A9-4D84-9085-8CDB721A61BA}" type="pres">
      <dgm:prSet presAssocID="{DB71043F-57A0-4C90-9431-C49A82AE2D3D}" presName="composite" presStyleCnt="0"/>
      <dgm:spPr/>
    </dgm:pt>
    <dgm:pt modelId="{9AB4FCF4-DDA5-4F73-A302-D5AC3BDF5968}" type="pres">
      <dgm:prSet presAssocID="{DB71043F-57A0-4C90-9431-C49A82AE2D3D}" presName="imgShp" presStyleLbl="fgImgPlace1" presStyleIdx="3"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upa"/>
        </a:ext>
      </dgm:extLst>
    </dgm:pt>
    <dgm:pt modelId="{A67F2DB1-77E7-4B5E-8462-9805B579FF10}" type="pres">
      <dgm:prSet presAssocID="{DB71043F-57A0-4C90-9431-C49A82AE2D3D}" presName="txShp" presStyleLbl="node1" presStyleIdx="3" presStyleCnt="5">
        <dgm:presLayoutVars>
          <dgm:bulletEnabled val="1"/>
        </dgm:presLayoutVars>
      </dgm:prSet>
      <dgm:spPr/>
    </dgm:pt>
    <dgm:pt modelId="{38C4888A-10D1-40E8-B79C-90022ABAE08F}" type="pres">
      <dgm:prSet presAssocID="{706CBA64-C2C4-4712-B4BA-6DCE3CDBC248}" presName="spacing" presStyleCnt="0"/>
      <dgm:spPr/>
    </dgm:pt>
    <dgm:pt modelId="{7E9FFDAA-78F9-4C02-8BC9-18C2BFB506B6}" type="pres">
      <dgm:prSet presAssocID="{6B723AD9-FA1A-4318-805C-5C0601D9967E}" presName="composite" presStyleCnt="0"/>
      <dgm:spPr/>
    </dgm:pt>
    <dgm:pt modelId="{303E57CF-B1EA-45FE-A8B8-4A4DBD2F2390}" type="pres">
      <dgm:prSet presAssocID="{6B723AD9-FA1A-4318-805C-5C0601D9967E}" presName="imgShp" presStyleLbl="fgImgPlace1" presStyleIdx="4"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upa"/>
        </a:ext>
      </dgm:extLst>
    </dgm:pt>
    <dgm:pt modelId="{94BD4CE9-1E0A-466D-B70E-520C52E00069}" type="pres">
      <dgm:prSet presAssocID="{6B723AD9-FA1A-4318-805C-5C0601D9967E}" presName="txShp" presStyleLbl="node1" presStyleIdx="4" presStyleCnt="5">
        <dgm:presLayoutVars>
          <dgm:bulletEnabled val="1"/>
        </dgm:presLayoutVars>
      </dgm:prSet>
      <dgm:spPr/>
    </dgm:pt>
  </dgm:ptLst>
  <dgm:cxnLst>
    <dgm:cxn modelId="{D2CD5E19-AC3F-48F7-8638-9CAC69DF05A4}" srcId="{94CE18C0-C287-4ACA-91E9-D0115A87ED1E}" destId="{30465CB7-7A46-4B6D-AA77-6C0D73F1196D}" srcOrd="2" destOrd="0" parTransId="{539479DD-F600-47F3-B0CF-F675C4F2D63B}" sibTransId="{02D97252-8E1C-4387-81D0-AE9FF563FAE1}"/>
    <dgm:cxn modelId="{8C689561-2F34-4C4F-8F5A-31C6D30AD9CF}" srcId="{94CE18C0-C287-4ACA-91E9-D0115A87ED1E}" destId="{65086331-71E1-444D-933F-3D3F92A0B6BD}" srcOrd="0" destOrd="0" parTransId="{8F761F85-567F-4A58-99CF-829446F8C07A}" sibTransId="{533C9B24-85CD-4D12-AEA8-C4573C9E2B59}"/>
    <dgm:cxn modelId="{B6BBED68-2781-4F00-9A9E-54AA8CE9FA84}" type="presOf" srcId="{65086331-71E1-444D-933F-3D3F92A0B6BD}" destId="{0EE0578E-B97F-4C46-989D-869D81E94DBC}" srcOrd="0" destOrd="0" presId="urn:microsoft.com/office/officeart/2005/8/layout/vList3"/>
    <dgm:cxn modelId="{B0249A4E-CC92-4A23-A80F-D4A53229AF83}" srcId="{94CE18C0-C287-4ACA-91E9-D0115A87ED1E}" destId="{DB71043F-57A0-4C90-9431-C49A82AE2D3D}" srcOrd="3" destOrd="0" parTransId="{3EBA4D47-35C1-4F84-B7BA-FD220C7F5784}" sibTransId="{706CBA64-C2C4-4712-B4BA-6DCE3CDBC248}"/>
    <dgm:cxn modelId="{2AF6EF6F-0F06-4EAD-A1F5-6D772A7402B9}" type="presOf" srcId="{94CE18C0-C287-4ACA-91E9-D0115A87ED1E}" destId="{A2B49523-2DCF-4F1A-92D0-5A54E507D010}" srcOrd="0" destOrd="0" presId="urn:microsoft.com/office/officeart/2005/8/layout/vList3"/>
    <dgm:cxn modelId="{3085FA75-49FA-4355-83AD-6B40EA18D934}" srcId="{94CE18C0-C287-4ACA-91E9-D0115A87ED1E}" destId="{CB586FEC-9548-4F5D-8B8D-847AB845331D}" srcOrd="1" destOrd="0" parTransId="{7ACA3815-D489-4CB0-9CFA-801F6102861E}" sibTransId="{7D37EC91-ACC6-4550-817E-105DD41279AD}"/>
    <dgm:cxn modelId="{16FD907B-20AE-4E83-9701-1EEA23910D2C}" type="presOf" srcId="{DB71043F-57A0-4C90-9431-C49A82AE2D3D}" destId="{A67F2DB1-77E7-4B5E-8462-9805B579FF10}" srcOrd="0" destOrd="0" presId="urn:microsoft.com/office/officeart/2005/8/layout/vList3"/>
    <dgm:cxn modelId="{804D0D89-7513-4F90-A7B5-0CFA640A336D}" type="presOf" srcId="{30465CB7-7A46-4B6D-AA77-6C0D73F1196D}" destId="{47BAFCDB-36B9-42B8-B929-E1559496F1E8}" srcOrd="0" destOrd="0" presId="urn:microsoft.com/office/officeart/2005/8/layout/vList3"/>
    <dgm:cxn modelId="{B8E922B1-7FA0-4F99-82FC-4771030AE787}" type="presOf" srcId="{6B723AD9-FA1A-4318-805C-5C0601D9967E}" destId="{94BD4CE9-1E0A-466D-B70E-520C52E00069}" srcOrd="0" destOrd="0" presId="urn:microsoft.com/office/officeart/2005/8/layout/vList3"/>
    <dgm:cxn modelId="{18393BC3-F59A-45CE-BD19-2D3D97A703E4}" srcId="{94CE18C0-C287-4ACA-91E9-D0115A87ED1E}" destId="{6B723AD9-FA1A-4318-805C-5C0601D9967E}" srcOrd="4" destOrd="0" parTransId="{7FCF569C-B942-4066-90FC-22E9C1FD8795}" sibTransId="{F435CD7C-8981-4E12-B83E-E39604EF5C25}"/>
    <dgm:cxn modelId="{9954EBE2-AE9C-446F-8D81-05390554CB57}" type="presOf" srcId="{CB586FEC-9548-4F5D-8B8D-847AB845331D}" destId="{7FF93363-72C6-4BA0-BF17-133AF5C1D48F}" srcOrd="0" destOrd="0" presId="urn:microsoft.com/office/officeart/2005/8/layout/vList3"/>
    <dgm:cxn modelId="{FB8E94DE-C9E7-48F9-AE37-4EFE0AB3DFC1}" type="presParOf" srcId="{A2B49523-2DCF-4F1A-92D0-5A54E507D010}" destId="{8B863AD8-6442-4965-8D00-1520ACC553FF}" srcOrd="0" destOrd="0" presId="urn:microsoft.com/office/officeart/2005/8/layout/vList3"/>
    <dgm:cxn modelId="{442DEE81-2E7F-4BA8-91E8-415BAEAF5A7B}" type="presParOf" srcId="{8B863AD8-6442-4965-8D00-1520ACC553FF}" destId="{FAD68C6C-068B-4990-81DA-BEA9C71DD5BF}" srcOrd="0" destOrd="0" presId="urn:microsoft.com/office/officeart/2005/8/layout/vList3"/>
    <dgm:cxn modelId="{8BCAA9E6-35EB-4B7F-BF2E-B740C698B338}" type="presParOf" srcId="{8B863AD8-6442-4965-8D00-1520ACC553FF}" destId="{0EE0578E-B97F-4C46-989D-869D81E94DBC}" srcOrd="1" destOrd="0" presId="urn:microsoft.com/office/officeart/2005/8/layout/vList3"/>
    <dgm:cxn modelId="{1088FE3C-33AA-47A0-8A97-6133FD4F527E}" type="presParOf" srcId="{A2B49523-2DCF-4F1A-92D0-5A54E507D010}" destId="{0D1155BA-A492-45BD-8BC2-E34A7EFBDB1D}" srcOrd="1" destOrd="0" presId="urn:microsoft.com/office/officeart/2005/8/layout/vList3"/>
    <dgm:cxn modelId="{FAD63D4E-6192-47C0-8103-BFF53E2A9CB6}" type="presParOf" srcId="{A2B49523-2DCF-4F1A-92D0-5A54E507D010}" destId="{5C0EF557-01A4-4554-9869-3E5FACB2244C}" srcOrd="2" destOrd="0" presId="urn:microsoft.com/office/officeart/2005/8/layout/vList3"/>
    <dgm:cxn modelId="{A12D6B68-64AB-4DAD-A9BE-7C9F6FFFF14B}" type="presParOf" srcId="{5C0EF557-01A4-4554-9869-3E5FACB2244C}" destId="{AD5D53CC-7F76-4DC6-8805-A0EEBE525686}" srcOrd="0" destOrd="0" presId="urn:microsoft.com/office/officeart/2005/8/layout/vList3"/>
    <dgm:cxn modelId="{114BF8D1-8355-4CDD-ABFF-AB82CFD47014}" type="presParOf" srcId="{5C0EF557-01A4-4554-9869-3E5FACB2244C}" destId="{7FF93363-72C6-4BA0-BF17-133AF5C1D48F}" srcOrd="1" destOrd="0" presId="urn:microsoft.com/office/officeart/2005/8/layout/vList3"/>
    <dgm:cxn modelId="{E625C240-A452-4758-AE77-96DAA69E877C}" type="presParOf" srcId="{A2B49523-2DCF-4F1A-92D0-5A54E507D010}" destId="{1AF1B715-52AE-4441-B3E3-85484382B8CA}" srcOrd="3" destOrd="0" presId="urn:microsoft.com/office/officeart/2005/8/layout/vList3"/>
    <dgm:cxn modelId="{94376A8C-883F-4D10-B04A-380AB7ADAB1F}" type="presParOf" srcId="{A2B49523-2DCF-4F1A-92D0-5A54E507D010}" destId="{AD0DEDAD-9106-418D-A38D-595EE47706F2}" srcOrd="4" destOrd="0" presId="urn:microsoft.com/office/officeart/2005/8/layout/vList3"/>
    <dgm:cxn modelId="{B037021E-3335-4405-BE3B-5BCFCF6CE200}" type="presParOf" srcId="{AD0DEDAD-9106-418D-A38D-595EE47706F2}" destId="{B1E6BD19-A57C-42E7-A227-505D7DEC1ECF}" srcOrd="0" destOrd="0" presId="urn:microsoft.com/office/officeart/2005/8/layout/vList3"/>
    <dgm:cxn modelId="{4A910998-928D-4222-A21D-173821682CC8}" type="presParOf" srcId="{AD0DEDAD-9106-418D-A38D-595EE47706F2}" destId="{47BAFCDB-36B9-42B8-B929-E1559496F1E8}" srcOrd="1" destOrd="0" presId="urn:microsoft.com/office/officeart/2005/8/layout/vList3"/>
    <dgm:cxn modelId="{F840CB5C-01AA-4373-94B9-601B5B053354}" type="presParOf" srcId="{A2B49523-2DCF-4F1A-92D0-5A54E507D010}" destId="{CD2AC910-5729-4578-BE1E-D45D29BE7E68}" srcOrd="5" destOrd="0" presId="urn:microsoft.com/office/officeart/2005/8/layout/vList3"/>
    <dgm:cxn modelId="{02A28E8E-3AD5-4D07-8E5E-191B2C9AB3FB}" type="presParOf" srcId="{A2B49523-2DCF-4F1A-92D0-5A54E507D010}" destId="{F3F39BD2-19A9-4D84-9085-8CDB721A61BA}" srcOrd="6" destOrd="0" presId="urn:microsoft.com/office/officeart/2005/8/layout/vList3"/>
    <dgm:cxn modelId="{579F5996-6AB5-4FB8-973A-B14D5F59BC8A}" type="presParOf" srcId="{F3F39BD2-19A9-4D84-9085-8CDB721A61BA}" destId="{9AB4FCF4-DDA5-4F73-A302-D5AC3BDF5968}" srcOrd="0" destOrd="0" presId="urn:microsoft.com/office/officeart/2005/8/layout/vList3"/>
    <dgm:cxn modelId="{CC859427-CFC1-4E88-AA21-B18289DA0A8A}" type="presParOf" srcId="{F3F39BD2-19A9-4D84-9085-8CDB721A61BA}" destId="{A67F2DB1-77E7-4B5E-8462-9805B579FF10}" srcOrd="1" destOrd="0" presId="urn:microsoft.com/office/officeart/2005/8/layout/vList3"/>
    <dgm:cxn modelId="{99BFFBCD-BF83-4751-8EDA-DFDEBE2C8B37}" type="presParOf" srcId="{A2B49523-2DCF-4F1A-92D0-5A54E507D010}" destId="{38C4888A-10D1-40E8-B79C-90022ABAE08F}" srcOrd="7" destOrd="0" presId="urn:microsoft.com/office/officeart/2005/8/layout/vList3"/>
    <dgm:cxn modelId="{8C94D833-892C-483C-8246-D2B988B1B99C}" type="presParOf" srcId="{A2B49523-2DCF-4F1A-92D0-5A54E507D010}" destId="{7E9FFDAA-78F9-4C02-8BC9-18C2BFB506B6}" srcOrd="8" destOrd="0" presId="urn:microsoft.com/office/officeart/2005/8/layout/vList3"/>
    <dgm:cxn modelId="{8246E65D-E89F-4073-90EE-1A8E879BA5E0}" type="presParOf" srcId="{7E9FFDAA-78F9-4C02-8BC9-18C2BFB506B6}" destId="{303E57CF-B1EA-45FE-A8B8-4A4DBD2F2390}" srcOrd="0" destOrd="0" presId="urn:microsoft.com/office/officeart/2005/8/layout/vList3"/>
    <dgm:cxn modelId="{9DE4717B-0C80-4027-B6BC-3B1C047375AA}" type="presParOf" srcId="{7E9FFDAA-78F9-4C02-8BC9-18C2BFB506B6}" destId="{94BD4CE9-1E0A-466D-B70E-520C52E0006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AD332B-1708-4D5C-AF74-C399A684A569}"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pt-PT"/>
        </a:p>
      </dgm:t>
    </dgm:pt>
    <dgm:pt modelId="{BCB0E9AF-960A-4BD8-A829-585A80C40B16}">
      <dgm:prSet phldrT="[Texto]" custT="1"/>
      <dgm:spPr/>
      <dgm:t>
        <a:bodyPr/>
        <a:lstStyle/>
        <a:p>
          <a:r>
            <a:rPr lang="pt-PT" sz="1200" dirty="0"/>
            <a:t>- </a:t>
          </a:r>
          <a:r>
            <a:rPr lang="pt-PT" sz="1400" dirty="0" err="1"/>
            <a:t>Lack</a:t>
          </a:r>
          <a:r>
            <a:rPr lang="pt-PT" sz="1400" dirty="0"/>
            <a:t> </a:t>
          </a:r>
          <a:r>
            <a:rPr lang="pt-PT" sz="1400" dirty="0" err="1"/>
            <a:t>of</a:t>
          </a:r>
          <a:r>
            <a:rPr lang="pt-PT" sz="1400" dirty="0"/>
            <a:t> time to do </a:t>
          </a:r>
          <a:r>
            <a:rPr lang="pt-PT" sz="1400" dirty="0" err="1"/>
            <a:t>all</a:t>
          </a:r>
          <a:r>
            <a:rPr lang="pt-PT" sz="1400" dirty="0"/>
            <a:t> </a:t>
          </a:r>
          <a:r>
            <a:rPr lang="pt-PT" sz="1400" dirty="0" err="1"/>
            <a:t>tasks</a:t>
          </a:r>
          <a:r>
            <a:rPr lang="pt-PT" sz="1400" dirty="0"/>
            <a:t> </a:t>
          </a:r>
          <a:r>
            <a:rPr lang="pt-PT" sz="1400" dirty="0" err="1"/>
            <a:t>and</a:t>
          </a:r>
          <a:r>
            <a:rPr lang="pt-PT" sz="1400" dirty="0"/>
            <a:t> </a:t>
          </a:r>
          <a:r>
            <a:rPr lang="pt-PT" sz="1400" dirty="0" err="1"/>
            <a:t>very</a:t>
          </a:r>
          <a:r>
            <a:rPr lang="pt-PT" sz="1400" dirty="0"/>
            <a:t> time-</a:t>
          </a:r>
          <a:r>
            <a:rPr lang="pt-PT" sz="1400" dirty="0" err="1"/>
            <a:t>consuming</a:t>
          </a:r>
          <a:r>
            <a:rPr lang="pt-PT" sz="1400" dirty="0"/>
            <a:t>.</a:t>
          </a:r>
        </a:p>
      </dgm:t>
    </dgm:pt>
    <dgm:pt modelId="{16A5EA8B-AF9F-41C2-89A6-17CC307D31D9}" type="parTrans" cxnId="{2D58593A-ADC4-4C5E-AB29-97E1608874F0}">
      <dgm:prSet/>
      <dgm:spPr/>
      <dgm:t>
        <a:bodyPr/>
        <a:lstStyle/>
        <a:p>
          <a:endParaRPr lang="pt-PT"/>
        </a:p>
      </dgm:t>
    </dgm:pt>
    <dgm:pt modelId="{98D0FC82-A321-4FAB-AA61-C6427B8D014D}" type="sibTrans" cxnId="{2D58593A-ADC4-4C5E-AB29-97E1608874F0}">
      <dgm:prSet/>
      <dgm:spPr/>
      <dgm:t>
        <a:bodyPr/>
        <a:lstStyle/>
        <a:p>
          <a:endParaRPr lang="pt-PT"/>
        </a:p>
      </dgm:t>
    </dgm:pt>
    <dgm:pt modelId="{C7A7DD6B-0747-484C-81E9-721FE8A8048B}">
      <dgm:prSet phldrT="[Texto]" custT="1"/>
      <dgm:spPr/>
      <dgm:t>
        <a:bodyPr/>
        <a:lstStyle/>
        <a:p>
          <a:r>
            <a:rPr lang="pt-PT" sz="1400" dirty="0"/>
            <a:t>- </a:t>
          </a:r>
          <a:r>
            <a:rPr lang="pt-PT" sz="1400" dirty="0" err="1"/>
            <a:t>Incompatibility</a:t>
          </a:r>
          <a:r>
            <a:rPr lang="pt-PT" sz="1400" dirty="0"/>
            <a:t> </a:t>
          </a:r>
          <a:r>
            <a:rPr lang="pt-PT" sz="1400" dirty="0" err="1"/>
            <a:t>of</a:t>
          </a:r>
          <a:r>
            <a:rPr lang="pt-PT" sz="1400" dirty="0"/>
            <a:t> </a:t>
          </a:r>
          <a:r>
            <a:rPr lang="pt-PT" sz="1400" dirty="0" err="1"/>
            <a:t>schedules</a:t>
          </a:r>
          <a:r>
            <a:rPr lang="pt-PT" sz="1400" dirty="0"/>
            <a:t> </a:t>
          </a:r>
          <a:r>
            <a:rPr lang="pt-PT" sz="1400" dirty="0" err="1"/>
            <a:t>and</a:t>
          </a:r>
          <a:r>
            <a:rPr lang="pt-PT" sz="1400" dirty="0"/>
            <a:t> </a:t>
          </a:r>
          <a:r>
            <a:rPr lang="pt-PT" sz="1400" dirty="0" err="1"/>
            <a:t>working</a:t>
          </a:r>
          <a:r>
            <a:rPr lang="pt-PT" sz="1400" dirty="0"/>
            <a:t> teams.</a:t>
          </a:r>
        </a:p>
      </dgm:t>
    </dgm:pt>
    <dgm:pt modelId="{EB30280F-31C1-41A8-8A3E-FB25AFF0E894}" type="parTrans" cxnId="{BACCB2BA-334C-41BC-AFF5-ADE6D5E5F49A}">
      <dgm:prSet/>
      <dgm:spPr/>
      <dgm:t>
        <a:bodyPr/>
        <a:lstStyle/>
        <a:p>
          <a:endParaRPr lang="pt-PT"/>
        </a:p>
      </dgm:t>
    </dgm:pt>
    <dgm:pt modelId="{993A9FAC-114B-4772-9062-CF7623F76CEF}" type="sibTrans" cxnId="{BACCB2BA-334C-41BC-AFF5-ADE6D5E5F49A}">
      <dgm:prSet/>
      <dgm:spPr/>
      <dgm:t>
        <a:bodyPr/>
        <a:lstStyle/>
        <a:p>
          <a:endParaRPr lang="pt-PT"/>
        </a:p>
      </dgm:t>
    </dgm:pt>
    <dgm:pt modelId="{297E3E79-2841-4991-BD38-83C7079AFCD9}">
      <dgm:prSet phldrT="[Texto]" custT="1"/>
      <dgm:spPr/>
      <dgm:t>
        <a:bodyPr/>
        <a:lstStyle/>
        <a:p>
          <a:pPr algn="ctr"/>
          <a:r>
            <a:rPr lang="en-US" sz="1200" dirty="0"/>
            <a:t>- </a:t>
          </a:r>
          <a:r>
            <a:rPr lang="en-US" sz="1400" dirty="0"/>
            <a:t>Teachers resistance to change or innovate.</a:t>
          </a:r>
          <a:endParaRPr lang="pt-PT" sz="1400" dirty="0"/>
        </a:p>
      </dgm:t>
    </dgm:pt>
    <dgm:pt modelId="{14EA382C-768F-4645-AB38-D6581A750C59}" type="parTrans" cxnId="{C4E710C4-7432-473C-832B-E808B4AD1DB6}">
      <dgm:prSet/>
      <dgm:spPr/>
      <dgm:t>
        <a:bodyPr/>
        <a:lstStyle/>
        <a:p>
          <a:endParaRPr lang="pt-PT"/>
        </a:p>
      </dgm:t>
    </dgm:pt>
    <dgm:pt modelId="{E46A555C-1A03-42D4-9897-6B49254424E7}" type="sibTrans" cxnId="{C4E710C4-7432-473C-832B-E808B4AD1DB6}">
      <dgm:prSet/>
      <dgm:spPr/>
      <dgm:t>
        <a:bodyPr/>
        <a:lstStyle/>
        <a:p>
          <a:endParaRPr lang="pt-PT"/>
        </a:p>
      </dgm:t>
    </dgm:pt>
    <dgm:pt modelId="{3C2680F1-86C6-4841-81A3-7727ECC51D6E}">
      <dgm:prSet phldrT="[Texto]" custT="1"/>
      <dgm:spPr/>
      <dgm:t>
        <a:bodyPr/>
        <a:lstStyle/>
        <a:p>
          <a:r>
            <a:rPr lang="en-US" sz="1200" dirty="0"/>
            <a:t>- </a:t>
          </a:r>
          <a:r>
            <a:rPr lang="en-US" sz="1400" dirty="0"/>
            <a:t>Little information and poor teacher training necessary to improve practices.</a:t>
          </a:r>
          <a:endParaRPr lang="pt-PT" sz="1400" dirty="0"/>
        </a:p>
      </dgm:t>
    </dgm:pt>
    <dgm:pt modelId="{E0E6CCA9-F2CF-45B5-885E-EB26F677A1CD}" type="parTrans" cxnId="{03F717D8-C0A5-45D7-9949-1DB77C8B7D3B}">
      <dgm:prSet/>
      <dgm:spPr/>
      <dgm:t>
        <a:bodyPr/>
        <a:lstStyle/>
        <a:p>
          <a:endParaRPr lang="pt-PT"/>
        </a:p>
      </dgm:t>
    </dgm:pt>
    <dgm:pt modelId="{883673F9-F8B4-4BD1-B0DF-65356DD74507}" type="sibTrans" cxnId="{03F717D8-C0A5-45D7-9949-1DB77C8B7D3B}">
      <dgm:prSet/>
      <dgm:spPr/>
      <dgm:t>
        <a:bodyPr/>
        <a:lstStyle/>
        <a:p>
          <a:endParaRPr lang="pt-PT"/>
        </a:p>
      </dgm:t>
    </dgm:pt>
    <dgm:pt modelId="{3AC5456C-1D2F-4E35-B67E-AED64E42C874}">
      <dgm:prSet phldrT="[Texto]" custT="1"/>
      <dgm:spPr/>
      <dgm:t>
        <a:bodyPr/>
        <a:lstStyle/>
        <a:p>
          <a:r>
            <a:rPr lang="pt-PT" sz="1800" dirty="0"/>
            <a:t>- </a:t>
          </a:r>
          <a:r>
            <a:rPr lang="pt-PT" sz="1400" dirty="0" err="1"/>
            <a:t>The</a:t>
          </a:r>
          <a:r>
            <a:rPr lang="en-US" sz="1400" dirty="0"/>
            <a:t> political changes and willingness. </a:t>
          </a:r>
          <a:endParaRPr lang="pt-PT" sz="1400" dirty="0"/>
        </a:p>
      </dgm:t>
    </dgm:pt>
    <dgm:pt modelId="{57810198-68D6-4656-B070-2265213D5B4A}" type="parTrans" cxnId="{94F2BA15-41FF-4DF4-876E-55EE070E4943}">
      <dgm:prSet/>
      <dgm:spPr/>
      <dgm:t>
        <a:bodyPr/>
        <a:lstStyle/>
        <a:p>
          <a:endParaRPr lang="pt-PT"/>
        </a:p>
      </dgm:t>
    </dgm:pt>
    <dgm:pt modelId="{2E96A722-45CC-4294-8E0D-A964ED920E1E}" type="sibTrans" cxnId="{94F2BA15-41FF-4DF4-876E-55EE070E4943}">
      <dgm:prSet/>
      <dgm:spPr/>
      <dgm:t>
        <a:bodyPr/>
        <a:lstStyle/>
        <a:p>
          <a:endParaRPr lang="pt-PT"/>
        </a:p>
      </dgm:t>
    </dgm:pt>
    <dgm:pt modelId="{E1A379EA-0DB8-4E5A-BD18-31EBD63D4FFB}">
      <dgm:prSet phldrT="[Texto]" custT="1"/>
      <dgm:spPr/>
      <dgm:t>
        <a:bodyPr/>
        <a:lstStyle/>
        <a:p>
          <a:r>
            <a:rPr lang="en-US" sz="1400" dirty="0"/>
            <a:t>- The late announcement of documents.</a:t>
          </a:r>
          <a:endParaRPr lang="pt-PT" sz="1400" dirty="0"/>
        </a:p>
      </dgm:t>
    </dgm:pt>
    <dgm:pt modelId="{3A2FE21E-981C-49B3-8AA5-F9CCABDC318A}" type="parTrans" cxnId="{9378F3F4-6448-44F1-A657-E45FC803D68D}">
      <dgm:prSet/>
      <dgm:spPr/>
      <dgm:t>
        <a:bodyPr/>
        <a:lstStyle/>
        <a:p>
          <a:endParaRPr lang="pt-PT"/>
        </a:p>
      </dgm:t>
    </dgm:pt>
    <dgm:pt modelId="{F9AFC212-F8E9-4425-93CB-BC4631F31C23}" type="sibTrans" cxnId="{9378F3F4-6448-44F1-A657-E45FC803D68D}">
      <dgm:prSet/>
      <dgm:spPr/>
      <dgm:t>
        <a:bodyPr/>
        <a:lstStyle/>
        <a:p>
          <a:endParaRPr lang="pt-PT"/>
        </a:p>
      </dgm:t>
    </dgm:pt>
    <dgm:pt modelId="{B024B37F-88B6-40FF-836C-BB089D690B41}">
      <dgm:prSet phldrT="[Texto]" custT="1"/>
      <dgm:spPr/>
      <dgm:t>
        <a:bodyPr/>
        <a:lstStyle/>
        <a:p>
          <a:r>
            <a:rPr lang="en-US" sz="1800" dirty="0"/>
            <a:t>- </a:t>
          </a:r>
          <a:r>
            <a:rPr lang="en-US" sz="1400" dirty="0"/>
            <a:t>The parent’s and pupils unacceptance.</a:t>
          </a:r>
          <a:endParaRPr lang="pt-PT" sz="1400" dirty="0"/>
        </a:p>
      </dgm:t>
    </dgm:pt>
    <dgm:pt modelId="{42C242C9-684D-420D-A92F-169335F1DAA1}" type="parTrans" cxnId="{1AC00E43-1FB6-487C-B63E-3BF122E00230}">
      <dgm:prSet/>
      <dgm:spPr/>
      <dgm:t>
        <a:bodyPr/>
        <a:lstStyle/>
        <a:p>
          <a:endParaRPr lang="pt-PT"/>
        </a:p>
      </dgm:t>
    </dgm:pt>
    <dgm:pt modelId="{4B9AE25B-8FA1-4767-AB13-9383422662E9}" type="sibTrans" cxnId="{1AC00E43-1FB6-487C-B63E-3BF122E00230}">
      <dgm:prSet/>
      <dgm:spPr/>
      <dgm:t>
        <a:bodyPr/>
        <a:lstStyle/>
        <a:p>
          <a:endParaRPr lang="pt-PT"/>
        </a:p>
      </dgm:t>
    </dgm:pt>
    <dgm:pt modelId="{50CB1DDD-5498-4140-AF5F-4809DE670EA7}">
      <dgm:prSet phldrT="[Texto]" custT="1"/>
      <dgm:spPr/>
      <dgm:t>
        <a:bodyPr/>
        <a:lstStyle/>
        <a:p>
          <a:r>
            <a:rPr lang="en-US" sz="1400" b="0" dirty="0"/>
            <a:t>- School and Community Climate…</a:t>
          </a:r>
          <a:endParaRPr lang="pt-PT" sz="1400" b="0" dirty="0"/>
        </a:p>
      </dgm:t>
    </dgm:pt>
    <dgm:pt modelId="{F237F653-D420-46F4-B8DF-725FA93B8C1E}" type="parTrans" cxnId="{AD306CE8-2C90-44FB-9F48-89DFC99F4C0F}">
      <dgm:prSet/>
      <dgm:spPr/>
      <dgm:t>
        <a:bodyPr/>
        <a:lstStyle/>
        <a:p>
          <a:endParaRPr lang="pt-PT"/>
        </a:p>
      </dgm:t>
    </dgm:pt>
    <dgm:pt modelId="{B4EFB3A8-D5AC-46D1-900C-38407CF578F3}" type="sibTrans" cxnId="{AD306CE8-2C90-44FB-9F48-89DFC99F4C0F}">
      <dgm:prSet/>
      <dgm:spPr/>
      <dgm:t>
        <a:bodyPr/>
        <a:lstStyle/>
        <a:p>
          <a:endParaRPr lang="pt-PT"/>
        </a:p>
      </dgm:t>
    </dgm:pt>
    <dgm:pt modelId="{2496C605-E653-4A64-8AD0-31826DC79D4B}" type="pres">
      <dgm:prSet presAssocID="{F6AD332B-1708-4D5C-AF74-C399A684A569}" presName="Name0" presStyleCnt="0">
        <dgm:presLayoutVars>
          <dgm:dir/>
          <dgm:resizeHandles val="exact"/>
        </dgm:presLayoutVars>
      </dgm:prSet>
      <dgm:spPr/>
    </dgm:pt>
    <dgm:pt modelId="{30BDD49F-A0A9-41DA-A628-AE8DDE5CDA5B}" type="pres">
      <dgm:prSet presAssocID="{BCB0E9AF-960A-4BD8-A829-585A80C40B16}" presName="node" presStyleLbl="node1" presStyleIdx="0" presStyleCnt="8">
        <dgm:presLayoutVars>
          <dgm:bulletEnabled val="1"/>
        </dgm:presLayoutVars>
      </dgm:prSet>
      <dgm:spPr/>
    </dgm:pt>
    <dgm:pt modelId="{443CDD51-83B8-4322-A297-811C2632F64D}" type="pres">
      <dgm:prSet presAssocID="{98D0FC82-A321-4FAB-AA61-C6427B8D014D}" presName="sibTrans" presStyleLbl="sibTrans1D1" presStyleIdx="0" presStyleCnt="7"/>
      <dgm:spPr/>
    </dgm:pt>
    <dgm:pt modelId="{A636AE22-1CB8-48E2-9969-79B33EAFC915}" type="pres">
      <dgm:prSet presAssocID="{98D0FC82-A321-4FAB-AA61-C6427B8D014D}" presName="connectorText" presStyleLbl="sibTrans1D1" presStyleIdx="0" presStyleCnt="7"/>
      <dgm:spPr/>
    </dgm:pt>
    <dgm:pt modelId="{FBCF0989-AAB7-4932-BB27-06543AF92311}" type="pres">
      <dgm:prSet presAssocID="{C7A7DD6B-0747-484C-81E9-721FE8A8048B}" presName="node" presStyleLbl="node1" presStyleIdx="1" presStyleCnt="8">
        <dgm:presLayoutVars>
          <dgm:bulletEnabled val="1"/>
        </dgm:presLayoutVars>
      </dgm:prSet>
      <dgm:spPr/>
    </dgm:pt>
    <dgm:pt modelId="{5E8FDD0C-2AE6-413D-A502-21F261636AD1}" type="pres">
      <dgm:prSet presAssocID="{993A9FAC-114B-4772-9062-CF7623F76CEF}" presName="sibTrans" presStyleLbl="sibTrans1D1" presStyleIdx="1" presStyleCnt="7"/>
      <dgm:spPr/>
    </dgm:pt>
    <dgm:pt modelId="{CC9D0A54-0786-4399-B26D-7BE8ECBBD138}" type="pres">
      <dgm:prSet presAssocID="{993A9FAC-114B-4772-9062-CF7623F76CEF}" presName="connectorText" presStyleLbl="sibTrans1D1" presStyleIdx="1" presStyleCnt="7"/>
      <dgm:spPr/>
    </dgm:pt>
    <dgm:pt modelId="{E255F4E2-FB51-4536-9295-3DDA457F8FEB}" type="pres">
      <dgm:prSet presAssocID="{297E3E79-2841-4991-BD38-83C7079AFCD9}" presName="node" presStyleLbl="node1" presStyleIdx="2" presStyleCnt="8">
        <dgm:presLayoutVars>
          <dgm:bulletEnabled val="1"/>
        </dgm:presLayoutVars>
      </dgm:prSet>
      <dgm:spPr/>
    </dgm:pt>
    <dgm:pt modelId="{8F6621AA-53EF-498B-93C1-47773A88D2C1}" type="pres">
      <dgm:prSet presAssocID="{E46A555C-1A03-42D4-9897-6B49254424E7}" presName="sibTrans" presStyleLbl="sibTrans1D1" presStyleIdx="2" presStyleCnt="7"/>
      <dgm:spPr/>
    </dgm:pt>
    <dgm:pt modelId="{C1320BE9-3B1B-4D82-B75E-8CADD9816F1C}" type="pres">
      <dgm:prSet presAssocID="{E46A555C-1A03-42D4-9897-6B49254424E7}" presName="connectorText" presStyleLbl="sibTrans1D1" presStyleIdx="2" presStyleCnt="7"/>
      <dgm:spPr/>
    </dgm:pt>
    <dgm:pt modelId="{3015F05F-6161-4F30-AA59-3B024B906EC6}" type="pres">
      <dgm:prSet presAssocID="{3C2680F1-86C6-4841-81A3-7727ECC51D6E}" presName="node" presStyleLbl="node1" presStyleIdx="3" presStyleCnt="8">
        <dgm:presLayoutVars>
          <dgm:bulletEnabled val="1"/>
        </dgm:presLayoutVars>
      </dgm:prSet>
      <dgm:spPr/>
    </dgm:pt>
    <dgm:pt modelId="{A31BFCD6-DA8B-4102-888E-BD43BB48091A}" type="pres">
      <dgm:prSet presAssocID="{883673F9-F8B4-4BD1-B0DF-65356DD74507}" presName="sibTrans" presStyleLbl="sibTrans1D1" presStyleIdx="3" presStyleCnt="7"/>
      <dgm:spPr/>
    </dgm:pt>
    <dgm:pt modelId="{84690B72-F0F7-451D-A7B9-016305465B9C}" type="pres">
      <dgm:prSet presAssocID="{883673F9-F8B4-4BD1-B0DF-65356DD74507}" presName="connectorText" presStyleLbl="sibTrans1D1" presStyleIdx="3" presStyleCnt="7"/>
      <dgm:spPr/>
    </dgm:pt>
    <dgm:pt modelId="{6D90B499-2340-48A1-8C2F-F4E7824F51E9}" type="pres">
      <dgm:prSet presAssocID="{3AC5456C-1D2F-4E35-B67E-AED64E42C874}" presName="node" presStyleLbl="node1" presStyleIdx="4" presStyleCnt="8">
        <dgm:presLayoutVars>
          <dgm:bulletEnabled val="1"/>
        </dgm:presLayoutVars>
      </dgm:prSet>
      <dgm:spPr/>
    </dgm:pt>
    <dgm:pt modelId="{A0873E3A-C076-4F2E-B840-29BC0940B980}" type="pres">
      <dgm:prSet presAssocID="{2E96A722-45CC-4294-8E0D-A964ED920E1E}" presName="sibTrans" presStyleLbl="sibTrans1D1" presStyleIdx="4" presStyleCnt="7"/>
      <dgm:spPr/>
    </dgm:pt>
    <dgm:pt modelId="{7A69F1FA-EEA3-4ABA-AF26-84894FFD71E2}" type="pres">
      <dgm:prSet presAssocID="{2E96A722-45CC-4294-8E0D-A964ED920E1E}" presName="connectorText" presStyleLbl="sibTrans1D1" presStyleIdx="4" presStyleCnt="7"/>
      <dgm:spPr/>
    </dgm:pt>
    <dgm:pt modelId="{D60E261B-890F-4F70-8106-4ED06AA5E790}" type="pres">
      <dgm:prSet presAssocID="{E1A379EA-0DB8-4E5A-BD18-31EBD63D4FFB}" presName="node" presStyleLbl="node1" presStyleIdx="5" presStyleCnt="8" custScaleY="77223">
        <dgm:presLayoutVars>
          <dgm:bulletEnabled val="1"/>
        </dgm:presLayoutVars>
      </dgm:prSet>
      <dgm:spPr/>
    </dgm:pt>
    <dgm:pt modelId="{513F106B-F9FC-4C2E-BF2B-EAD08BD6D873}" type="pres">
      <dgm:prSet presAssocID="{F9AFC212-F8E9-4425-93CB-BC4631F31C23}" presName="sibTrans" presStyleLbl="sibTrans1D1" presStyleIdx="5" presStyleCnt="7"/>
      <dgm:spPr/>
    </dgm:pt>
    <dgm:pt modelId="{6F2AA601-F4FC-4CB2-BC84-04DCE6149E58}" type="pres">
      <dgm:prSet presAssocID="{F9AFC212-F8E9-4425-93CB-BC4631F31C23}" presName="connectorText" presStyleLbl="sibTrans1D1" presStyleIdx="5" presStyleCnt="7"/>
      <dgm:spPr/>
    </dgm:pt>
    <dgm:pt modelId="{FBED6312-4D39-4AC4-90C8-7F045EECC953}" type="pres">
      <dgm:prSet presAssocID="{B024B37F-88B6-40FF-836C-BB089D690B41}" presName="node" presStyleLbl="node1" presStyleIdx="6" presStyleCnt="8">
        <dgm:presLayoutVars>
          <dgm:bulletEnabled val="1"/>
        </dgm:presLayoutVars>
      </dgm:prSet>
      <dgm:spPr/>
    </dgm:pt>
    <dgm:pt modelId="{7EABBB18-693A-4862-96B2-5DAEE236D0B3}" type="pres">
      <dgm:prSet presAssocID="{4B9AE25B-8FA1-4767-AB13-9383422662E9}" presName="sibTrans" presStyleLbl="sibTrans1D1" presStyleIdx="6" presStyleCnt="7"/>
      <dgm:spPr/>
    </dgm:pt>
    <dgm:pt modelId="{085FCA36-596A-4BC7-BA63-6A31A565A467}" type="pres">
      <dgm:prSet presAssocID="{4B9AE25B-8FA1-4767-AB13-9383422662E9}" presName="connectorText" presStyleLbl="sibTrans1D1" presStyleIdx="6" presStyleCnt="7"/>
      <dgm:spPr/>
    </dgm:pt>
    <dgm:pt modelId="{01E05E65-5283-4390-B84F-E342C791B0B0}" type="pres">
      <dgm:prSet presAssocID="{50CB1DDD-5498-4140-AF5F-4809DE670EA7}" presName="node" presStyleLbl="node1" presStyleIdx="7" presStyleCnt="8">
        <dgm:presLayoutVars>
          <dgm:bulletEnabled val="1"/>
        </dgm:presLayoutVars>
      </dgm:prSet>
      <dgm:spPr/>
    </dgm:pt>
  </dgm:ptLst>
  <dgm:cxnLst>
    <dgm:cxn modelId="{94F2BA15-41FF-4DF4-876E-55EE070E4943}" srcId="{F6AD332B-1708-4D5C-AF74-C399A684A569}" destId="{3AC5456C-1D2F-4E35-B67E-AED64E42C874}" srcOrd="4" destOrd="0" parTransId="{57810198-68D6-4656-B070-2265213D5B4A}" sibTransId="{2E96A722-45CC-4294-8E0D-A964ED920E1E}"/>
    <dgm:cxn modelId="{70CE5126-FDBC-499B-8239-1E07495B8D00}" type="presOf" srcId="{B024B37F-88B6-40FF-836C-BB089D690B41}" destId="{FBED6312-4D39-4AC4-90C8-7F045EECC953}" srcOrd="0" destOrd="0" presId="urn:microsoft.com/office/officeart/2005/8/layout/bProcess3"/>
    <dgm:cxn modelId="{DE378826-A89A-4F0F-9FC4-2344CF23D7C9}" type="presOf" srcId="{3AC5456C-1D2F-4E35-B67E-AED64E42C874}" destId="{6D90B499-2340-48A1-8C2F-F4E7824F51E9}" srcOrd="0" destOrd="0" presId="urn:microsoft.com/office/officeart/2005/8/layout/bProcess3"/>
    <dgm:cxn modelId="{D1B39128-2AC9-4F43-BBE1-FBBF39BE14BD}" type="presOf" srcId="{50CB1DDD-5498-4140-AF5F-4809DE670EA7}" destId="{01E05E65-5283-4390-B84F-E342C791B0B0}" srcOrd="0" destOrd="0" presId="urn:microsoft.com/office/officeart/2005/8/layout/bProcess3"/>
    <dgm:cxn modelId="{77C4D936-4693-4288-B207-F49058B83E7B}" type="presOf" srcId="{3C2680F1-86C6-4841-81A3-7727ECC51D6E}" destId="{3015F05F-6161-4F30-AA59-3B024B906EC6}" srcOrd="0" destOrd="0" presId="urn:microsoft.com/office/officeart/2005/8/layout/bProcess3"/>
    <dgm:cxn modelId="{2D58593A-ADC4-4C5E-AB29-97E1608874F0}" srcId="{F6AD332B-1708-4D5C-AF74-C399A684A569}" destId="{BCB0E9AF-960A-4BD8-A829-585A80C40B16}" srcOrd="0" destOrd="0" parTransId="{16A5EA8B-AF9F-41C2-89A6-17CC307D31D9}" sibTransId="{98D0FC82-A321-4FAB-AA61-C6427B8D014D}"/>
    <dgm:cxn modelId="{F56CBB3D-A460-41C7-A6EF-04763D874716}" type="presOf" srcId="{2E96A722-45CC-4294-8E0D-A964ED920E1E}" destId="{A0873E3A-C076-4F2E-B840-29BC0940B980}" srcOrd="0" destOrd="0" presId="urn:microsoft.com/office/officeart/2005/8/layout/bProcess3"/>
    <dgm:cxn modelId="{6432E03E-D571-48C5-8D9B-D33F2573E472}" type="presOf" srcId="{BCB0E9AF-960A-4BD8-A829-585A80C40B16}" destId="{30BDD49F-A0A9-41DA-A628-AE8DDE5CDA5B}" srcOrd="0" destOrd="0" presId="urn:microsoft.com/office/officeart/2005/8/layout/bProcess3"/>
    <dgm:cxn modelId="{237A0362-993E-42D6-9D96-06E2124E7542}" type="presOf" srcId="{F9AFC212-F8E9-4425-93CB-BC4631F31C23}" destId="{6F2AA601-F4FC-4CB2-BC84-04DCE6149E58}" srcOrd="1" destOrd="0" presId="urn:microsoft.com/office/officeart/2005/8/layout/bProcess3"/>
    <dgm:cxn modelId="{1AC00E43-1FB6-487C-B63E-3BF122E00230}" srcId="{F6AD332B-1708-4D5C-AF74-C399A684A569}" destId="{B024B37F-88B6-40FF-836C-BB089D690B41}" srcOrd="6" destOrd="0" parTransId="{42C242C9-684D-420D-A92F-169335F1DAA1}" sibTransId="{4B9AE25B-8FA1-4767-AB13-9383422662E9}"/>
    <dgm:cxn modelId="{D6C02449-C6AB-4E7B-B039-137F1CFD42C8}" type="presOf" srcId="{993A9FAC-114B-4772-9062-CF7623F76CEF}" destId="{CC9D0A54-0786-4399-B26D-7BE8ECBBD138}" srcOrd="1" destOrd="0" presId="urn:microsoft.com/office/officeart/2005/8/layout/bProcess3"/>
    <dgm:cxn modelId="{4F1B376B-3AA8-49E6-ADC4-21CD9BC2566F}" type="presOf" srcId="{883673F9-F8B4-4BD1-B0DF-65356DD74507}" destId="{A31BFCD6-DA8B-4102-888E-BD43BB48091A}" srcOrd="0" destOrd="0" presId="urn:microsoft.com/office/officeart/2005/8/layout/bProcess3"/>
    <dgm:cxn modelId="{5FFDDE4B-2DA4-41C8-B93F-89975C357A04}" type="presOf" srcId="{E46A555C-1A03-42D4-9897-6B49254424E7}" destId="{C1320BE9-3B1B-4D82-B75E-8CADD9816F1C}" srcOrd="1" destOrd="0" presId="urn:microsoft.com/office/officeart/2005/8/layout/bProcess3"/>
    <dgm:cxn modelId="{B4394B4D-F779-4AD2-B882-EC7B35F5F1C7}" type="presOf" srcId="{F6AD332B-1708-4D5C-AF74-C399A684A569}" destId="{2496C605-E653-4A64-8AD0-31826DC79D4B}" srcOrd="0" destOrd="0" presId="urn:microsoft.com/office/officeart/2005/8/layout/bProcess3"/>
    <dgm:cxn modelId="{022E4652-02C3-4ED9-A68D-11922AF45ED4}" type="presOf" srcId="{297E3E79-2841-4991-BD38-83C7079AFCD9}" destId="{E255F4E2-FB51-4536-9295-3DDA457F8FEB}" srcOrd="0" destOrd="0" presId="urn:microsoft.com/office/officeart/2005/8/layout/bProcess3"/>
    <dgm:cxn modelId="{AF43338B-2892-4DC3-B4E8-2F3041D16272}" type="presOf" srcId="{E46A555C-1A03-42D4-9897-6B49254424E7}" destId="{8F6621AA-53EF-498B-93C1-47773A88D2C1}" srcOrd="0" destOrd="0" presId="urn:microsoft.com/office/officeart/2005/8/layout/bProcess3"/>
    <dgm:cxn modelId="{36F2D88B-7FCC-4CF0-8BEE-86DE0192D0BE}" type="presOf" srcId="{4B9AE25B-8FA1-4767-AB13-9383422662E9}" destId="{7EABBB18-693A-4862-96B2-5DAEE236D0B3}" srcOrd="0" destOrd="0" presId="urn:microsoft.com/office/officeart/2005/8/layout/bProcess3"/>
    <dgm:cxn modelId="{08CD258E-82A0-4F21-87D4-FF68A9E72FD3}" type="presOf" srcId="{2E96A722-45CC-4294-8E0D-A964ED920E1E}" destId="{7A69F1FA-EEA3-4ABA-AF26-84894FFD71E2}" srcOrd="1" destOrd="0" presId="urn:microsoft.com/office/officeart/2005/8/layout/bProcess3"/>
    <dgm:cxn modelId="{33559299-097C-4DDD-B865-0BCBB28D0C75}" type="presOf" srcId="{E1A379EA-0DB8-4E5A-BD18-31EBD63D4FFB}" destId="{D60E261B-890F-4F70-8106-4ED06AA5E790}" srcOrd="0" destOrd="0" presId="urn:microsoft.com/office/officeart/2005/8/layout/bProcess3"/>
    <dgm:cxn modelId="{2E33D39C-9165-46C7-920F-C28F37710C5E}" type="presOf" srcId="{98D0FC82-A321-4FAB-AA61-C6427B8D014D}" destId="{A636AE22-1CB8-48E2-9969-79B33EAFC915}" srcOrd="1" destOrd="0" presId="urn:microsoft.com/office/officeart/2005/8/layout/bProcess3"/>
    <dgm:cxn modelId="{F843939D-A683-416E-A1BE-A3B913EE608A}" type="presOf" srcId="{4B9AE25B-8FA1-4767-AB13-9383422662E9}" destId="{085FCA36-596A-4BC7-BA63-6A31A565A467}" srcOrd="1" destOrd="0" presId="urn:microsoft.com/office/officeart/2005/8/layout/bProcess3"/>
    <dgm:cxn modelId="{6C3DA8A5-893C-491F-BD60-4613C5A45718}" type="presOf" srcId="{993A9FAC-114B-4772-9062-CF7623F76CEF}" destId="{5E8FDD0C-2AE6-413D-A502-21F261636AD1}" srcOrd="0" destOrd="0" presId="urn:microsoft.com/office/officeart/2005/8/layout/bProcess3"/>
    <dgm:cxn modelId="{5CFF41B8-81BA-441C-9EDE-0BF5C4297B68}" type="presOf" srcId="{C7A7DD6B-0747-484C-81E9-721FE8A8048B}" destId="{FBCF0989-AAB7-4932-BB27-06543AF92311}" srcOrd="0" destOrd="0" presId="urn:microsoft.com/office/officeart/2005/8/layout/bProcess3"/>
    <dgm:cxn modelId="{BACCB2BA-334C-41BC-AFF5-ADE6D5E5F49A}" srcId="{F6AD332B-1708-4D5C-AF74-C399A684A569}" destId="{C7A7DD6B-0747-484C-81E9-721FE8A8048B}" srcOrd="1" destOrd="0" parTransId="{EB30280F-31C1-41A8-8A3E-FB25AFF0E894}" sibTransId="{993A9FAC-114B-4772-9062-CF7623F76CEF}"/>
    <dgm:cxn modelId="{6513C5BA-6D59-48AA-B4F6-A93F59C895F6}" type="presOf" srcId="{F9AFC212-F8E9-4425-93CB-BC4631F31C23}" destId="{513F106B-F9FC-4C2E-BF2B-EAD08BD6D873}" srcOrd="0" destOrd="0" presId="urn:microsoft.com/office/officeart/2005/8/layout/bProcess3"/>
    <dgm:cxn modelId="{C4E710C4-7432-473C-832B-E808B4AD1DB6}" srcId="{F6AD332B-1708-4D5C-AF74-C399A684A569}" destId="{297E3E79-2841-4991-BD38-83C7079AFCD9}" srcOrd="2" destOrd="0" parTransId="{14EA382C-768F-4645-AB38-D6581A750C59}" sibTransId="{E46A555C-1A03-42D4-9897-6B49254424E7}"/>
    <dgm:cxn modelId="{03F717D8-C0A5-45D7-9949-1DB77C8B7D3B}" srcId="{F6AD332B-1708-4D5C-AF74-C399A684A569}" destId="{3C2680F1-86C6-4841-81A3-7727ECC51D6E}" srcOrd="3" destOrd="0" parTransId="{E0E6CCA9-F2CF-45B5-885E-EB26F677A1CD}" sibTransId="{883673F9-F8B4-4BD1-B0DF-65356DD74507}"/>
    <dgm:cxn modelId="{EFB53FDA-8C2E-4895-AB20-5892CCC6D64B}" type="presOf" srcId="{883673F9-F8B4-4BD1-B0DF-65356DD74507}" destId="{84690B72-F0F7-451D-A7B9-016305465B9C}" srcOrd="1" destOrd="0" presId="urn:microsoft.com/office/officeart/2005/8/layout/bProcess3"/>
    <dgm:cxn modelId="{AD306CE8-2C90-44FB-9F48-89DFC99F4C0F}" srcId="{F6AD332B-1708-4D5C-AF74-C399A684A569}" destId="{50CB1DDD-5498-4140-AF5F-4809DE670EA7}" srcOrd="7" destOrd="0" parTransId="{F237F653-D420-46F4-B8DF-725FA93B8C1E}" sibTransId="{B4EFB3A8-D5AC-46D1-900C-38407CF578F3}"/>
    <dgm:cxn modelId="{1F59B9F0-9180-4001-B026-C49DD19E1BA3}" type="presOf" srcId="{98D0FC82-A321-4FAB-AA61-C6427B8D014D}" destId="{443CDD51-83B8-4322-A297-811C2632F64D}" srcOrd="0" destOrd="0" presId="urn:microsoft.com/office/officeart/2005/8/layout/bProcess3"/>
    <dgm:cxn modelId="{9378F3F4-6448-44F1-A657-E45FC803D68D}" srcId="{F6AD332B-1708-4D5C-AF74-C399A684A569}" destId="{E1A379EA-0DB8-4E5A-BD18-31EBD63D4FFB}" srcOrd="5" destOrd="0" parTransId="{3A2FE21E-981C-49B3-8AA5-F9CCABDC318A}" sibTransId="{F9AFC212-F8E9-4425-93CB-BC4631F31C23}"/>
    <dgm:cxn modelId="{E63D7E5D-8544-4884-BA26-696092F7B0CD}" type="presParOf" srcId="{2496C605-E653-4A64-8AD0-31826DC79D4B}" destId="{30BDD49F-A0A9-41DA-A628-AE8DDE5CDA5B}" srcOrd="0" destOrd="0" presId="urn:microsoft.com/office/officeart/2005/8/layout/bProcess3"/>
    <dgm:cxn modelId="{8BA0D26C-72E8-42B5-BC26-204D7B8B9B1A}" type="presParOf" srcId="{2496C605-E653-4A64-8AD0-31826DC79D4B}" destId="{443CDD51-83B8-4322-A297-811C2632F64D}" srcOrd="1" destOrd="0" presId="urn:microsoft.com/office/officeart/2005/8/layout/bProcess3"/>
    <dgm:cxn modelId="{A36BE4C0-6789-48A5-A200-25984CAD20D9}" type="presParOf" srcId="{443CDD51-83B8-4322-A297-811C2632F64D}" destId="{A636AE22-1CB8-48E2-9969-79B33EAFC915}" srcOrd="0" destOrd="0" presId="urn:microsoft.com/office/officeart/2005/8/layout/bProcess3"/>
    <dgm:cxn modelId="{381B6198-6770-4442-A911-9E45D2F44756}" type="presParOf" srcId="{2496C605-E653-4A64-8AD0-31826DC79D4B}" destId="{FBCF0989-AAB7-4932-BB27-06543AF92311}" srcOrd="2" destOrd="0" presId="urn:microsoft.com/office/officeart/2005/8/layout/bProcess3"/>
    <dgm:cxn modelId="{712E1C7C-3A35-4FAA-B02A-0F4F73F496E2}" type="presParOf" srcId="{2496C605-E653-4A64-8AD0-31826DC79D4B}" destId="{5E8FDD0C-2AE6-413D-A502-21F261636AD1}" srcOrd="3" destOrd="0" presId="urn:microsoft.com/office/officeart/2005/8/layout/bProcess3"/>
    <dgm:cxn modelId="{715CB5C0-2478-43D7-A500-83A1712411D1}" type="presParOf" srcId="{5E8FDD0C-2AE6-413D-A502-21F261636AD1}" destId="{CC9D0A54-0786-4399-B26D-7BE8ECBBD138}" srcOrd="0" destOrd="0" presId="urn:microsoft.com/office/officeart/2005/8/layout/bProcess3"/>
    <dgm:cxn modelId="{7159EFF7-0E63-4BB6-B191-3C3D58195A2E}" type="presParOf" srcId="{2496C605-E653-4A64-8AD0-31826DC79D4B}" destId="{E255F4E2-FB51-4536-9295-3DDA457F8FEB}" srcOrd="4" destOrd="0" presId="urn:microsoft.com/office/officeart/2005/8/layout/bProcess3"/>
    <dgm:cxn modelId="{DCD70AFE-E48C-4B55-BE8C-556F1DFC3C46}" type="presParOf" srcId="{2496C605-E653-4A64-8AD0-31826DC79D4B}" destId="{8F6621AA-53EF-498B-93C1-47773A88D2C1}" srcOrd="5" destOrd="0" presId="urn:microsoft.com/office/officeart/2005/8/layout/bProcess3"/>
    <dgm:cxn modelId="{D5CFE286-836E-455D-AB8B-E515C9AEE4F5}" type="presParOf" srcId="{8F6621AA-53EF-498B-93C1-47773A88D2C1}" destId="{C1320BE9-3B1B-4D82-B75E-8CADD9816F1C}" srcOrd="0" destOrd="0" presId="urn:microsoft.com/office/officeart/2005/8/layout/bProcess3"/>
    <dgm:cxn modelId="{9DBFE764-0DD9-4225-B910-C160B10E1B9A}" type="presParOf" srcId="{2496C605-E653-4A64-8AD0-31826DC79D4B}" destId="{3015F05F-6161-4F30-AA59-3B024B906EC6}" srcOrd="6" destOrd="0" presId="urn:microsoft.com/office/officeart/2005/8/layout/bProcess3"/>
    <dgm:cxn modelId="{489BE5D2-E62A-4CC3-BEF8-59616DE1EE61}" type="presParOf" srcId="{2496C605-E653-4A64-8AD0-31826DC79D4B}" destId="{A31BFCD6-DA8B-4102-888E-BD43BB48091A}" srcOrd="7" destOrd="0" presId="urn:microsoft.com/office/officeart/2005/8/layout/bProcess3"/>
    <dgm:cxn modelId="{26D6AB77-8888-40CA-A5DB-8165E725D525}" type="presParOf" srcId="{A31BFCD6-DA8B-4102-888E-BD43BB48091A}" destId="{84690B72-F0F7-451D-A7B9-016305465B9C}" srcOrd="0" destOrd="0" presId="urn:microsoft.com/office/officeart/2005/8/layout/bProcess3"/>
    <dgm:cxn modelId="{C1D81031-3C26-417D-86B6-D35E42B5C382}" type="presParOf" srcId="{2496C605-E653-4A64-8AD0-31826DC79D4B}" destId="{6D90B499-2340-48A1-8C2F-F4E7824F51E9}" srcOrd="8" destOrd="0" presId="urn:microsoft.com/office/officeart/2005/8/layout/bProcess3"/>
    <dgm:cxn modelId="{74A1D3DD-3A0D-4540-BC5D-8064BEFF7590}" type="presParOf" srcId="{2496C605-E653-4A64-8AD0-31826DC79D4B}" destId="{A0873E3A-C076-4F2E-B840-29BC0940B980}" srcOrd="9" destOrd="0" presId="urn:microsoft.com/office/officeart/2005/8/layout/bProcess3"/>
    <dgm:cxn modelId="{0926455E-EA04-404B-BC77-EBDBADB27389}" type="presParOf" srcId="{A0873E3A-C076-4F2E-B840-29BC0940B980}" destId="{7A69F1FA-EEA3-4ABA-AF26-84894FFD71E2}" srcOrd="0" destOrd="0" presId="urn:microsoft.com/office/officeart/2005/8/layout/bProcess3"/>
    <dgm:cxn modelId="{46A418A2-2A1F-4150-8C4B-1A0BA20A8322}" type="presParOf" srcId="{2496C605-E653-4A64-8AD0-31826DC79D4B}" destId="{D60E261B-890F-4F70-8106-4ED06AA5E790}" srcOrd="10" destOrd="0" presId="urn:microsoft.com/office/officeart/2005/8/layout/bProcess3"/>
    <dgm:cxn modelId="{74612D56-3048-4029-8107-40619B57C014}" type="presParOf" srcId="{2496C605-E653-4A64-8AD0-31826DC79D4B}" destId="{513F106B-F9FC-4C2E-BF2B-EAD08BD6D873}" srcOrd="11" destOrd="0" presId="urn:microsoft.com/office/officeart/2005/8/layout/bProcess3"/>
    <dgm:cxn modelId="{22F3361F-0257-40F5-942D-8BE6DF783DC2}" type="presParOf" srcId="{513F106B-F9FC-4C2E-BF2B-EAD08BD6D873}" destId="{6F2AA601-F4FC-4CB2-BC84-04DCE6149E58}" srcOrd="0" destOrd="0" presId="urn:microsoft.com/office/officeart/2005/8/layout/bProcess3"/>
    <dgm:cxn modelId="{DB626051-EC19-4A27-8B9E-0371092DF874}" type="presParOf" srcId="{2496C605-E653-4A64-8AD0-31826DC79D4B}" destId="{FBED6312-4D39-4AC4-90C8-7F045EECC953}" srcOrd="12" destOrd="0" presId="urn:microsoft.com/office/officeart/2005/8/layout/bProcess3"/>
    <dgm:cxn modelId="{39C612D4-F593-4224-868D-18F2B58B9C4B}" type="presParOf" srcId="{2496C605-E653-4A64-8AD0-31826DC79D4B}" destId="{7EABBB18-693A-4862-96B2-5DAEE236D0B3}" srcOrd="13" destOrd="0" presId="urn:microsoft.com/office/officeart/2005/8/layout/bProcess3"/>
    <dgm:cxn modelId="{FE3CA9F4-6289-400E-BB98-800FF0771E74}" type="presParOf" srcId="{7EABBB18-693A-4862-96B2-5DAEE236D0B3}" destId="{085FCA36-596A-4BC7-BA63-6A31A565A467}" srcOrd="0" destOrd="0" presId="urn:microsoft.com/office/officeart/2005/8/layout/bProcess3"/>
    <dgm:cxn modelId="{0EBE26A1-90F3-461A-8CBA-CEDA7181E13F}" type="presParOf" srcId="{2496C605-E653-4A64-8AD0-31826DC79D4B}" destId="{01E05E65-5283-4390-B84F-E342C791B0B0}" srcOrd="14"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8B3C5D-4598-4144-A4C9-71237A3E071A}">
      <dsp:nvSpPr>
        <dsp:cNvPr id="0" name=""/>
        <dsp:cNvSpPr/>
      </dsp:nvSpPr>
      <dsp:spPr>
        <a:xfrm>
          <a:off x="32597" y="0"/>
          <a:ext cx="3176806" cy="3176806"/>
        </a:xfrm>
        <a:prstGeom prst="ellipse">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pt-PT" sz="1400" b="0" kern="1200" dirty="0" err="1"/>
            <a:t>Child</a:t>
          </a:r>
          <a:r>
            <a:rPr lang="pt-PT" sz="1400" b="0" kern="1200" dirty="0"/>
            <a:t> / </a:t>
          </a:r>
          <a:r>
            <a:rPr lang="pt-PT" sz="1400" b="0" kern="1200" dirty="0" err="1"/>
            <a:t>Student</a:t>
          </a:r>
          <a:endParaRPr lang="pt-PT" sz="1400" b="0" kern="1200" dirty="0"/>
        </a:p>
      </dsp:txBody>
      <dsp:txXfrm>
        <a:off x="1025349" y="158840"/>
        <a:ext cx="1191302" cy="317680"/>
      </dsp:txXfrm>
    </dsp:sp>
    <dsp:sp modelId="{A2F14D4E-912A-43DE-B08A-C5383642A6C8}">
      <dsp:nvSpPr>
        <dsp:cNvPr id="0" name=""/>
        <dsp:cNvSpPr/>
      </dsp:nvSpPr>
      <dsp:spPr>
        <a:xfrm>
          <a:off x="233289" y="476520"/>
          <a:ext cx="2700285" cy="2700285"/>
        </a:xfrm>
        <a:prstGeom prst="ellipse">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pt-PT" sz="1400" kern="1200" dirty="0" err="1"/>
            <a:t>Parents</a:t>
          </a:r>
          <a:endParaRPr lang="pt-PT" sz="1400" kern="1200" dirty="0"/>
        </a:p>
      </dsp:txBody>
      <dsp:txXfrm>
        <a:off x="1001182" y="631787"/>
        <a:ext cx="1164497" cy="310532"/>
      </dsp:txXfrm>
    </dsp:sp>
    <dsp:sp modelId="{80EBE4EB-A7B0-4B1C-96E3-7FCB208C9D76}">
      <dsp:nvSpPr>
        <dsp:cNvPr id="0" name=""/>
        <dsp:cNvSpPr/>
      </dsp:nvSpPr>
      <dsp:spPr>
        <a:xfrm>
          <a:off x="528687" y="953041"/>
          <a:ext cx="2223764" cy="2223764"/>
        </a:xfrm>
        <a:prstGeom prst="ellipse">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pt-PT" sz="1200" kern="1200" dirty="0" err="1"/>
            <a:t>School</a:t>
          </a:r>
          <a:endParaRPr lang="pt-PT" sz="1200" kern="1200" dirty="0"/>
        </a:p>
      </dsp:txBody>
      <dsp:txXfrm>
        <a:off x="1065171" y="1106481"/>
        <a:ext cx="1150797" cy="306879"/>
      </dsp:txXfrm>
    </dsp:sp>
    <dsp:sp modelId="{E342416E-EFB3-4872-83FD-8C6CFF510A97}">
      <dsp:nvSpPr>
        <dsp:cNvPr id="0" name=""/>
        <dsp:cNvSpPr/>
      </dsp:nvSpPr>
      <dsp:spPr>
        <a:xfrm>
          <a:off x="766948" y="1429562"/>
          <a:ext cx="1747243" cy="1747243"/>
        </a:xfrm>
        <a:prstGeom prst="ellipse">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pt-PT" sz="1200" kern="1200" dirty="0"/>
            <a:t>Local</a:t>
          </a:r>
        </a:p>
      </dsp:txBody>
      <dsp:txXfrm>
        <a:off x="1168814" y="1586814"/>
        <a:ext cx="943511" cy="314503"/>
      </dsp:txXfrm>
    </dsp:sp>
    <dsp:sp modelId="{0ED6580A-021C-41D3-91C2-6E4436FE506F}">
      <dsp:nvSpPr>
        <dsp:cNvPr id="0" name=""/>
        <dsp:cNvSpPr/>
      </dsp:nvSpPr>
      <dsp:spPr>
        <a:xfrm>
          <a:off x="1005208" y="1906083"/>
          <a:ext cx="1270722" cy="1270722"/>
        </a:xfrm>
        <a:prstGeom prst="ellipse">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pt-PT" sz="1200" kern="1200" dirty="0" err="1"/>
            <a:t>National</a:t>
          </a:r>
          <a:endParaRPr lang="pt-PT" sz="1200" kern="1200" dirty="0"/>
        </a:p>
      </dsp:txBody>
      <dsp:txXfrm>
        <a:off x="1191301" y="2223764"/>
        <a:ext cx="898536" cy="6353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78F08-2565-4B6E-B13B-8B67BABEBCD5}">
      <dsp:nvSpPr>
        <dsp:cNvPr id="0" name=""/>
        <dsp:cNvSpPr/>
      </dsp:nvSpPr>
      <dsp:spPr>
        <a:xfrm rot="5400000">
          <a:off x="428559" y="19358"/>
          <a:ext cx="978767" cy="1088744"/>
        </a:xfrm>
        <a:prstGeom prst="chevron">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w="9525" cap="rnd" cmpd="sng" algn="ctr">
          <a:solidFill>
            <a:schemeClr val="accent1">
              <a:hueOff val="0"/>
              <a:satOff val="0"/>
              <a:lumOff val="0"/>
              <a:alphaOff val="0"/>
            </a:schemeClr>
          </a:solidFill>
          <a:prstDash val="solid"/>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1">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pt-PT" sz="1050" b="1" kern="1200" dirty="0"/>
            <a:t>stage1: </a:t>
          </a:r>
        </a:p>
        <a:p>
          <a:pPr marL="0" lvl="0" indent="0" algn="ctr" defTabSz="466725">
            <a:lnSpc>
              <a:spcPct val="90000"/>
            </a:lnSpc>
            <a:spcBef>
              <a:spcPct val="0"/>
            </a:spcBef>
            <a:spcAft>
              <a:spcPct val="35000"/>
            </a:spcAft>
            <a:buNone/>
          </a:pPr>
          <a:r>
            <a:rPr lang="pt-PT" sz="800" b="0" kern="1200" dirty="0" err="1"/>
            <a:t>Planning</a:t>
          </a:r>
          <a:endParaRPr lang="pt-PT" sz="800" b="0" kern="1200" dirty="0"/>
        </a:p>
      </dsp:txBody>
      <dsp:txXfrm rot="-5400000">
        <a:off x="373571" y="74346"/>
        <a:ext cx="1088744" cy="978767"/>
      </dsp:txXfrm>
    </dsp:sp>
    <dsp:sp modelId="{AC721C5D-E5D6-4B6A-AD1C-21A30C381994}">
      <dsp:nvSpPr>
        <dsp:cNvPr id="0" name=""/>
        <dsp:cNvSpPr/>
      </dsp:nvSpPr>
      <dsp:spPr>
        <a:xfrm rot="5400000">
          <a:off x="2450023" y="-805644"/>
          <a:ext cx="636198" cy="2392757"/>
        </a:xfrm>
        <a:prstGeom prst="round2Same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Char char="•"/>
          </a:pPr>
          <a:r>
            <a:rPr lang="pt-PT" sz="900" kern="1200" dirty="0"/>
            <a:t>- </a:t>
          </a:r>
          <a:r>
            <a:rPr lang="pt-PT" sz="900" kern="1200" dirty="0" err="1"/>
            <a:t>Definition</a:t>
          </a:r>
          <a:r>
            <a:rPr lang="pt-PT" sz="900" kern="1200" dirty="0"/>
            <a:t> </a:t>
          </a:r>
          <a:r>
            <a:rPr lang="pt-PT" sz="900" kern="1200" dirty="0" err="1"/>
            <a:t>of</a:t>
          </a:r>
          <a:r>
            <a:rPr lang="pt-PT" sz="900" kern="1200" dirty="0"/>
            <a:t> </a:t>
          </a:r>
          <a:r>
            <a:rPr lang="pt-PT" sz="900" kern="1200" dirty="0" err="1"/>
            <a:t>the</a:t>
          </a:r>
          <a:r>
            <a:rPr lang="pt-PT" sz="900" kern="1200" dirty="0"/>
            <a:t> </a:t>
          </a:r>
          <a:r>
            <a:rPr lang="pt-PT" sz="900" kern="1200" dirty="0" err="1"/>
            <a:t>problem</a:t>
          </a:r>
          <a:endParaRPr lang="pt-PT" sz="900" kern="1200" dirty="0"/>
        </a:p>
        <a:p>
          <a:pPr marL="57150" lvl="1" indent="-57150" algn="l" defTabSz="400050">
            <a:lnSpc>
              <a:spcPct val="90000"/>
            </a:lnSpc>
            <a:spcBef>
              <a:spcPct val="0"/>
            </a:spcBef>
            <a:spcAft>
              <a:spcPct val="15000"/>
            </a:spcAft>
            <a:buChar char="•"/>
          </a:pPr>
          <a:r>
            <a:rPr lang="pt-PT" sz="900" kern="1200" dirty="0"/>
            <a:t>- </a:t>
          </a:r>
          <a:r>
            <a:rPr lang="pt-PT" sz="900" kern="1200" dirty="0" err="1"/>
            <a:t>Experiences</a:t>
          </a:r>
          <a:r>
            <a:rPr lang="pt-PT" sz="900" kern="1200" dirty="0"/>
            <a:t> </a:t>
          </a:r>
          <a:r>
            <a:rPr lang="pt-PT" sz="900" kern="1200" dirty="0" err="1"/>
            <a:t>and</a:t>
          </a:r>
          <a:r>
            <a:rPr lang="pt-PT" sz="900" kern="1200" dirty="0"/>
            <a:t> </a:t>
          </a:r>
          <a:r>
            <a:rPr lang="pt-PT" sz="900" kern="1200" dirty="0" err="1"/>
            <a:t>previous</a:t>
          </a:r>
          <a:r>
            <a:rPr lang="pt-PT" sz="900" kern="1200" dirty="0"/>
            <a:t> </a:t>
          </a:r>
          <a:r>
            <a:rPr lang="pt-PT" sz="900" kern="1200" dirty="0" err="1"/>
            <a:t>knowledge</a:t>
          </a:r>
          <a:endParaRPr lang="pt-PT" sz="900" kern="1200" dirty="0"/>
        </a:p>
        <a:p>
          <a:pPr marL="57150" lvl="1" indent="-57150" algn="l" defTabSz="400050">
            <a:lnSpc>
              <a:spcPct val="90000"/>
            </a:lnSpc>
            <a:spcBef>
              <a:spcPct val="0"/>
            </a:spcBef>
            <a:spcAft>
              <a:spcPct val="15000"/>
            </a:spcAft>
            <a:buChar char="•"/>
          </a:pPr>
          <a:r>
            <a:rPr lang="pt-PT" sz="900" kern="1200" dirty="0"/>
            <a:t>- </a:t>
          </a:r>
          <a:r>
            <a:rPr lang="pt-PT" sz="900" kern="1200" dirty="0" err="1"/>
            <a:t>Questions</a:t>
          </a:r>
          <a:r>
            <a:rPr lang="pt-PT" sz="900" kern="1200" dirty="0"/>
            <a:t> </a:t>
          </a:r>
        </a:p>
      </dsp:txBody>
      <dsp:txXfrm rot="-5400000">
        <a:off x="1571744" y="103692"/>
        <a:ext cx="2361700" cy="574084"/>
      </dsp:txXfrm>
    </dsp:sp>
    <dsp:sp modelId="{7723A0C2-D2C1-4BE4-8627-F61369B99A43}">
      <dsp:nvSpPr>
        <dsp:cNvPr id="0" name=""/>
        <dsp:cNvSpPr/>
      </dsp:nvSpPr>
      <dsp:spPr>
        <a:xfrm rot="5400000">
          <a:off x="431341" y="906662"/>
          <a:ext cx="978767" cy="1060051"/>
        </a:xfrm>
        <a:prstGeom prst="chevron">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w="9525" cap="rnd" cmpd="sng" algn="ctr">
          <a:solidFill>
            <a:schemeClr val="accent1">
              <a:hueOff val="0"/>
              <a:satOff val="0"/>
              <a:lumOff val="0"/>
              <a:alphaOff val="0"/>
            </a:schemeClr>
          </a:solidFill>
          <a:prstDash val="solid"/>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1">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pt-PT" sz="1050" b="1" kern="1200" dirty="0" err="1"/>
            <a:t>stage</a:t>
          </a:r>
          <a:r>
            <a:rPr lang="pt-PT" sz="1050" b="1" kern="1200" dirty="0"/>
            <a:t> 2</a:t>
          </a:r>
          <a:r>
            <a:rPr lang="pt-PT" sz="1050" kern="1200" dirty="0"/>
            <a:t>: </a:t>
          </a:r>
          <a:r>
            <a:rPr lang="pt-PT" sz="800" kern="1200" dirty="0" err="1"/>
            <a:t>Development</a:t>
          </a:r>
          <a:endParaRPr lang="pt-PT" sz="800" kern="1200" dirty="0"/>
        </a:p>
      </dsp:txBody>
      <dsp:txXfrm rot="-5400000">
        <a:off x="390699" y="947304"/>
        <a:ext cx="1060051" cy="978767"/>
      </dsp:txXfrm>
    </dsp:sp>
    <dsp:sp modelId="{8FCBD21F-448F-404A-AA49-67D5B4C55E8C}">
      <dsp:nvSpPr>
        <dsp:cNvPr id="0" name=""/>
        <dsp:cNvSpPr/>
      </dsp:nvSpPr>
      <dsp:spPr>
        <a:xfrm rot="5400000">
          <a:off x="2486109" y="-45043"/>
          <a:ext cx="636198" cy="2413265"/>
        </a:xfrm>
        <a:prstGeom prst="round2Same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Char char="•"/>
          </a:pPr>
          <a:r>
            <a:rPr lang="pt-PT" sz="900" kern="1200" dirty="0" err="1"/>
            <a:t>The</a:t>
          </a:r>
          <a:r>
            <a:rPr lang="pt-PT" sz="900" kern="1200" dirty="0"/>
            <a:t> </a:t>
          </a:r>
          <a:r>
            <a:rPr lang="pt-PT" sz="900" kern="1200" dirty="0" err="1"/>
            <a:t>planning</a:t>
          </a:r>
          <a:r>
            <a:rPr lang="pt-PT" sz="900" kern="1200" dirty="0"/>
            <a:t> </a:t>
          </a:r>
          <a:r>
            <a:rPr lang="pt-PT" sz="900" kern="1200" dirty="0" err="1"/>
            <a:t>of</a:t>
          </a:r>
          <a:r>
            <a:rPr lang="pt-PT" sz="900" kern="1200" dirty="0"/>
            <a:t> </a:t>
          </a:r>
          <a:r>
            <a:rPr lang="pt-PT" sz="900" kern="1200" dirty="0" err="1"/>
            <a:t>communications</a:t>
          </a:r>
          <a:r>
            <a:rPr lang="pt-PT" sz="900" kern="1200" dirty="0"/>
            <a:t>.</a:t>
          </a:r>
        </a:p>
      </dsp:txBody>
      <dsp:txXfrm rot="-5400000">
        <a:off x="1597576" y="874547"/>
        <a:ext cx="2382208" cy="574084"/>
      </dsp:txXfrm>
    </dsp:sp>
    <dsp:sp modelId="{1309265C-144D-4642-8FA0-8019BBC3A4E9}">
      <dsp:nvSpPr>
        <dsp:cNvPr id="0" name=""/>
        <dsp:cNvSpPr/>
      </dsp:nvSpPr>
      <dsp:spPr>
        <a:xfrm rot="5400000">
          <a:off x="460247" y="1898965"/>
          <a:ext cx="978767" cy="1060051"/>
        </a:xfrm>
        <a:prstGeom prst="chevron">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w="9525" cap="rnd" cmpd="sng" algn="ctr">
          <a:solidFill>
            <a:schemeClr val="accent1">
              <a:hueOff val="0"/>
              <a:satOff val="0"/>
              <a:lumOff val="0"/>
              <a:alphaOff val="0"/>
            </a:schemeClr>
          </a:solidFill>
          <a:prstDash val="solid"/>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1">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100000"/>
            </a:lnSpc>
            <a:spcBef>
              <a:spcPct val="0"/>
            </a:spcBef>
            <a:spcAft>
              <a:spcPct val="35000"/>
            </a:spcAft>
            <a:buNone/>
          </a:pPr>
          <a:r>
            <a:rPr lang="pt-PT" sz="1050" b="1" kern="1200" dirty="0" err="1"/>
            <a:t>stage</a:t>
          </a:r>
          <a:r>
            <a:rPr lang="pt-PT" sz="1050" b="1" kern="1200" dirty="0"/>
            <a:t> 3:</a:t>
          </a:r>
          <a:r>
            <a:rPr lang="pt-PT" sz="1050" kern="1200" dirty="0"/>
            <a:t> </a:t>
          </a:r>
          <a:r>
            <a:rPr lang="pt-PT" sz="900" kern="1200" dirty="0" err="1"/>
            <a:t>Communication</a:t>
          </a:r>
          <a:r>
            <a:rPr lang="pt-PT" sz="900" kern="1200" dirty="0"/>
            <a:t>/</a:t>
          </a:r>
        </a:p>
        <a:p>
          <a:pPr marL="0" lvl="0" indent="0" algn="ctr" defTabSz="466725">
            <a:lnSpc>
              <a:spcPct val="100000"/>
            </a:lnSpc>
            <a:spcBef>
              <a:spcPct val="0"/>
            </a:spcBef>
            <a:spcAft>
              <a:spcPct val="35000"/>
            </a:spcAft>
            <a:buNone/>
          </a:pPr>
          <a:r>
            <a:rPr lang="pt-PT" sz="900" kern="1200" dirty="0" err="1"/>
            <a:t>divulgation</a:t>
          </a:r>
          <a:endParaRPr lang="pt-PT" sz="900" kern="1200" dirty="0"/>
        </a:p>
      </dsp:txBody>
      <dsp:txXfrm rot="-5400000">
        <a:off x="419605" y="1939607"/>
        <a:ext cx="1060051" cy="978767"/>
      </dsp:txXfrm>
    </dsp:sp>
    <dsp:sp modelId="{257BBEBA-77B1-4F73-9E3C-25A61F1371BD}">
      <dsp:nvSpPr>
        <dsp:cNvPr id="0" name=""/>
        <dsp:cNvSpPr/>
      </dsp:nvSpPr>
      <dsp:spPr>
        <a:xfrm rot="5400000">
          <a:off x="2243022" y="1071056"/>
          <a:ext cx="1077905" cy="2438810"/>
        </a:xfrm>
        <a:prstGeom prst="round2Same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Char char="•"/>
          </a:pPr>
          <a:r>
            <a:rPr lang="en-US" sz="900" kern="1200" dirty="0"/>
            <a:t>Dialogue with pupil’s parents;
 school and teacher/educators assemble (meetings);
Students work exhibitions, as well as the participation in homework and projects or other means of communication.</a:t>
          </a:r>
          <a:endParaRPr lang="pt-PT" sz="900" kern="1200" dirty="0"/>
        </a:p>
      </dsp:txBody>
      <dsp:txXfrm rot="-5400000">
        <a:off x="1562570" y="1804128"/>
        <a:ext cx="2386191" cy="972667"/>
      </dsp:txXfrm>
    </dsp:sp>
    <dsp:sp modelId="{D03DE2BC-1BBA-4AC3-91F3-A2A188450EFD}">
      <dsp:nvSpPr>
        <dsp:cNvPr id="0" name=""/>
        <dsp:cNvSpPr/>
      </dsp:nvSpPr>
      <dsp:spPr>
        <a:xfrm rot="5400000">
          <a:off x="388239" y="2901444"/>
          <a:ext cx="978767" cy="1060051"/>
        </a:xfrm>
        <a:prstGeom prst="chevron">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w="9525" cap="rnd" cmpd="sng" algn="ctr">
          <a:solidFill>
            <a:schemeClr val="accent1">
              <a:hueOff val="0"/>
              <a:satOff val="0"/>
              <a:lumOff val="0"/>
              <a:alphaOff val="0"/>
            </a:schemeClr>
          </a:solidFill>
          <a:prstDash val="solid"/>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1">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pt-PT" sz="1050" b="1" kern="1200" dirty="0" err="1"/>
            <a:t>stage</a:t>
          </a:r>
          <a:r>
            <a:rPr lang="pt-PT" sz="1050" b="1" kern="1200" dirty="0"/>
            <a:t> 4: </a:t>
          </a:r>
          <a:r>
            <a:rPr lang="pt-PT" sz="1050" kern="1200" dirty="0"/>
            <a:t> </a:t>
          </a:r>
          <a:r>
            <a:rPr lang="pt-PT" sz="1050" kern="1200" dirty="0" err="1"/>
            <a:t>Evaluation</a:t>
          </a:r>
          <a:endParaRPr lang="pt-PT" sz="1050" kern="1200" dirty="0"/>
        </a:p>
      </dsp:txBody>
      <dsp:txXfrm rot="-5400000">
        <a:off x="347597" y="2942086"/>
        <a:ext cx="1060051" cy="978767"/>
      </dsp:txXfrm>
    </dsp:sp>
    <dsp:sp modelId="{5A7087D0-8F66-4DE8-9E2E-4B4AD690D5D3}">
      <dsp:nvSpPr>
        <dsp:cNvPr id="0" name=""/>
        <dsp:cNvSpPr/>
      </dsp:nvSpPr>
      <dsp:spPr>
        <a:xfrm rot="5400000">
          <a:off x="2332522" y="2155845"/>
          <a:ext cx="636198" cy="2198439"/>
        </a:xfrm>
        <a:prstGeom prst="round2Same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Char char="•"/>
          </a:pPr>
          <a:r>
            <a:rPr lang="pt-PT" sz="900" kern="1200" dirty="0" err="1"/>
            <a:t>Formative</a:t>
          </a:r>
          <a:r>
            <a:rPr lang="pt-PT" sz="900" kern="1200" dirty="0"/>
            <a:t> </a:t>
          </a:r>
          <a:r>
            <a:rPr lang="pt-PT" sz="900" kern="1200" dirty="0" err="1"/>
            <a:t>evaluation</a:t>
          </a:r>
          <a:r>
            <a:rPr lang="pt-PT" sz="900" kern="1200" dirty="0"/>
            <a:t> – </a:t>
          </a:r>
          <a:r>
            <a:rPr lang="pt-PT" sz="900" kern="1200" dirty="0" err="1"/>
            <a:t>along</a:t>
          </a:r>
          <a:r>
            <a:rPr lang="pt-PT" sz="900" kern="1200" dirty="0"/>
            <a:t> </a:t>
          </a:r>
          <a:r>
            <a:rPr lang="pt-PT" sz="900" kern="1200" dirty="0" err="1"/>
            <a:t>the</a:t>
          </a:r>
          <a:r>
            <a:rPr lang="pt-PT" sz="900" kern="1200" dirty="0"/>
            <a:t> </a:t>
          </a:r>
          <a:r>
            <a:rPr lang="pt-PT" sz="900" kern="1200" dirty="0" err="1"/>
            <a:t>process</a:t>
          </a:r>
          <a:r>
            <a:rPr lang="pt-PT" sz="900" kern="1200" dirty="0"/>
            <a:t> </a:t>
          </a:r>
          <a:r>
            <a:rPr lang="pt-PT" sz="900" kern="1200" dirty="0" err="1"/>
            <a:t>with</a:t>
          </a:r>
          <a:r>
            <a:rPr lang="pt-PT" sz="900" kern="1200" dirty="0"/>
            <a:t> feedback.</a:t>
          </a:r>
        </a:p>
        <a:p>
          <a:pPr marL="57150" lvl="1" indent="-57150" algn="l" defTabSz="400050">
            <a:lnSpc>
              <a:spcPct val="90000"/>
            </a:lnSpc>
            <a:spcBef>
              <a:spcPct val="0"/>
            </a:spcBef>
            <a:spcAft>
              <a:spcPct val="15000"/>
            </a:spcAft>
            <a:buChar char="•"/>
          </a:pPr>
          <a:r>
            <a:rPr lang="pt-PT" sz="900" kern="1200" dirty="0" err="1"/>
            <a:t>And</a:t>
          </a:r>
          <a:r>
            <a:rPr lang="pt-PT" sz="900" kern="1200" dirty="0"/>
            <a:t> </a:t>
          </a:r>
          <a:r>
            <a:rPr lang="pt-PT" sz="900" kern="1200" dirty="0" err="1"/>
            <a:t>at</a:t>
          </a:r>
          <a:r>
            <a:rPr lang="pt-PT" sz="900" kern="1200" dirty="0"/>
            <a:t> </a:t>
          </a:r>
          <a:r>
            <a:rPr lang="pt-PT" sz="900" kern="1200" dirty="0" err="1"/>
            <a:t>the</a:t>
          </a:r>
          <a:r>
            <a:rPr lang="pt-PT" sz="900" kern="1200" dirty="0"/>
            <a:t> </a:t>
          </a:r>
          <a:r>
            <a:rPr lang="pt-PT" sz="900" kern="1200" dirty="0" err="1"/>
            <a:t>end</a:t>
          </a:r>
          <a:r>
            <a:rPr lang="pt-PT" sz="900" kern="1200" dirty="0"/>
            <a:t> </a:t>
          </a:r>
          <a:r>
            <a:rPr lang="pt-PT" sz="900" kern="1200" dirty="0" err="1"/>
            <a:t>of</a:t>
          </a:r>
          <a:r>
            <a:rPr lang="pt-PT" sz="900" kern="1200" dirty="0"/>
            <a:t> </a:t>
          </a:r>
          <a:r>
            <a:rPr lang="pt-PT" sz="900" kern="1200" dirty="0" err="1"/>
            <a:t>each</a:t>
          </a:r>
          <a:r>
            <a:rPr lang="pt-PT" sz="900" kern="1200" dirty="0"/>
            <a:t> </a:t>
          </a:r>
          <a:r>
            <a:rPr lang="pt-PT" sz="900" kern="1200" dirty="0" err="1"/>
            <a:t>term</a:t>
          </a:r>
          <a:r>
            <a:rPr lang="pt-PT" sz="900" kern="1200" dirty="0"/>
            <a:t>.</a:t>
          </a:r>
        </a:p>
      </dsp:txBody>
      <dsp:txXfrm rot="-5400000">
        <a:off x="1551402" y="2968023"/>
        <a:ext cx="2167382" cy="574084"/>
      </dsp:txXfrm>
    </dsp:sp>
    <dsp:sp modelId="{7E373E92-C4D5-461E-AE00-1237C82C0EC8}">
      <dsp:nvSpPr>
        <dsp:cNvPr id="0" name=""/>
        <dsp:cNvSpPr/>
      </dsp:nvSpPr>
      <dsp:spPr>
        <a:xfrm rot="5400000">
          <a:off x="424640" y="3745191"/>
          <a:ext cx="978767" cy="1046649"/>
        </a:xfrm>
        <a:prstGeom prst="chevron">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w="9525" cap="rnd" cmpd="sng" algn="ctr">
          <a:solidFill>
            <a:schemeClr val="accent1">
              <a:hueOff val="0"/>
              <a:satOff val="0"/>
              <a:lumOff val="0"/>
              <a:alphaOff val="0"/>
            </a:schemeClr>
          </a:solidFill>
          <a:prstDash val="solid"/>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1">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PT" sz="1000" b="1" i="0" kern="1200" dirty="0" err="1"/>
            <a:t>Stage</a:t>
          </a:r>
          <a:r>
            <a:rPr lang="pt-PT" sz="1000" b="1" i="0" kern="1200" dirty="0"/>
            <a:t> 5</a:t>
          </a:r>
        </a:p>
        <a:p>
          <a:pPr marL="0" lvl="0" indent="0" algn="ctr" defTabSz="444500">
            <a:lnSpc>
              <a:spcPct val="90000"/>
            </a:lnSpc>
            <a:spcBef>
              <a:spcPct val="0"/>
            </a:spcBef>
            <a:spcAft>
              <a:spcPct val="35000"/>
            </a:spcAft>
            <a:buNone/>
          </a:pPr>
          <a:r>
            <a:rPr lang="pt-PT" sz="1000" b="0" i="0" kern="1200" dirty="0" err="1"/>
            <a:t>Work</a:t>
          </a:r>
          <a:r>
            <a:rPr lang="pt-PT" sz="1000" b="0" i="0" kern="1200" dirty="0"/>
            <a:t>/</a:t>
          </a:r>
          <a:r>
            <a:rPr lang="pt-PT" sz="1000" b="0" i="0" kern="1200" dirty="0" err="1"/>
            <a:t>project</a:t>
          </a:r>
          <a:endParaRPr lang="pt-PT" sz="1000" b="0" i="0" kern="1200" dirty="0"/>
        </a:p>
      </dsp:txBody>
      <dsp:txXfrm rot="-5400000">
        <a:off x="390699" y="3779132"/>
        <a:ext cx="1046649" cy="978767"/>
      </dsp:txXfrm>
    </dsp:sp>
    <dsp:sp modelId="{451506D7-C15D-4314-8249-9A7FA7AB29DD}">
      <dsp:nvSpPr>
        <dsp:cNvPr id="0" name=""/>
        <dsp:cNvSpPr/>
      </dsp:nvSpPr>
      <dsp:spPr>
        <a:xfrm rot="5400000">
          <a:off x="2377850" y="2860640"/>
          <a:ext cx="636198" cy="2248427"/>
        </a:xfrm>
        <a:prstGeom prst="round2Same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Char char="•"/>
          </a:pPr>
          <a:r>
            <a:rPr lang="pt-PT" sz="900" kern="1200" dirty="0" err="1"/>
            <a:t>Presentation</a:t>
          </a:r>
          <a:r>
            <a:rPr lang="pt-PT" sz="900" kern="1200" dirty="0"/>
            <a:t>. </a:t>
          </a:r>
        </a:p>
      </dsp:txBody>
      <dsp:txXfrm rot="-5400000">
        <a:off x="1571736" y="3697812"/>
        <a:ext cx="2217370" cy="5740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C69BE2-0835-442A-B7A1-0E49F45DA8EE}">
      <dsp:nvSpPr>
        <dsp:cNvPr id="0" name=""/>
        <dsp:cNvSpPr/>
      </dsp:nvSpPr>
      <dsp:spPr>
        <a:xfrm>
          <a:off x="1963" y="0"/>
          <a:ext cx="2058106" cy="4562504"/>
        </a:xfrm>
        <a:prstGeom prst="roundRect">
          <a:avLst>
            <a:gd name="adj" fmla="val 10000"/>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pt-PT" sz="1400" kern="1200" dirty="0"/>
        </a:p>
        <a:p>
          <a:pPr marL="0" lvl="0" indent="0" algn="ctr" defTabSz="622300">
            <a:lnSpc>
              <a:spcPct val="90000"/>
            </a:lnSpc>
            <a:spcBef>
              <a:spcPct val="0"/>
            </a:spcBef>
            <a:spcAft>
              <a:spcPct val="35000"/>
            </a:spcAft>
            <a:buNone/>
          </a:pPr>
          <a:r>
            <a:rPr lang="pt-PT" sz="1400" kern="1200" dirty="0" err="1"/>
            <a:t>Purpose</a:t>
          </a:r>
          <a:r>
            <a:rPr lang="pt-PT" sz="1400" kern="1200" dirty="0"/>
            <a:t> </a:t>
          </a:r>
          <a:r>
            <a:rPr lang="pt-PT" sz="1400" kern="1200" dirty="0" err="1"/>
            <a:t>of</a:t>
          </a:r>
          <a:r>
            <a:rPr lang="pt-PT" sz="1400" kern="1200" dirty="0"/>
            <a:t> </a:t>
          </a:r>
          <a:r>
            <a:rPr lang="pt-PT" sz="1400" kern="1200" dirty="0" err="1"/>
            <a:t>the</a:t>
          </a:r>
          <a:r>
            <a:rPr lang="pt-PT" sz="1400" kern="1200" dirty="0"/>
            <a:t> </a:t>
          </a:r>
          <a:r>
            <a:rPr lang="pt-PT" sz="1400" kern="1200" dirty="0" err="1"/>
            <a:t>Study</a:t>
          </a:r>
          <a:endParaRPr lang="pt-PT" sz="1400" kern="1200" dirty="0"/>
        </a:p>
        <a:p>
          <a:pPr marL="0" lvl="0" indent="0" algn="ctr" defTabSz="622300">
            <a:lnSpc>
              <a:spcPct val="90000"/>
            </a:lnSpc>
            <a:spcBef>
              <a:spcPct val="0"/>
            </a:spcBef>
            <a:spcAft>
              <a:spcPct val="35000"/>
            </a:spcAft>
            <a:buNone/>
          </a:pPr>
          <a:endParaRPr lang="pt-PT" sz="1400" b="1" kern="1200" dirty="0">
            <a:latin typeface="Calibri"/>
            <a:ea typeface="+mn-ea"/>
            <a:cs typeface="+mn-cs"/>
          </a:endParaRPr>
        </a:p>
      </dsp:txBody>
      <dsp:txXfrm>
        <a:off x="1963" y="1825001"/>
        <a:ext cx="2058106" cy="1825001"/>
      </dsp:txXfrm>
    </dsp:sp>
    <dsp:sp modelId="{DC1374BB-6A21-4C5C-A2B0-82441343FE54}">
      <dsp:nvSpPr>
        <dsp:cNvPr id="0" name=""/>
        <dsp:cNvSpPr/>
      </dsp:nvSpPr>
      <dsp:spPr>
        <a:xfrm>
          <a:off x="271359" y="273750"/>
          <a:ext cx="1519313" cy="1519313"/>
        </a:xfrm>
        <a:prstGeom prst="ellipse">
          <a:avLst/>
        </a:prstGeom>
        <a:blipFill rotWithShape="1">
          <a:blip xmlns:r="http://schemas.openxmlformats.org/officeDocument/2006/relationships" r:embed="rId1"/>
          <a:srcRect/>
          <a:stretch>
            <a:fillRect l="-85000" r="-85000"/>
          </a:stretch>
        </a:blip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 modelId="{6582E36A-397C-4E53-87A4-91D14AA0558A}">
      <dsp:nvSpPr>
        <dsp:cNvPr id="0" name=""/>
        <dsp:cNvSpPr/>
      </dsp:nvSpPr>
      <dsp:spPr>
        <a:xfrm>
          <a:off x="2121813" y="0"/>
          <a:ext cx="2058106" cy="4562504"/>
        </a:xfrm>
        <a:prstGeom prst="roundRect">
          <a:avLst>
            <a:gd name="adj" fmla="val 10000"/>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endParaRPr lang="pt-PT" sz="1200" kern="1200" dirty="0">
            <a:latin typeface="Calibri"/>
            <a:ea typeface="+mn-ea"/>
            <a:cs typeface="+mn-cs"/>
          </a:endParaRPr>
        </a:p>
        <a:p>
          <a:pPr marL="0" lvl="0" indent="0" algn="ctr" defTabSz="533400">
            <a:lnSpc>
              <a:spcPct val="90000"/>
            </a:lnSpc>
            <a:spcBef>
              <a:spcPct val="0"/>
            </a:spcBef>
            <a:spcAft>
              <a:spcPct val="35000"/>
            </a:spcAft>
            <a:buNone/>
          </a:pPr>
          <a:r>
            <a:rPr lang="pt-PT" sz="1200" kern="1200" dirty="0"/>
            <a:t>Meeting </a:t>
          </a:r>
          <a:r>
            <a:rPr lang="pt-PT" sz="1200" kern="1200" dirty="0" err="1"/>
            <a:t>Development</a:t>
          </a:r>
          <a:r>
            <a:rPr lang="pt-PT" sz="1200" kern="1200" dirty="0"/>
            <a:t> </a:t>
          </a:r>
          <a:r>
            <a:rPr lang="pt-PT" sz="1200" kern="1200" dirty="0" err="1"/>
            <a:t>Goals</a:t>
          </a:r>
          <a:r>
            <a:rPr lang="pt-PT" sz="1200" kern="1200" dirty="0"/>
            <a:t> …</a:t>
          </a:r>
          <a:endParaRPr lang="pt-PT" sz="1200" kern="1200" dirty="0">
            <a:latin typeface="Calibri"/>
            <a:ea typeface="+mn-ea"/>
            <a:cs typeface="+mn-cs"/>
          </a:endParaRPr>
        </a:p>
      </dsp:txBody>
      <dsp:txXfrm>
        <a:off x="2121813" y="1825001"/>
        <a:ext cx="2058106" cy="1825001"/>
      </dsp:txXfrm>
    </dsp:sp>
    <dsp:sp modelId="{B1F6F71E-9FF0-4B66-A9F8-ECAA0FB6B5D3}">
      <dsp:nvSpPr>
        <dsp:cNvPr id="0" name=""/>
        <dsp:cNvSpPr/>
      </dsp:nvSpPr>
      <dsp:spPr>
        <a:xfrm>
          <a:off x="2391209" y="273750"/>
          <a:ext cx="1519313" cy="1519313"/>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8000" r="-18000"/>
          </a:stretch>
        </a:blip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 modelId="{5A061728-FE37-423A-A160-7121F91E9687}">
      <dsp:nvSpPr>
        <dsp:cNvPr id="0" name=""/>
        <dsp:cNvSpPr/>
      </dsp:nvSpPr>
      <dsp:spPr>
        <a:xfrm>
          <a:off x="4241662" y="0"/>
          <a:ext cx="2058106" cy="4562504"/>
        </a:xfrm>
        <a:prstGeom prst="roundRect">
          <a:avLst>
            <a:gd name="adj" fmla="val 10000"/>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endParaRPr lang="pt-PT" sz="1000" kern="1200" dirty="0">
            <a:latin typeface="Calibri"/>
            <a:ea typeface="+mn-ea"/>
            <a:cs typeface="+mn-cs"/>
          </a:endParaRPr>
        </a:p>
        <a:p>
          <a:pPr marL="0" lvl="0" indent="0" algn="l" defTabSz="444500">
            <a:lnSpc>
              <a:spcPct val="90000"/>
            </a:lnSpc>
            <a:spcBef>
              <a:spcPct val="0"/>
            </a:spcBef>
            <a:spcAft>
              <a:spcPct val="35000"/>
            </a:spcAft>
            <a:buNone/>
          </a:pPr>
          <a:endParaRPr lang="pt-PT" sz="800" kern="1200" dirty="0">
            <a:latin typeface="Calibri"/>
            <a:ea typeface="+mn-ea"/>
            <a:cs typeface="+mn-cs"/>
          </a:endParaRPr>
        </a:p>
        <a:p>
          <a:pPr marL="0" lvl="0" indent="0" algn="l" defTabSz="444500">
            <a:lnSpc>
              <a:spcPct val="90000"/>
            </a:lnSpc>
            <a:spcBef>
              <a:spcPct val="0"/>
            </a:spcBef>
            <a:spcAft>
              <a:spcPct val="35000"/>
            </a:spcAft>
            <a:buNone/>
          </a:pPr>
          <a:r>
            <a:rPr lang="pt-PT" sz="1200" kern="1200" dirty="0"/>
            <a:t>…meetings </a:t>
          </a:r>
          <a:r>
            <a:rPr lang="pt-PT" sz="1200" kern="1200" dirty="0" err="1"/>
            <a:t>with</a:t>
          </a:r>
          <a:r>
            <a:rPr lang="pt-PT" sz="1200" kern="1200" dirty="0"/>
            <a:t> </a:t>
          </a:r>
          <a:r>
            <a:rPr lang="pt-PT" sz="1200" kern="1200" dirty="0" err="1"/>
            <a:t>teachers</a:t>
          </a:r>
          <a:r>
            <a:rPr lang="pt-PT" sz="1200" kern="1200" dirty="0"/>
            <a:t>, staff, </a:t>
          </a:r>
          <a:r>
            <a:rPr lang="pt-PT" sz="1200" kern="1200" dirty="0" err="1"/>
            <a:t>parents</a:t>
          </a:r>
          <a:r>
            <a:rPr lang="pt-PT" sz="1200" kern="1200" dirty="0"/>
            <a:t> …</a:t>
          </a:r>
        </a:p>
        <a:p>
          <a:pPr marL="0" lvl="0" indent="0" algn="l" defTabSz="444500">
            <a:lnSpc>
              <a:spcPct val="90000"/>
            </a:lnSpc>
            <a:spcBef>
              <a:spcPct val="0"/>
            </a:spcBef>
            <a:spcAft>
              <a:spcPct val="35000"/>
            </a:spcAft>
            <a:buNone/>
          </a:pPr>
          <a:r>
            <a:rPr lang="pt-PT" sz="1200" kern="1200" dirty="0">
              <a:latin typeface="Calibri"/>
              <a:ea typeface="+mn-ea"/>
              <a:cs typeface="+mn-cs"/>
            </a:rPr>
            <a:t>… </a:t>
          </a:r>
          <a:r>
            <a:rPr lang="pt-PT" sz="1200" kern="1200" dirty="0" err="1">
              <a:latin typeface="Calibri"/>
              <a:ea typeface="+mn-ea"/>
              <a:cs typeface="+mn-cs"/>
            </a:rPr>
            <a:t>the</a:t>
          </a:r>
          <a:r>
            <a:rPr lang="pt-PT" sz="1200" kern="1200" dirty="0">
              <a:latin typeface="Calibri"/>
              <a:ea typeface="+mn-ea"/>
              <a:cs typeface="+mn-cs"/>
            </a:rPr>
            <a:t> </a:t>
          </a:r>
          <a:r>
            <a:rPr lang="pt-PT" sz="1200" kern="1200" dirty="0" err="1">
              <a:latin typeface="Calibri"/>
              <a:ea typeface="+mn-ea"/>
              <a:cs typeface="+mn-cs"/>
            </a:rPr>
            <a:t>interviews</a:t>
          </a:r>
          <a:r>
            <a:rPr lang="pt-PT" sz="1200" kern="1200" dirty="0">
              <a:latin typeface="Calibri"/>
              <a:ea typeface="+mn-ea"/>
              <a:cs typeface="+mn-cs"/>
            </a:rPr>
            <a:t>…</a:t>
          </a:r>
        </a:p>
        <a:p>
          <a:pPr marL="0" lvl="0" indent="0" algn="l" defTabSz="444500">
            <a:lnSpc>
              <a:spcPct val="90000"/>
            </a:lnSpc>
            <a:spcBef>
              <a:spcPct val="0"/>
            </a:spcBef>
            <a:spcAft>
              <a:spcPct val="35000"/>
            </a:spcAft>
            <a:buNone/>
          </a:pPr>
          <a:r>
            <a:rPr lang="pt-PT" sz="1200" kern="1200" dirty="0">
              <a:latin typeface="Calibri"/>
              <a:ea typeface="+mn-ea"/>
              <a:cs typeface="+mn-cs"/>
            </a:rPr>
            <a:t>… </a:t>
          </a:r>
          <a:r>
            <a:rPr lang="pt-PT" sz="1200" kern="1200" dirty="0" err="1">
              <a:latin typeface="Calibri"/>
              <a:ea typeface="+mn-ea"/>
              <a:cs typeface="+mn-cs"/>
            </a:rPr>
            <a:t>documents</a:t>
          </a:r>
          <a:r>
            <a:rPr lang="pt-PT" sz="1200" kern="1200" dirty="0">
              <a:latin typeface="Calibri"/>
              <a:ea typeface="+mn-ea"/>
              <a:cs typeface="+mn-cs"/>
            </a:rPr>
            <a:t> </a:t>
          </a:r>
          <a:r>
            <a:rPr lang="pt-PT" sz="1200" kern="1200" dirty="0" err="1">
              <a:latin typeface="Calibri"/>
              <a:ea typeface="+mn-ea"/>
              <a:cs typeface="+mn-cs"/>
            </a:rPr>
            <a:t>analysis</a:t>
          </a:r>
          <a:r>
            <a:rPr lang="pt-PT" sz="1200" kern="1200" dirty="0">
              <a:latin typeface="Calibri"/>
              <a:ea typeface="+mn-ea"/>
              <a:cs typeface="+mn-cs"/>
            </a:rPr>
            <a:t>…</a:t>
          </a:r>
        </a:p>
        <a:p>
          <a:pPr marL="0" lvl="0" indent="0" algn="l" defTabSz="444500">
            <a:lnSpc>
              <a:spcPct val="90000"/>
            </a:lnSpc>
            <a:spcBef>
              <a:spcPct val="0"/>
            </a:spcBef>
            <a:spcAft>
              <a:spcPct val="35000"/>
            </a:spcAft>
            <a:buNone/>
          </a:pPr>
          <a:r>
            <a:rPr lang="pt-PT" sz="1200" kern="1200" dirty="0">
              <a:latin typeface="Calibri"/>
              <a:ea typeface="+mn-ea"/>
              <a:cs typeface="+mn-cs"/>
            </a:rPr>
            <a:t>… legal </a:t>
          </a:r>
          <a:r>
            <a:rPr lang="pt-PT" sz="1200" kern="1200" dirty="0" err="1">
              <a:latin typeface="Calibri"/>
              <a:ea typeface="+mn-ea"/>
              <a:cs typeface="+mn-cs"/>
            </a:rPr>
            <a:t>procedures</a:t>
          </a:r>
          <a:endParaRPr lang="pt-PT" sz="1200" kern="1200" dirty="0">
            <a:latin typeface="Calibri"/>
            <a:ea typeface="+mn-ea"/>
            <a:cs typeface="+mn-cs"/>
          </a:endParaRPr>
        </a:p>
        <a:p>
          <a:pPr marL="0" lvl="0" indent="0" algn="l" defTabSz="444500">
            <a:lnSpc>
              <a:spcPct val="90000"/>
            </a:lnSpc>
            <a:spcBef>
              <a:spcPct val="0"/>
            </a:spcBef>
            <a:spcAft>
              <a:spcPct val="35000"/>
            </a:spcAft>
            <a:buNone/>
          </a:pPr>
          <a:endParaRPr lang="pt-PT" sz="800" kern="1200" dirty="0">
            <a:latin typeface="Calibri"/>
            <a:ea typeface="+mn-ea"/>
            <a:cs typeface="+mn-cs"/>
          </a:endParaRPr>
        </a:p>
      </dsp:txBody>
      <dsp:txXfrm>
        <a:off x="4241662" y="1825001"/>
        <a:ext cx="2058106" cy="1825001"/>
      </dsp:txXfrm>
    </dsp:sp>
    <dsp:sp modelId="{3739B7A4-FDD1-4E9C-BDEA-9777FB2D690C}">
      <dsp:nvSpPr>
        <dsp:cNvPr id="0" name=""/>
        <dsp:cNvSpPr/>
      </dsp:nvSpPr>
      <dsp:spPr>
        <a:xfrm>
          <a:off x="4511058" y="273750"/>
          <a:ext cx="1519313" cy="1519313"/>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18000" r="-18000"/>
          </a:stretch>
        </a:blip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 modelId="{648D78A5-EFA7-4E55-B456-FCDF0FF0BFDB}">
      <dsp:nvSpPr>
        <dsp:cNvPr id="0" name=""/>
        <dsp:cNvSpPr/>
      </dsp:nvSpPr>
      <dsp:spPr>
        <a:xfrm>
          <a:off x="6361512" y="0"/>
          <a:ext cx="2058106" cy="4562504"/>
        </a:xfrm>
        <a:prstGeom prst="roundRect">
          <a:avLst>
            <a:gd name="adj" fmla="val 10000"/>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pt-PT" sz="1400" b="0" i="0" kern="1200" dirty="0" err="1">
              <a:latin typeface="Calibri"/>
              <a:ea typeface="+mn-ea"/>
              <a:cs typeface="+mn-cs"/>
            </a:rPr>
            <a:t>Improvement</a:t>
          </a:r>
          <a:r>
            <a:rPr lang="pt-PT" sz="1400" b="0" i="0" kern="1200" dirty="0">
              <a:latin typeface="Calibri"/>
              <a:ea typeface="+mn-ea"/>
              <a:cs typeface="+mn-cs"/>
            </a:rPr>
            <a:t> </a:t>
          </a:r>
          <a:r>
            <a:rPr lang="pt-PT" sz="1400" b="0" i="0" kern="1200" dirty="0" err="1">
              <a:latin typeface="Calibri"/>
              <a:ea typeface="+mn-ea"/>
              <a:cs typeface="+mn-cs"/>
            </a:rPr>
            <a:t>plan</a:t>
          </a:r>
          <a:endParaRPr lang="pt-PT" sz="1400" b="0" i="0" kern="1200" dirty="0">
            <a:latin typeface="Calibri"/>
            <a:ea typeface="+mn-ea"/>
            <a:cs typeface="+mn-cs"/>
          </a:endParaRPr>
        </a:p>
        <a:p>
          <a:pPr marL="0" lvl="0" indent="0" algn="ctr" defTabSz="622300">
            <a:lnSpc>
              <a:spcPct val="90000"/>
            </a:lnSpc>
            <a:spcBef>
              <a:spcPct val="0"/>
            </a:spcBef>
            <a:spcAft>
              <a:spcPct val="35000"/>
            </a:spcAft>
            <a:buNone/>
          </a:pPr>
          <a:r>
            <a:rPr lang="pt-PT" sz="1400" b="0" i="0" kern="1200" dirty="0" err="1">
              <a:latin typeface="Calibri"/>
              <a:ea typeface="+mn-ea"/>
              <a:cs typeface="+mn-cs"/>
            </a:rPr>
            <a:t>Recommendations</a:t>
          </a:r>
          <a:r>
            <a:rPr lang="pt-PT" sz="1400" b="1" i="0" kern="1200" dirty="0">
              <a:latin typeface="Calibri"/>
              <a:ea typeface="+mn-ea"/>
              <a:cs typeface="+mn-cs"/>
            </a:rPr>
            <a:t> </a:t>
          </a:r>
        </a:p>
        <a:p>
          <a:pPr marL="0" lvl="0" indent="0" algn="l" defTabSz="622300">
            <a:lnSpc>
              <a:spcPct val="90000"/>
            </a:lnSpc>
            <a:spcBef>
              <a:spcPct val="0"/>
            </a:spcBef>
            <a:spcAft>
              <a:spcPct val="35000"/>
            </a:spcAft>
            <a:buNone/>
          </a:pPr>
          <a:endParaRPr lang="pt-PT" sz="800" b="1" i="0" kern="1200" dirty="0">
            <a:latin typeface="Calibri"/>
            <a:ea typeface="+mn-ea"/>
            <a:cs typeface="+mn-cs"/>
          </a:endParaRPr>
        </a:p>
      </dsp:txBody>
      <dsp:txXfrm>
        <a:off x="6361512" y="1825001"/>
        <a:ext cx="2058106" cy="1825001"/>
      </dsp:txXfrm>
    </dsp:sp>
    <dsp:sp modelId="{D087F10D-1AED-43AA-B363-128B1E81308B}">
      <dsp:nvSpPr>
        <dsp:cNvPr id="0" name=""/>
        <dsp:cNvSpPr/>
      </dsp:nvSpPr>
      <dsp:spPr>
        <a:xfrm>
          <a:off x="6630908" y="273750"/>
          <a:ext cx="1519313" cy="1519313"/>
        </a:xfrm>
        <a:prstGeom prst="ellipse">
          <a:avLst/>
        </a:prstGeom>
        <a:blipFill>
          <a:blip xmlns:r="http://schemas.openxmlformats.org/officeDocument/2006/relationships" r:embed="rId4"/>
          <a:srcRect/>
          <a:stretch>
            <a:fillRect l="-40000" r="-40000"/>
          </a:stretch>
        </a:blip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 modelId="{9195DD5B-7F5B-42C2-879B-AE8BB73C5D23}">
      <dsp:nvSpPr>
        <dsp:cNvPr id="0" name=""/>
        <dsp:cNvSpPr/>
      </dsp:nvSpPr>
      <dsp:spPr>
        <a:xfrm>
          <a:off x="356697" y="3289357"/>
          <a:ext cx="7747855" cy="913107"/>
        </a:xfrm>
        <a:prstGeom prst="leftRightArrow">
          <a:avLst/>
        </a:prstGeom>
        <a:gradFill rotWithShape="0">
          <a:gsLst>
            <a:gs pos="0">
              <a:schemeClr val="accent1">
                <a:tint val="60000"/>
                <a:hueOff val="0"/>
                <a:satOff val="0"/>
                <a:lumOff val="0"/>
                <a:alphaOff val="0"/>
                <a:tint val="98000"/>
                <a:hueMod val="94000"/>
                <a:satMod val="130000"/>
                <a:lumMod val="138000"/>
              </a:schemeClr>
            </a:gs>
            <a:gs pos="100000">
              <a:schemeClr val="accent1">
                <a:tint val="60000"/>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E0578E-B97F-4C46-989D-869D81E94DBC}">
      <dsp:nvSpPr>
        <dsp:cNvPr id="0" name=""/>
        <dsp:cNvSpPr/>
      </dsp:nvSpPr>
      <dsp:spPr>
        <a:xfrm rot="10800000">
          <a:off x="1629646" y="0"/>
          <a:ext cx="5600352" cy="848573"/>
        </a:xfrm>
        <a:prstGeom prst="homePlate">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374197" tIns="68580" rIns="128016"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n-lt"/>
              <a:ea typeface="+mn-ea"/>
              <a:cs typeface="+mn-cs"/>
            </a:rPr>
            <a:t>Constructive advice</a:t>
          </a:r>
          <a:endParaRPr lang="pt-PT" sz="1200" kern="1200" dirty="0">
            <a:latin typeface="+mn-lt"/>
            <a:ea typeface="+mn-ea"/>
            <a:cs typeface="+mn-cs"/>
          </a:endParaRPr>
        </a:p>
      </dsp:txBody>
      <dsp:txXfrm rot="10800000">
        <a:off x="1841789" y="0"/>
        <a:ext cx="5388209" cy="848573"/>
      </dsp:txXfrm>
    </dsp:sp>
    <dsp:sp modelId="{FAD68C6C-068B-4990-81DA-BEA9C71DD5BF}">
      <dsp:nvSpPr>
        <dsp:cNvPr id="0" name=""/>
        <dsp:cNvSpPr/>
      </dsp:nvSpPr>
      <dsp:spPr>
        <a:xfrm>
          <a:off x="1198471" y="248"/>
          <a:ext cx="848573" cy="84857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 modelId="{7FF93363-72C6-4BA0-BF17-133AF5C1D48F}">
      <dsp:nvSpPr>
        <dsp:cNvPr id="0" name=""/>
        <dsp:cNvSpPr/>
      </dsp:nvSpPr>
      <dsp:spPr>
        <a:xfrm rot="10800000">
          <a:off x="1622758" y="1102126"/>
          <a:ext cx="5600352" cy="848573"/>
        </a:xfrm>
        <a:prstGeom prst="homePlate">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374197" tIns="68580" rIns="128016"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entury Gothic" panose="020B0502020202020204" pitchFamily="34" charset="0"/>
              <a:ea typeface="+mn-ea"/>
              <a:cs typeface="+mn-cs"/>
            </a:rPr>
            <a:t>Supervision of the implementation of Curriculum and gave suggestions</a:t>
          </a:r>
          <a:endParaRPr lang="pt-PT" sz="1800" kern="1200" dirty="0">
            <a:latin typeface="Calibri"/>
            <a:ea typeface="+mn-ea"/>
            <a:cs typeface="+mn-cs"/>
          </a:endParaRPr>
        </a:p>
      </dsp:txBody>
      <dsp:txXfrm rot="10800000">
        <a:off x="1834901" y="1102126"/>
        <a:ext cx="5388209" cy="848573"/>
      </dsp:txXfrm>
    </dsp:sp>
    <dsp:sp modelId="{AD5D53CC-7F76-4DC6-8805-A0EEBE525686}">
      <dsp:nvSpPr>
        <dsp:cNvPr id="0" name=""/>
        <dsp:cNvSpPr/>
      </dsp:nvSpPr>
      <dsp:spPr>
        <a:xfrm>
          <a:off x="1198471" y="1102126"/>
          <a:ext cx="848573" cy="84857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 modelId="{47BAFCDB-36B9-42B8-B929-E1559496F1E8}">
      <dsp:nvSpPr>
        <dsp:cNvPr id="0" name=""/>
        <dsp:cNvSpPr/>
      </dsp:nvSpPr>
      <dsp:spPr>
        <a:xfrm rot="10800000">
          <a:off x="1622758" y="2204005"/>
          <a:ext cx="5600352" cy="848573"/>
        </a:xfrm>
        <a:prstGeom prst="homePlate">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374197" tIns="68580" rIns="128016"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n-lt"/>
              <a:ea typeface="+mn-ea"/>
              <a:cs typeface="+mn-cs"/>
            </a:rPr>
            <a:t>Monitorization and improvement of  Teaching and Learning skills</a:t>
          </a:r>
          <a:endParaRPr lang="pt-PT" sz="1800" kern="1200" dirty="0">
            <a:latin typeface="+mn-lt"/>
            <a:ea typeface="+mn-ea"/>
            <a:cs typeface="+mn-cs"/>
          </a:endParaRPr>
        </a:p>
      </dsp:txBody>
      <dsp:txXfrm rot="10800000">
        <a:off x="1834901" y="2204005"/>
        <a:ext cx="5388209" cy="848573"/>
      </dsp:txXfrm>
    </dsp:sp>
    <dsp:sp modelId="{B1E6BD19-A57C-42E7-A227-505D7DEC1ECF}">
      <dsp:nvSpPr>
        <dsp:cNvPr id="0" name=""/>
        <dsp:cNvSpPr/>
      </dsp:nvSpPr>
      <dsp:spPr>
        <a:xfrm>
          <a:off x="1198471" y="2204005"/>
          <a:ext cx="848573" cy="84857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 modelId="{A67F2DB1-77E7-4B5E-8462-9805B579FF10}">
      <dsp:nvSpPr>
        <dsp:cNvPr id="0" name=""/>
        <dsp:cNvSpPr/>
      </dsp:nvSpPr>
      <dsp:spPr>
        <a:xfrm rot="10800000">
          <a:off x="1622758" y="3305883"/>
          <a:ext cx="5600352" cy="848573"/>
        </a:xfrm>
        <a:prstGeom prst="homePlate">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374197" tIns="68580" rIns="128016" bIns="68580" numCol="1" spcCol="1270" anchor="ctr" anchorCtr="0">
          <a:noAutofit/>
        </a:bodyPr>
        <a:lstStyle/>
        <a:p>
          <a:pPr marL="0" lvl="0" indent="0" algn="l" defTabSz="800100">
            <a:lnSpc>
              <a:spcPct val="90000"/>
            </a:lnSpc>
            <a:spcBef>
              <a:spcPct val="0"/>
            </a:spcBef>
            <a:spcAft>
              <a:spcPct val="35000"/>
            </a:spcAft>
            <a:buNone/>
          </a:pPr>
          <a:r>
            <a:rPr lang="pt-PT" sz="1800" kern="1200" dirty="0"/>
            <a:t> </a:t>
          </a:r>
          <a:r>
            <a:rPr lang="pt-PT" sz="1800" kern="1200" dirty="0" err="1"/>
            <a:t>Provided</a:t>
          </a:r>
          <a:r>
            <a:rPr lang="pt-PT" sz="1800" kern="1200" dirty="0"/>
            <a:t> </a:t>
          </a:r>
          <a:r>
            <a:rPr lang="pt-PT" sz="1800" kern="1200" dirty="0" err="1"/>
            <a:t>Guidance</a:t>
          </a:r>
          <a:endParaRPr lang="pt-PT" sz="1800" kern="1200" dirty="0">
            <a:latin typeface="Calibri"/>
            <a:ea typeface="+mn-ea"/>
            <a:cs typeface="+mn-cs"/>
          </a:endParaRPr>
        </a:p>
      </dsp:txBody>
      <dsp:txXfrm rot="10800000">
        <a:off x="1834901" y="3305883"/>
        <a:ext cx="5388209" cy="848573"/>
      </dsp:txXfrm>
    </dsp:sp>
    <dsp:sp modelId="{9AB4FCF4-DDA5-4F73-A302-D5AC3BDF5968}">
      <dsp:nvSpPr>
        <dsp:cNvPr id="0" name=""/>
        <dsp:cNvSpPr/>
      </dsp:nvSpPr>
      <dsp:spPr>
        <a:xfrm>
          <a:off x="1198471" y="3305883"/>
          <a:ext cx="848573" cy="84857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 modelId="{94BD4CE9-1E0A-466D-B70E-520C52E00069}">
      <dsp:nvSpPr>
        <dsp:cNvPr id="0" name=""/>
        <dsp:cNvSpPr/>
      </dsp:nvSpPr>
      <dsp:spPr>
        <a:xfrm rot="10800000">
          <a:off x="1622758" y="4407762"/>
          <a:ext cx="5600352" cy="848573"/>
        </a:xfrm>
        <a:prstGeom prst="homePlate">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374197" tIns="68580" rIns="128016" bIns="68580" numCol="1" spcCol="1270" anchor="ctr" anchorCtr="0">
          <a:noAutofit/>
        </a:bodyPr>
        <a:lstStyle/>
        <a:p>
          <a:pPr marL="0" lvl="0" indent="0" algn="l" defTabSz="800100">
            <a:lnSpc>
              <a:spcPct val="90000"/>
            </a:lnSpc>
            <a:spcBef>
              <a:spcPct val="0"/>
            </a:spcBef>
            <a:spcAft>
              <a:spcPct val="35000"/>
            </a:spcAft>
            <a:buNone/>
          </a:pPr>
          <a:r>
            <a:rPr lang="pt-PT" sz="1800" kern="1200" dirty="0" err="1">
              <a:latin typeface="+mn-lt"/>
              <a:ea typeface="+mn-ea"/>
              <a:cs typeface="+mn-cs"/>
            </a:rPr>
            <a:t>Simplified</a:t>
          </a:r>
          <a:r>
            <a:rPr lang="pt-PT" sz="1800" kern="1200" dirty="0">
              <a:latin typeface="+mn-lt"/>
              <a:ea typeface="+mn-ea"/>
              <a:cs typeface="+mn-cs"/>
            </a:rPr>
            <a:t> </a:t>
          </a:r>
          <a:r>
            <a:rPr lang="pt-PT" sz="1800" kern="1200" dirty="0" err="1">
              <a:latin typeface="+mn-lt"/>
              <a:ea typeface="+mn-ea"/>
              <a:cs typeface="+mn-cs"/>
            </a:rPr>
            <a:t>procedures</a:t>
          </a:r>
          <a:endParaRPr lang="pt-PT" sz="1800" kern="1200" dirty="0">
            <a:latin typeface="+mn-lt"/>
            <a:ea typeface="+mn-ea"/>
            <a:cs typeface="+mn-cs"/>
          </a:endParaRPr>
        </a:p>
      </dsp:txBody>
      <dsp:txXfrm rot="10800000">
        <a:off x="1834901" y="4407762"/>
        <a:ext cx="5388209" cy="848573"/>
      </dsp:txXfrm>
    </dsp:sp>
    <dsp:sp modelId="{303E57CF-B1EA-45FE-A8B8-4A4DBD2F2390}">
      <dsp:nvSpPr>
        <dsp:cNvPr id="0" name=""/>
        <dsp:cNvSpPr/>
      </dsp:nvSpPr>
      <dsp:spPr>
        <a:xfrm>
          <a:off x="1198471" y="4407762"/>
          <a:ext cx="848573" cy="84857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3CDD51-83B8-4322-A297-811C2632F64D}">
      <dsp:nvSpPr>
        <dsp:cNvPr id="0" name=""/>
        <dsp:cNvSpPr/>
      </dsp:nvSpPr>
      <dsp:spPr>
        <a:xfrm>
          <a:off x="2312649" y="774680"/>
          <a:ext cx="500312" cy="91440"/>
        </a:xfrm>
        <a:custGeom>
          <a:avLst/>
          <a:gdLst/>
          <a:ahLst/>
          <a:cxnLst/>
          <a:rect l="0" t="0" r="0" b="0"/>
          <a:pathLst>
            <a:path>
              <a:moveTo>
                <a:pt x="0" y="45720"/>
              </a:moveTo>
              <a:lnTo>
                <a:pt x="500312"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2549532" y="817746"/>
        <a:ext cx="26545" cy="5309"/>
      </dsp:txXfrm>
    </dsp:sp>
    <dsp:sp modelId="{30BDD49F-A0A9-41DA-A628-AE8DDE5CDA5B}">
      <dsp:nvSpPr>
        <dsp:cNvPr id="0" name=""/>
        <dsp:cNvSpPr/>
      </dsp:nvSpPr>
      <dsp:spPr>
        <a:xfrm>
          <a:off x="6132" y="127905"/>
          <a:ext cx="2308317" cy="1384990"/>
        </a:xfrm>
        <a:prstGeom prst="rect">
          <a:avLst/>
        </a:prstGeom>
        <a:solidFill>
          <a:schemeClr val="accent1">
            <a:hueOff val="0"/>
            <a:satOff val="0"/>
            <a:lumOff val="0"/>
            <a:alphaOff val="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pt-PT" sz="1200" kern="1200" dirty="0"/>
            <a:t>- </a:t>
          </a:r>
          <a:r>
            <a:rPr lang="pt-PT" sz="1400" kern="1200" dirty="0" err="1"/>
            <a:t>Lack</a:t>
          </a:r>
          <a:r>
            <a:rPr lang="pt-PT" sz="1400" kern="1200" dirty="0"/>
            <a:t> </a:t>
          </a:r>
          <a:r>
            <a:rPr lang="pt-PT" sz="1400" kern="1200" dirty="0" err="1"/>
            <a:t>of</a:t>
          </a:r>
          <a:r>
            <a:rPr lang="pt-PT" sz="1400" kern="1200" dirty="0"/>
            <a:t> time to do </a:t>
          </a:r>
          <a:r>
            <a:rPr lang="pt-PT" sz="1400" kern="1200" dirty="0" err="1"/>
            <a:t>all</a:t>
          </a:r>
          <a:r>
            <a:rPr lang="pt-PT" sz="1400" kern="1200" dirty="0"/>
            <a:t> </a:t>
          </a:r>
          <a:r>
            <a:rPr lang="pt-PT" sz="1400" kern="1200" dirty="0" err="1"/>
            <a:t>tasks</a:t>
          </a:r>
          <a:r>
            <a:rPr lang="pt-PT" sz="1400" kern="1200" dirty="0"/>
            <a:t> </a:t>
          </a:r>
          <a:r>
            <a:rPr lang="pt-PT" sz="1400" kern="1200" dirty="0" err="1"/>
            <a:t>and</a:t>
          </a:r>
          <a:r>
            <a:rPr lang="pt-PT" sz="1400" kern="1200" dirty="0"/>
            <a:t> </a:t>
          </a:r>
          <a:r>
            <a:rPr lang="pt-PT" sz="1400" kern="1200" dirty="0" err="1"/>
            <a:t>very</a:t>
          </a:r>
          <a:r>
            <a:rPr lang="pt-PT" sz="1400" kern="1200" dirty="0"/>
            <a:t> time-</a:t>
          </a:r>
          <a:r>
            <a:rPr lang="pt-PT" sz="1400" kern="1200" dirty="0" err="1"/>
            <a:t>consuming</a:t>
          </a:r>
          <a:r>
            <a:rPr lang="pt-PT" sz="1400" kern="1200" dirty="0"/>
            <a:t>.</a:t>
          </a:r>
        </a:p>
      </dsp:txBody>
      <dsp:txXfrm>
        <a:off x="6132" y="127905"/>
        <a:ext cx="2308317" cy="1384990"/>
      </dsp:txXfrm>
    </dsp:sp>
    <dsp:sp modelId="{5E8FDD0C-2AE6-413D-A502-21F261636AD1}">
      <dsp:nvSpPr>
        <dsp:cNvPr id="0" name=""/>
        <dsp:cNvSpPr/>
      </dsp:nvSpPr>
      <dsp:spPr>
        <a:xfrm>
          <a:off x="5151879" y="774680"/>
          <a:ext cx="500312" cy="91440"/>
        </a:xfrm>
        <a:custGeom>
          <a:avLst/>
          <a:gdLst/>
          <a:ahLst/>
          <a:cxnLst/>
          <a:rect l="0" t="0" r="0" b="0"/>
          <a:pathLst>
            <a:path>
              <a:moveTo>
                <a:pt x="0" y="45720"/>
              </a:moveTo>
              <a:lnTo>
                <a:pt x="500312"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5388762" y="817746"/>
        <a:ext cx="26545" cy="5309"/>
      </dsp:txXfrm>
    </dsp:sp>
    <dsp:sp modelId="{FBCF0989-AAB7-4932-BB27-06543AF92311}">
      <dsp:nvSpPr>
        <dsp:cNvPr id="0" name=""/>
        <dsp:cNvSpPr/>
      </dsp:nvSpPr>
      <dsp:spPr>
        <a:xfrm>
          <a:off x="2845361" y="127905"/>
          <a:ext cx="2308317" cy="1384990"/>
        </a:xfrm>
        <a:prstGeom prst="rect">
          <a:avLst/>
        </a:prstGeom>
        <a:solidFill>
          <a:schemeClr val="accent1">
            <a:hueOff val="0"/>
            <a:satOff val="0"/>
            <a:lumOff val="0"/>
            <a:alphaOff val="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pt-PT" sz="1400" kern="1200" dirty="0"/>
            <a:t>- </a:t>
          </a:r>
          <a:r>
            <a:rPr lang="pt-PT" sz="1400" kern="1200" dirty="0" err="1"/>
            <a:t>Incompatibility</a:t>
          </a:r>
          <a:r>
            <a:rPr lang="pt-PT" sz="1400" kern="1200" dirty="0"/>
            <a:t> </a:t>
          </a:r>
          <a:r>
            <a:rPr lang="pt-PT" sz="1400" kern="1200" dirty="0" err="1"/>
            <a:t>of</a:t>
          </a:r>
          <a:r>
            <a:rPr lang="pt-PT" sz="1400" kern="1200" dirty="0"/>
            <a:t> </a:t>
          </a:r>
          <a:r>
            <a:rPr lang="pt-PT" sz="1400" kern="1200" dirty="0" err="1"/>
            <a:t>schedules</a:t>
          </a:r>
          <a:r>
            <a:rPr lang="pt-PT" sz="1400" kern="1200" dirty="0"/>
            <a:t> </a:t>
          </a:r>
          <a:r>
            <a:rPr lang="pt-PT" sz="1400" kern="1200" dirty="0" err="1"/>
            <a:t>and</a:t>
          </a:r>
          <a:r>
            <a:rPr lang="pt-PT" sz="1400" kern="1200" dirty="0"/>
            <a:t> </a:t>
          </a:r>
          <a:r>
            <a:rPr lang="pt-PT" sz="1400" kern="1200" dirty="0" err="1"/>
            <a:t>working</a:t>
          </a:r>
          <a:r>
            <a:rPr lang="pt-PT" sz="1400" kern="1200" dirty="0"/>
            <a:t> teams.</a:t>
          </a:r>
        </a:p>
      </dsp:txBody>
      <dsp:txXfrm>
        <a:off x="2845361" y="127905"/>
        <a:ext cx="2308317" cy="1384990"/>
      </dsp:txXfrm>
    </dsp:sp>
    <dsp:sp modelId="{8F6621AA-53EF-498B-93C1-47773A88D2C1}">
      <dsp:nvSpPr>
        <dsp:cNvPr id="0" name=""/>
        <dsp:cNvSpPr/>
      </dsp:nvSpPr>
      <dsp:spPr>
        <a:xfrm>
          <a:off x="1160290" y="1511095"/>
          <a:ext cx="5678459" cy="500312"/>
        </a:xfrm>
        <a:custGeom>
          <a:avLst/>
          <a:gdLst/>
          <a:ahLst/>
          <a:cxnLst/>
          <a:rect l="0" t="0" r="0" b="0"/>
          <a:pathLst>
            <a:path>
              <a:moveTo>
                <a:pt x="5678459" y="0"/>
              </a:moveTo>
              <a:lnTo>
                <a:pt x="5678459" y="267256"/>
              </a:lnTo>
              <a:lnTo>
                <a:pt x="0" y="267256"/>
              </a:lnTo>
              <a:lnTo>
                <a:pt x="0" y="500312"/>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3856939" y="1758597"/>
        <a:ext cx="285161" cy="5309"/>
      </dsp:txXfrm>
    </dsp:sp>
    <dsp:sp modelId="{E255F4E2-FB51-4536-9295-3DDA457F8FEB}">
      <dsp:nvSpPr>
        <dsp:cNvPr id="0" name=""/>
        <dsp:cNvSpPr/>
      </dsp:nvSpPr>
      <dsp:spPr>
        <a:xfrm>
          <a:off x="5684591" y="127905"/>
          <a:ext cx="2308317" cy="1384990"/>
        </a:xfrm>
        <a:prstGeom prst="rect">
          <a:avLst/>
        </a:prstGeom>
        <a:solidFill>
          <a:schemeClr val="accent1">
            <a:hueOff val="0"/>
            <a:satOff val="0"/>
            <a:lumOff val="0"/>
            <a:alphaOff val="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 </a:t>
          </a:r>
          <a:r>
            <a:rPr lang="en-US" sz="1400" kern="1200" dirty="0"/>
            <a:t>Teachers resistance to change or innovate.</a:t>
          </a:r>
          <a:endParaRPr lang="pt-PT" sz="1400" kern="1200" dirty="0"/>
        </a:p>
      </dsp:txBody>
      <dsp:txXfrm>
        <a:off x="5684591" y="127905"/>
        <a:ext cx="2308317" cy="1384990"/>
      </dsp:txXfrm>
    </dsp:sp>
    <dsp:sp modelId="{A31BFCD6-DA8B-4102-888E-BD43BB48091A}">
      <dsp:nvSpPr>
        <dsp:cNvPr id="0" name=""/>
        <dsp:cNvSpPr/>
      </dsp:nvSpPr>
      <dsp:spPr>
        <a:xfrm>
          <a:off x="2312649" y="2690584"/>
          <a:ext cx="500312" cy="91440"/>
        </a:xfrm>
        <a:custGeom>
          <a:avLst/>
          <a:gdLst/>
          <a:ahLst/>
          <a:cxnLst/>
          <a:rect l="0" t="0" r="0" b="0"/>
          <a:pathLst>
            <a:path>
              <a:moveTo>
                <a:pt x="0" y="45720"/>
              </a:moveTo>
              <a:lnTo>
                <a:pt x="500312"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2549532" y="2733649"/>
        <a:ext cx="26545" cy="5309"/>
      </dsp:txXfrm>
    </dsp:sp>
    <dsp:sp modelId="{3015F05F-6161-4F30-AA59-3B024B906EC6}">
      <dsp:nvSpPr>
        <dsp:cNvPr id="0" name=""/>
        <dsp:cNvSpPr/>
      </dsp:nvSpPr>
      <dsp:spPr>
        <a:xfrm>
          <a:off x="6132" y="2043808"/>
          <a:ext cx="2308317" cy="1384990"/>
        </a:xfrm>
        <a:prstGeom prst="rect">
          <a:avLst/>
        </a:prstGeom>
        <a:solidFill>
          <a:schemeClr val="accent1">
            <a:hueOff val="0"/>
            <a:satOff val="0"/>
            <a:lumOff val="0"/>
            <a:alphaOff val="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 </a:t>
          </a:r>
          <a:r>
            <a:rPr lang="en-US" sz="1400" kern="1200" dirty="0"/>
            <a:t>Little information and poor teacher training necessary to improve practices.</a:t>
          </a:r>
          <a:endParaRPr lang="pt-PT" sz="1400" kern="1200" dirty="0"/>
        </a:p>
      </dsp:txBody>
      <dsp:txXfrm>
        <a:off x="6132" y="2043808"/>
        <a:ext cx="2308317" cy="1384990"/>
      </dsp:txXfrm>
    </dsp:sp>
    <dsp:sp modelId="{A0873E3A-C076-4F2E-B840-29BC0940B980}">
      <dsp:nvSpPr>
        <dsp:cNvPr id="0" name=""/>
        <dsp:cNvSpPr/>
      </dsp:nvSpPr>
      <dsp:spPr>
        <a:xfrm>
          <a:off x="5151879" y="2690584"/>
          <a:ext cx="500312" cy="91440"/>
        </a:xfrm>
        <a:custGeom>
          <a:avLst/>
          <a:gdLst/>
          <a:ahLst/>
          <a:cxnLst/>
          <a:rect l="0" t="0" r="0" b="0"/>
          <a:pathLst>
            <a:path>
              <a:moveTo>
                <a:pt x="0" y="45720"/>
              </a:moveTo>
              <a:lnTo>
                <a:pt x="500312"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5388762" y="2733649"/>
        <a:ext cx="26545" cy="5309"/>
      </dsp:txXfrm>
    </dsp:sp>
    <dsp:sp modelId="{6D90B499-2340-48A1-8C2F-F4E7824F51E9}">
      <dsp:nvSpPr>
        <dsp:cNvPr id="0" name=""/>
        <dsp:cNvSpPr/>
      </dsp:nvSpPr>
      <dsp:spPr>
        <a:xfrm>
          <a:off x="2845361" y="2043808"/>
          <a:ext cx="2308317" cy="1384990"/>
        </a:xfrm>
        <a:prstGeom prst="rect">
          <a:avLst/>
        </a:prstGeom>
        <a:solidFill>
          <a:schemeClr val="accent1">
            <a:hueOff val="0"/>
            <a:satOff val="0"/>
            <a:lumOff val="0"/>
            <a:alphaOff val="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pt-PT" sz="1800" kern="1200" dirty="0"/>
            <a:t>- </a:t>
          </a:r>
          <a:r>
            <a:rPr lang="pt-PT" sz="1400" kern="1200" dirty="0" err="1"/>
            <a:t>The</a:t>
          </a:r>
          <a:r>
            <a:rPr lang="en-US" sz="1400" kern="1200" dirty="0"/>
            <a:t> political changes and willingness. </a:t>
          </a:r>
          <a:endParaRPr lang="pt-PT" sz="1400" kern="1200" dirty="0"/>
        </a:p>
      </dsp:txBody>
      <dsp:txXfrm>
        <a:off x="2845361" y="2043808"/>
        <a:ext cx="2308317" cy="1384990"/>
      </dsp:txXfrm>
    </dsp:sp>
    <dsp:sp modelId="{513F106B-F9FC-4C2E-BF2B-EAD08BD6D873}">
      <dsp:nvSpPr>
        <dsp:cNvPr id="0" name=""/>
        <dsp:cNvSpPr/>
      </dsp:nvSpPr>
      <dsp:spPr>
        <a:xfrm>
          <a:off x="1160290" y="3269269"/>
          <a:ext cx="5678459" cy="658042"/>
        </a:xfrm>
        <a:custGeom>
          <a:avLst/>
          <a:gdLst/>
          <a:ahLst/>
          <a:cxnLst/>
          <a:rect l="0" t="0" r="0" b="0"/>
          <a:pathLst>
            <a:path>
              <a:moveTo>
                <a:pt x="5678459" y="0"/>
              </a:moveTo>
              <a:lnTo>
                <a:pt x="5678459" y="346121"/>
              </a:lnTo>
              <a:lnTo>
                <a:pt x="0" y="346121"/>
              </a:lnTo>
              <a:lnTo>
                <a:pt x="0" y="658042"/>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3856518" y="3595636"/>
        <a:ext cx="286003" cy="5309"/>
      </dsp:txXfrm>
    </dsp:sp>
    <dsp:sp modelId="{D60E261B-890F-4F70-8106-4ED06AA5E790}">
      <dsp:nvSpPr>
        <dsp:cNvPr id="0" name=""/>
        <dsp:cNvSpPr/>
      </dsp:nvSpPr>
      <dsp:spPr>
        <a:xfrm>
          <a:off x="5684591" y="2201538"/>
          <a:ext cx="2308317" cy="1069530"/>
        </a:xfrm>
        <a:prstGeom prst="rect">
          <a:avLst/>
        </a:prstGeom>
        <a:solidFill>
          <a:schemeClr val="accent1">
            <a:hueOff val="0"/>
            <a:satOff val="0"/>
            <a:lumOff val="0"/>
            <a:alphaOff val="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 The late announcement of documents.</a:t>
          </a:r>
          <a:endParaRPr lang="pt-PT" sz="1400" kern="1200" dirty="0"/>
        </a:p>
      </dsp:txBody>
      <dsp:txXfrm>
        <a:off x="5684591" y="2201538"/>
        <a:ext cx="2308317" cy="1069530"/>
      </dsp:txXfrm>
    </dsp:sp>
    <dsp:sp modelId="{7EABBB18-693A-4862-96B2-5DAEE236D0B3}">
      <dsp:nvSpPr>
        <dsp:cNvPr id="0" name=""/>
        <dsp:cNvSpPr/>
      </dsp:nvSpPr>
      <dsp:spPr>
        <a:xfrm>
          <a:off x="2312649" y="4606487"/>
          <a:ext cx="500312" cy="91440"/>
        </a:xfrm>
        <a:custGeom>
          <a:avLst/>
          <a:gdLst/>
          <a:ahLst/>
          <a:cxnLst/>
          <a:rect l="0" t="0" r="0" b="0"/>
          <a:pathLst>
            <a:path>
              <a:moveTo>
                <a:pt x="0" y="45720"/>
              </a:moveTo>
              <a:lnTo>
                <a:pt x="500312"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2549532" y="4649552"/>
        <a:ext cx="26545" cy="5309"/>
      </dsp:txXfrm>
    </dsp:sp>
    <dsp:sp modelId="{FBED6312-4D39-4AC4-90C8-7F045EECC953}">
      <dsp:nvSpPr>
        <dsp:cNvPr id="0" name=""/>
        <dsp:cNvSpPr/>
      </dsp:nvSpPr>
      <dsp:spPr>
        <a:xfrm>
          <a:off x="6132" y="3959712"/>
          <a:ext cx="2308317" cy="1384990"/>
        </a:xfrm>
        <a:prstGeom prst="rect">
          <a:avLst/>
        </a:prstGeom>
        <a:solidFill>
          <a:schemeClr val="accent1">
            <a:hueOff val="0"/>
            <a:satOff val="0"/>
            <a:lumOff val="0"/>
            <a:alphaOff val="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 </a:t>
          </a:r>
          <a:r>
            <a:rPr lang="en-US" sz="1400" kern="1200" dirty="0"/>
            <a:t>The parent’s and pupils unacceptance.</a:t>
          </a:r>
          <a:endParaRPr lang="pt-PT" sz="1400" kern="1200" dirty="0"/>
        </a:p>
      </dsp:txBody>
      <dsp:txXfrm>
        <a:off x="6132" y="3959712"/>
        <a:ext cx="2308317" cy="1384990"/>
      </dsp:txXfrm>
    </dsp:sp>
    <dsp:sp modelId="{01E05E65-5283-4390-B84F-E342C791B0B0}">
      <dsp:nvSpPr>
        <dsp:cNvPr id="0" name=""/>
        <dsp:cNvSpPr/>
      </dsp:nvSpPr>
      <dsp:spPr>
        <a:xfrm>
          <a:off x="2845361" y="3959712"/>
          <a:ext cx="2308317" cy="1384990"/>
        </a:xfrm>
        <a:prstGeom prst="rect">
          <a:avLst/>
        </a:prstGeom>
        <a:solidFill>
          <a:schemeClr val="accent1">
            <a:hueOff val="0"/>
            <a:satOff val="0"/>
            <a:lumOff val="0"/>
            <a:alphaOff val="0"/>
          </a:schemeClr>
        </a:solidFill>
        <a:ln w="127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0" kern="1200" dirty="0"/>
            <a:t>- School and Community Climate…</a:t>
          </a:r>
          <a:endParaRPr lang="pt-PT" sz="1400" b="0" kern="1200" dirty="0"/>
        </a:p>
      </dsp:txBody>
      <dsp:txXfrm>
        <a:off x="2845361" y="3959712"/>
        <a:ext cx="2308317" cy="138499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o de Título">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pt-PT"/>
              <a:t>Clique para editar o estilo de título do Modelo Global</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Clique para editar o estilo de subtítulo do Modelo Global</a:t>
            </a:r>
            <a:endParaRPr lang="en-US" dirty="0"/>
          </a:p>
        </p:txBody>
      </p:sp>
      <p:sp>
        <p:nvSpPr>
          <p:cNvPr id="4" name="Date Placeholder 3"/>
          <p:cNvSpPr>
            <a:spLocks noGrp="1"/>
          </p:cNvSpPr>
          <p:nvPr>
            <p:ph type="dt" sz="half" idx="10"/>
          </p:nvPr>
        </p:nvSpPr>
        <p:spPr/>
        <p:txBody>
          <a:bodyPr/>
          <a:lstStyle/>
          <a:p>
            <a:fld id="{DC233B73-4D35-42CE-9DCE-FCF8BFB97A37}" type="datetimeFigureOut">
              <a:rPr lang="pt-PT" smtClean="0"/>
              <a:t>16/07/2019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D0F5B1DC-A34B-4458-9BD2-8DA0CA794481}" type="slidenum">
              <a:rPr lang="pt-PT" smtClean="0"/>
              <a:t>‹nº›</a:t>
            </a:fld>
            <a:endParaRPr lang="pt-PT"/>
          </a:p>
        </p:txBody>
      </p:sp>
    </p:spTree>
    <p:extLst>
      <p:ext uri="{BB962C8B-B14F-4D97-AF65-F5344CB8AC3E}">
        <p14:creationId xmlns:p14="http://schemas.microsoft.com/office/powerpoint/2010/main" val="3260791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grafia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pt-PT"/>
              <a:t>Clique para editar o estilo de título do Modelo Global</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PT"/>
              <a:t>Clique no ícone para adicionar uma imagem</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PT"/>
              <a:t>Editar os estilos de texto do Modelo Global</a:t>
            </a:r>
          </a:p>
        </p:txBody>
      </p:sp>
      <p:sp>
        <p:nvSpPr>
          <p:cNvPr id="3" name="Date Placeholder 2"/>
          <p:cNvSpPr>
            <a:spLocks noGrp="1"/>
          </p:cNvSpPr>
          <p:nvPr>
            <p:ph type="dt" sz="half" idx="10"/>
          </p:nvPr>
        </p:nvSpPr>
        <p:spPr/>
        <p:txBody>
          <a:bodyPr/>
          <a:lstStyle/>
          <a:p>
            <a:fld id="{DC233B73-4D35-42CE-9DCE-FCF8BFB97A37}" type="datetimeFigureOut">
              <a:rPr lang="pt-PT" smtClean="0"/>
              <a:t>16/07/2019</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D0F5B1DC-A34B-4458-9BD2-8DA0CA794481}" type="slidenum">
              <a:rPr lang="pt-PT" smtClean="0"/>
              <a:t>‹nº›</a:t>
            </a:fld>
            <a:endParaRPr lang="pt-PT"/>
          </a:p>
        </p:txBody>
      </p:sp>
    </p:spTree>
    <p:extLst>
      <p:ext uri="{BB962C8B-B14F-4D97-AF65-F5344CB8AC3E}">
        <p14:creationId xmlns:p14="http://schemas.microsoft.com/office/powerpoint/2010/main" val="911593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DC233B73-4D35-42CE-9DCE-FCF8BFB97A37}" type="datetimeFigureOut">
              <a:rPr lang="pt-PT" smtClean="0"/>
              <a:t>16/07/2019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D0F5B1DC-A34B-4458-9BD2-8DA0CA794481}" type="slidenum">
              <a:rPr lang="pt-PT" smtClean="0"/>
              <a:t>‹nº›</a:t>
            </a:fld>
            <a:endParaRPr lang="pt-PT"/>
          </a:p>
        </p:txBody>
      </p:sp>
    </p:spTree>
    <p:extLst>
      <p:ext uri="{BB962C8B-B14F-4D97-AF65-F5344CB8AC3E}">
        <p14:creationId xmlns:p14="http://schemas.microsoft.com/office/powerpoint/2010/main" val="310239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pt-PT"/>
              <a:t>Clique para editar o estilo de título do Modelo Global</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PT"/>
              <a:t>Editar os estilos de texto do Modelo Global</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DC233B73-4D35-42CE-9DCE-FCF8BFB97A37}" type="datetimeFigureOut">
              <a:rPr lang="pt-PT" smtClean="0"/>
              <a:t>16/07/2019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D0F5B1DC-A34B-4458-9BD2-8DA0CA794481}" type="slidenum">
              <a:rPr lang="pt-PT" smtClean="0"/>
              <a:t>‹nº›</a:t>
            </a:fld>
            <a:endParaRPr lang="pt-PT"/>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246304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DC233B73-4D35-42CE-9DCE-FCF8BFB97A37}" type="datetimeFigureOut">
              <a:rPr lang="pt-PT" smtClean="0"/>
              <a:t>16/07/2019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D0F5B1DC-A34B-4458-9BD2-8DA0CA794481}" type="slidenum">
              <a:rPr lang="pt-PT" smtClean="0"/>
              <a:t>‹nº›</a:t>
            </a:fld>
            <a:endParaRPr lang="pt-PT"/>
          </a:p>
        </p:txBody>
      </p:sp>
    </p:spTree>
    <p:extLst>
      <p:ext uri="{BB962C8B-B14F-4D97-AF65-F5344CB8AC3E}">
        <p14:creationId xmlns:p14="http://schemas.microsoft.com/office/powerpoint/2010/main" val="322399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ão de Nome com Citação">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pt-PT"/>
              <a:t>Clique para editar o estilo de título do Modelo Global</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pt-PT"/>
              <a:t>Editar os estilos de texto do Modelo Global</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DC233B73-4D35-42CE-9DCE-FCF8BFB97A37}" type="datetimeFigureOut">
              <a:rPr lang="pt-PT" smtClean="0"/>
              <a:t>16/07/2019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D0F5B1DC-A34B-4458-9BD2-8DA0CA794481}" type="slidenum">
              <a:rPr lang="pt-PT" smtClean="0"/>
              <a:t>‹nº›</a:t>
            </a:fld>
            <a:endParaRPr lang="pt-PT"/>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644310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pt-PT"/>
              <a:t>Clique para editar o estilo de título do Modelo Global</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pt-PT"/>
              <a:t>Editar os estilos de texto do Modelo Global</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DC233B73-4D35-42CE-9DCE-FCF8BFB97A37}" type="datetimeFigureOut">
              <a:rPr lang="pt-PT" smtClean="0"/>
              <a:t>16/07/2019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D0F5B1DC-A34B-4458-9BD2-8DA0CA794481}" type="slidenum">
              <a:rPr lang="pt-PT" smtClean="0"/>
              <a:t>‹nº›</a:t>
            </a:fld>
            <a:endParaRPr lang="pt-PT"/>
          </a:p>
        </p:txBody>
      </p:sp>
    </p:spTree>
    <p:extLst>
      <p:ext uri="{BB962C8B-B14F-4D97-AF65-F5344CB8AC3E}">
        <p14:creationId xmlns:p14="http://schemas.microsoft.com/office/powerpoint/2010/main" val="1194635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DC233B73-4D35-42CE-9DCE-FCF8BFB97A37}" type="datetimeFigureOut">
              <a:rPr lang="pt-PT" smtClean="0"/>
              <a:t>16/07/2019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D0F5B1DC-A34B-4458-9BD2-8DA0CA794481}" type="slidenum">
              <a:rPr lang="pt-PT" smtClean="0"/>
              <a:t>‹nº›</a:t>
            </a:fld>
            <a:endParaRPr lang="pt-PT"/>
          </a:p>
        </p:txBody>
      </p:sp>
    </p:spTree>
    <p:extLst>
      <p:ext uri="{BB962C8B-B14F-4D97-AF65-F5344CB8AC3E}">
        <p14:creationId xmlns:p14="http://schemas.microsoft.com/office/powerpoint/2010/main" val="2308955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DC233B73-4D35-42CE-9DCE-FCF8BFB97A37}" type="datetimeFigureOut">
              <a:rPr lang="pt-PT" smtClean="0"/>
              <a:t>16/07/2019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D0F5B1DC-A34B-4458-9BD2-8DA0CA794481}" type="slidenum">
              <a:rPr lang="pt-PT" smtClean="0"/>
              <a:t>‹nº›</a:t>
            </a:fld>
            <a:endParaRPr lang="pt-PT"/>
          </a:p>
        </p:txBody>
      </p:sp>
    </p:spTree>
    <p:extLst>
      <p:ext uri="{BB962C8B-B14F-4D97-AF65-F5344CB8AC3E}">
        <p14:creationId xmlns:p14="http://schemas.microsoft.com/office/powerpoint/2010/main" val="2403751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pt-PT"/>
              <a:t>Clique para editar o estilo de título do Modelo Global</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DC233B73-4D35-42CE-9DCE-FCF8BFB97A37}" type="datetimeFigureOut">
              <a:rPr lang="pt-PT" smtClean="0"/>
              <a:t>16/07/2019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D0F5B1DC-A34B-4458-9BD2-8DA0CA794481}" type="slidenum">
              <a:rPr lang="pt-PT" smtClean="0"/>
              <a:t>‹nº›</a:t>
            </a:fld>
            <a:endParaRPr lang="pt-PT"/>
          </a:p>
        </p:txBody>
      </p:sp>
    </p:spTree>
    <p:extLst>
      <p:ext uri="{BB962C8B-B14F-4D97-AF65-F5344CB8AC3E}">
        <p14:creationId xmlns:p14="http://schemas.microsoft.com/office/powerpoint/2010/main" val="924759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DC233B73-4D35-42CE-9DCE-FCF8BFB97A37}" type="datetimeFigureOut">
              <a:rPr lang="pt-PT" smtClean="0"/>
              <a:t>16/07/2019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D0F5B1DC-A34B-4458-9BD2-8DA0CA794481}" type="slidenum">
              <a:rPr lang="pt-PT" smtClean="0"/>
              <a:t>‹nº›</a:t>
            </a:fld>
            <a:endParaRPr lang="pt-PT"/>
          </a:p>
        </p:txBody>
      </p:sp>
    </p:spTree>
    <p:extLst>
      <p:ext uri="{BB962C8B-B14F-4D97-AF65-F5344CB8AC3E}">
        <p14:creationId xmlns:p14="http://schemas.microsoft.com/office/powerpoint/2010/main" val="3171770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pt-PT"/>
              <a:t>Clique para editar o estilo de título do Modelo Global</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4"/>
          <p:cNvSpPr>
            <a:spLocks noGrp="1"/>
          </p:cNvSpPr>
          <p:nvPr>
            <p:ph type="dt" sz="half" idx="10"/>
          </p:nvPr>
        </p:nvSpPr>
        <p:spPr/>
        <p:txBody>
          <a:bodyPr/>
          <a:lstStyle/>
          <a:p>
            <a:fld id="{DC233B73-4D35-42CE-9DCE-FCF8BFB97A37}" type="datetimeFigureOut">
              <a:rPr lang="pt-PT" smtClean="0"/>
              <a:t>16/07/2019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D0F5B1DC-A34B-4458-9BD2-8DA0CA794481}" type="slidenum">
              <a:rPr lang="pt-PT" smtClean="0"/>
              <a:t>‹nº›</a:t>
            </a:fld>
            <a:endParaRPr lang="pt-PT"/>
          </a:p>
        </p:txBody>
      </p:sp>
    </p:spTree>
    <p:extLst>
      <p:ext uri="{BB962C8B-B14F-4D97-AF65-F5344CB8AC3E}">
        <p14:creationId xmlns:p14="http://schemas.microsoft.com/office/powerpoint/2010/main" val="1021253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7" name="Date Placeholder 6"/>
          <p:cNvSpPr>
            <a:spLocks noGrp="1"/>
          </p:cNvSpPr>
          <p:nvPr>
            <p:ph type="dt" sz="half" idx="10"/>
          </p:nvPr>
        </p:nvSpPr>
        <p:spPr/>
        <p:txBody>
          <a:bodyPr/>
          <a:lstStyle/>
          <a:p>
            <a:fld id="{DC233B73-4D35-42CE-9DCE-FCF8BFB97A37}" type="datetimeFigureOut">
              <a:rPr lang="pt-PT" smtClean="0"/>
              <a:t>16/07/2019</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D0F5B1DC-A34B-4458-9BD2-8DA0CA794481}" type="slidenum">
              <a:rPr lang="pt-PT" smtClean="0"/>
              <a:t>‹nº›</a:t>
            </a:fld>
            <a:endParaRPr lang="pt-PT"/>
          </a:p>
        </p:txBody>
      </p:sp>
    </p:spTree>
    <p:extLst>
      <p:ext uri="{BB962C8B-B14F-4D97-AF65-F5344CB8AC3E}">
        <p14:creationId xmlns:p14="http://schemas.microsoft.com/office/powerpoint/2010/main" val="3019215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pt-PT"/>
              <a:t>Clique para editar o estilo de título do Modelo Global</a:t>
            </a:r>
            <a:endParaRPr lang="en-US" dirty="0"/>
          </a:p>
        </p:txBody>
      </p:sp>
      <p:sp>
        <p:nvSpPr>
          <p:cNvPr id="3" name="Date Placeholder 2"/>
          <p:cNvSpPr>
            <a:spLocks noGrp="1"/>
          </p:cNvSpPr>
          <p:nvPr>
            <p:ph type="dt" sz="half" idx="10"/>
          </p:nvPr>
        </p:nvSpPr>
        <p:spPr/>
        <p:txBody>
          <a:bodyPr/>
          <a:lstStyle/>
          <a:p>
            <a:fld id="{DC233B73-4D35-42CE-9DCE-FCF8BFB97A37}" type="datetimeFigureOut">
              <a:rPr lang="pt-PT" smtClean="0"/>
              <a:t>16/07/2019</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D0F5B1DC-A34B-4458-9BD2-8DA0CA794481}" type="slidenum">
              <a:rPr lang="pt-PT" smtClean="0"/>
              <a:t>‹nº›</a:t>
            </a:fld>
            <a:endParaRPr lang="pt-PT"/>
          </a:p>
        </p:txBody>
      </p:sp>
    </p:spTree>
    <p:extLst>
      <p:ext uri="{BB962C8B-B14F-4D97-AF65-F5344CB8AC3E}">
        <p14:creationId xmlns:p14="http://schemas.microsoft.com/office/powerpoint/2010/main" val="2195864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233B73-4D35-42CE-9DCE-FCF8BFB97A37}" type="datetimeFigureOut">
              <a:rPr lang="pt-PT" smtClean="0"/>
              <a:t>16/07/2019</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D0F5B1DC-A34B-4458-9BD2-8DA0CA794481}" type="slidenum">
              <a:rPr lang="pt-PT" smtClean="0"/>
              <a:t>‹nº›</a:t>
            </a:fld>
            <a:endParaRPr lang="pt-PT"/>
          </a:p>
        </p:txBody>
      </p:sp>
    </p:spTree>
    <p:extLst>
      <p:ext uri="{BB962C8B-B14F-4D97-AF65-F5344CB8AC3E}">
        <p14:creationId xmlns:p14="http://schemas.microsoft.com/office/powerpoint/2010/main" val="1095408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pt-PT"/>
              <a:t>Clique para editar o estilo de título do Modelo Global</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DC233B73-4D35-42CE-9DCE-FCF8BFB97A37}" type="datetimeFigureOut">
              <a:rPr lang="pt-PT" smtClean="0"/>
              <a:t>16/07/2019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D0F5B1DC-A34B-4458-9BD2-8DA0CA794481}" type="slidenum">
              <a:rPr lang="pt-PT" smtClean="0"/>
              <a:t>‹nº›</a:t>
            </a:fld>
            <a:endParaRPr lang="pt-PT"/>
          </a:p>
        </p:txBody>
      </p:sp>
    </p:spTree>
    <p:extLst>
      <p:ext uri="{BB962C8B-B14F-4D97-AF65-F5344CB8AC3E}">
        <p14:creationId xmlns:p14="http://schemas.microsoft.com/office/powerpoint/2010/main" val="3342509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pt-PT"/>
              <a:t>Clique para editar o estilo de título do Modelo Global</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PT"/>
              <a:t>Clique no ícone para adicionar uma imagem</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DC233B73-4D35-42CE-9DCE-FCF8BFB97A37}" type="datetimeFigureOut">
              <a:rPr lang="pt-PT" smtClean="0"/>
              <a:t>16/07/2019</a:t>
            </a:fld>
            <a:endParaRPr lang="pt-PT"/>
          </a:p>
        </p:txBody>
      </p:sp>
      <p:sp>
        <p:nvSpPr>
          <p:cNvPr id="6" name="Footer Placeholder 5"/>
          <p:cNvSpPr>
            <a:spLocks noGrp="1"/>
          </p:cNvSpPr>
          <p:nvPr>
            <p:ph type="ftr" sz="quarter" idx="11"/>
          </p:nvPr>
        </p:nvSpPr>
        <p:spPr>
          <a:xfrm>
            <a:off x="533400" y="6172200"/>
            <a:ext cx="5811724" cy="365125"/>
          </a:xfrm>
        </p:spPr>
        <p:txBody>
          <a:bodyPr/>
          <a:lstStyle/>
          <a:p>
            <a:endParaRPr lang="pt-PT"/>
          </a:p>
        </p:txBody>
      </p:sp>
      <p:sp>
        <p:nvSpPr>
          <p:cNvPr id="7" name="Slide Number Placeholder 6"/>
          <p:cNvSpPr>
            <a:spLocks noGrp="1"/>
          </p:cNvSpPr>
          <p:nvPr>
            <p:ph type="sldNum" sz="quarter" idx="12"/>
          </p:nvPr>
        </p:nvSpPr>
        <p:spPr/>
        <p:txBody>
          <a:bodyPr/>
          <a:lstStyle/>
          <a:p>
            <a:fld id="{D0F5B1DC-A34B-4458-9BD2-8DA0CA794481}" type="slidenum">
              <a:rPr lang="pt-PT" smtClean="0"/>
              <a:t>‹nº›</a:t>
            </a:fld>
            <a:endParaRPr lang="pt-PT"/>
          </a:p>
        </p:txBody>
      </p:sp>
    </p:spTree>
    <p:extLst>
      <p:ext uri="{BB962C8B-B14F-4D97-AF65-F5344CB8AC3E}">
        <p14:creationId xmlns:p14="http://schemas.microsoft.com/office/powerpoint/2010/main" val="2707997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pt-PT"/>
              <a:t>Clique para editar o estilo de título do Modelo Global</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C233B73-4D35-42CE-9DCE-FCF8BFB97A37}" type="datetimeFigureOut">
              <a:rPr lang="pt-PT" smtClean="0"/>
              <a:t>16/07/2019</a:t>
            </a:fld>
            <a:endParaRPr lang="pt-PT"/>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pt-PT"/>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D0F5B1DC-A34B-4458-9BD2-8DA0CA794481}" type="slidenum">
              <a:rPr lang="pt-PT" smtClean="0"/>
              <a:t>‹nº›</a:t>
            </a:fld>
            <a:endParaRPr lang="pt-PT"/>
          </a:p>
        </p:txBody>
      </p:sp>
    </p:spTree>
    <p:extLst>
      <p:ext uri="{BB962C8B-B14F-4D97-AF65-F5344CB8AC3E}">
        <p14:creationId xmlns:p14="http://schemas.microsoft.com/office/powerpoint/2010/main" val="231431595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18" Type="http://schemas.openxmlformats.org/officeDocument/2006/relationships/image" Target="../media/image24.jpeg"/><Relationship Id="rId3" Type="http://schemas.openxmlformats.org/officeDocument/2006/relationships/diagramLayout" Target="../diagrams/layout2.xml"/><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jpeg"/><Relationship Id="rId2" Type="http://schemas.openxmlformats.org/officeDocument/2006/relationships/diagramData" Target="../diagrams/data2.xml"/><Relationship Id="rId16" Type="http://schemas.openxmlformats.org/officeDocument/2006/relationships/image" Target="../media/image22.jpeg"/><Relationship Id="rId20" Type="http://schemas.openxmlformats.org/officeDocument/2006/relationships/image" Target="../media/image26.jpeg"/><Relationship Id="rId1" Type="http://schemas.openxmlformats.org/officeDocument/2006/relationships/slideLayout" Target="../slideLayouts/slideLayout6.xml"/><Relationship Id="rId6" Type="http://schemas.microsoft.com/office/2007/relationships/diagramDrawing" Target="../diagrams/drawing2.xml"/><Relationship Id="rId11" Type="http://schemas.openxmlformats.org/officeDocument/2006/relationships/image" Target="../media/image17.jpeg"/><Relationship Id="rId5" Type="http://schemas.openxmlformats.org/officeDocument/2006/relationships/diagramColors" Target="../diagrams/colors2.xml"/><Relationship Id="rId15" Type="http://schemas.openxmlformats.org/officeDocument/2006/relationships/image" Target="../media/image21.png"/><Relationship Id="rId10" Type="http://schemas.openxmlformats.org/officeDocument/2006/relationships/image" Target="../media/image16.jpeg"/><Relationship Id="rId19" Type="http://schemas.openxmlformats.org/officeDocument/2006/relationships/image" Target="../media/image25.jpg"/><Relationship Id="rId4" Type="http://schemas.openxmlformats.org/officeDocument/2006/relationships/diagramQuickStyle" Target="../diagrams/quickStyle2.xml"/><Relationship Id="rId9" Type="http://schemas.openxmlformats.org/officeDocument/2006/relationships/image" Target="../media/image15.jpeg"/><Relationship Id="rId1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_u1vQ7Mh4Sk"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xkw9KOCQoso"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google.com/url?sa=i&amp;rct=j&amp;q=&amp;esrc=s&amp;source=images&amp;cd=&amp;cad=rja&amp;uact=8&amp;ved=2ahUKEwj68NP8xrHiAhURfxoKHZwrCeAQjRx6BAgBEAU&amp;url=/url?sa%3Di%26rct%3Dj%26q%3D%26esrc%3Ds%26source%3Dimages%26cd%3D%26ved%3D%26url%3Dhttps://newvitruvian.com/explore/thanks-clipart-powerpoint-presentation/%26psig%3DAOvVaw1UCQNARMZKMGRBaJWYkW-K%26ust%3D1558697478161836&amp;psig=AOvVaw1UCQNARMZKMGRBaJWYkW-K&amp;ust=1558697478161836" TargetMode="External"/><Relationship Id="rId1" Type="http://schemas.openxmlformats.org/officeDocument/2006/relationships/slideLayout" Target="../slideLayouts/slideLayout11.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92216" y="2362545"/>
            <a:ext cx="8422176" cy="1066455"/>
          </a:xfrm>
        </p:spPr>
        <p:txBody>
          <a:bodyPr>
            <a:normAutofit fontScale="90000"/>
          </a:bodyPr>
          <a:lstStyle/>
          <a:p>
            <a:pPr algn="ctr"/>
            <a:br>
              <a:rPr lang="pt-PT" sz="2800" dirty="0">
                <a:solidFill>
                  <a:schemeClr val="accent1"/>
                </a:solidFill>
              </a:rPr>
            </a:br>
            <a:r>
              <a:rPr lang="pt-PT" sz="3300" dirty="0">
                <a:solidFill>
                  <a:schemeClr val="accent1"/>
                </a:solidFill>
              </a:rPr>
              <a:t>A S.W.O.T. </a:t>
            </a:r>
            <a:r>
              <a:rPr lang="pt-PT" sz="3300" dirty="0" err="1">
                <a:solidFill>
                  <a:schemeClr val="accent1"/>
                </a:solidFill>
              </a:rPr>
              <a:t>analysis</a:t>
            </a:r>
            <a:r>
              <a:rPr lang="pt-PT" sz="3300" dirty="0">
                <a:solidFill>
                  <a:schemeClr val="accent1"/>
                </a:solidFill>
              </a:rPr>
              <a:t>: </a:t>
            </a:r>
            <a:br>
              <a:rPr lang="pt-PT" sz="3300" dirty="0">
                <a:solidFill>
                  <a:schemeClr val="accent1"/>
                </a:solidFill>
              </a:rPr>
            </a:br>
            <a:r>
              <a:rPr lang="pt-PT" sz="3300" dirty="0">
                <a:solidFill>
                  <a:schemeClr val="accent1"/>
                </a:solidFill>
              </a:rPr>
              <a:t>A </a:t>
            </a:r>
            <a:r>
              <a:rPr lang="pt-PT" sz="3300" dirty="0" err="1">
                <a:solidFill>
                  <a:schemeClr val="accent1"/>
                </a:solidFill>
              </a:rPr>
              <a:t>school’s</a:t>
            </a:r>
            <a:r>
              <a:rPr lang="pt-PT" sz="3300" dirty="0">
                <a:solidFill>
                  <a:schemeClr val="accent1"/>
                </a:solidFill>
              </a:rPr>
              <a:t> </a:t>
            </a:r>
            <a:r>
              <a:rPr lang="pt-PT" sz="3300" dirty="0" err="1">
                <a:solidFill>
                  <a:schemeClr val="accent1"/>
                </a:solidFill>
              </a:rPr>
              <a:t>reality</a:t>
            </a:r>
            <a:r>
              <a:rPr lang="pt-PT" sz="3300" dirty="0">
                <a:solidFill>
                  <a:schemeClr val="accent1"/>
                </a:solidFill>
              </a:rPr>
              <a:t> </a:t>
            </a:r>
            <a:r>
              <a:rPr lang="pt-PT" sz="3300" dirty="0" err="1">
                <a:solidFill>
                  <a:schemeClr val="accent1"/>
                </a:solidFill>
              </a:rPr>
              <a:t>and</a:t>
            </a:r>
            <a:r>
              <a:rPr lang="pt-PT" sz="3300" dirty="0">
                <a:solidFill>
                  <a:schemeClr val="accent1"/>
                </a:solidFill>
              </a:rPr>
              <a:t> </a:t>
            </a:r>
            <a:r>
              <a:rPr lang="pt-PT" sz="3300" dirty="0" err="1">
                <a:solidFill>
                  <a:schemeClr val="accent1"/>
                </a:solidFill>
              </a:rPr>
              <a:t>inspection’s</a:t>
            </a:r>
            <a:r>
              <a:rPr lang="pt-PT" sz="3300" dirty="0">
                <a:solidFill>
                  <a:schemeClr val="accent1"/>
                </a:solidFill>
              </a:rPr>
              <a:t> </a:t>
            </a:r>
            <a:r>
              <a:rPr lang="pt-PT" sz="3300" dirty="0" err="1">
                <a:solidFill>
                  <a:schemeClr val="accent1"/>
                </a:solidFill>
              </a:rPr>
              <a:t>contribution</a:t>
            </a:r>
            <a:br>
              <a:rPr lang="pt-PT" sz="3300" dirty="0">
                <a:solidFill>
                  <a:schemeClr val="accent1"/>
                </a:solidFill>
              </a:rPr>
            </a:br>
            <a:endParaRPr lang="pt-PT" sz="3300" dirty="0">
              <a:solidFill>
                <a:schemeClr val="accent1"/>
              </a:solidFill>
            </a:endParaRPr>
          </a:p>
        </p:txBody>
      </p:sp>
      <p:sp>
        <p:nvSpPr>
          <p:cNvPr id="3" name="Subtítulo 2"/>
          <p:cNvSpPr>
            <a:spLocks noGrp="1"/>
          </p:cNvSpPr>
          <p:nvPr>
            <p:ph type="subTitle" idx="1"/>
          </p:nvPr>
        </p:nvSpPr>
        <p:spPr>
          <a:xfrm>
            <a:off x="1371600" y="4437112"/>
            <a:ext cx="6400800" cy="1201688"/>
          </a:xfrm>
        </p:spPr>
        <p:txBody>
          <a:bodyPr>
            <a:normAutofit fontScale="25000" lnSpcReduction="20000"/>
          </a:bodyPr>
          <a:lstStyle/>
          <a:p>
            <a:endParaRPr lang="pt-PT" dirty="0">
              <a:solidFill>
                <a:schemeClr val="accent1"/>
              </a:solidFill>
            </a:endParaRPr>
          </a:p>
          <a:p>
            <a:r>
              <a:rPr lang="pt-PT" sz="5600" dirty="0">
                <a:solidFill>
                  <a:schemeClr val="accent1"/>
                </a:solidFill>
              </a:rPr>
              <a:t>António Cerdeira</a:t>
            </a:r>
          </a:p>
          <a:p>
            <a:r>
              <a:rPr lang="pt-PT" sz="5600" dirty="0">
                <a:solidFill>
                  <a:schemeClr val="accent1"/>
                </a:solidFill>
              </a:rPr>
              <a:t>Noema Barbosa</a:t>
            </a:r>
          </a:p>
          <a:p>
            <a:endParaRPr lang="pt-PT" sz="5600" dirty="0">
              <a:solidFill>
                <a:schemeClr val="accent1"/>
              </a:solidFill>
            </a:endParaRPr>
          </a:p>
          <a:p>
            <a:endParaRPr lang="pt-PT" sz="5600" dirty="0">
              <a:solidFill>
                <a:schemeClr val="accent1"/>
              </a:solidFill>
            </a:endParaRPr>
          </a:p>
          <a:p>
            <a:r>
              <a:rPr lang="pt-PT" sz="5600" dirty="0">
                <a:solidFill>
                  <a:schemeClr val="accent1"/>
                </a:solidFill>
              </a:rPr>
              <a:t>30-31 </a:t>
            </a:r>
            <a:r>
              <a:rPr lang="pt-PT" sz="5600" dirty="0" err="1">
                <a:solidFill>
                  <a:schemeClr val="accent1"/>
                </a:solidFill>
              </a:rPr>
              <a:t>May</a:t>
            </a:r>
            <a:r>
              <a:rPr lang="pt-PT" sz="5600" dirty="0">
                <a:solidFill>
                  <a:schemeClr val="accent1"/>
                </a:solidFill>
              </a:rPr>
              <a:t>  - Funchal – Madeira Island - Portugal</a:t>
            </a:r>
          </a:p>
        </p:txBody>
      </p:sp>
      <p:pic>
        <p:nvPicPr>
          <p:cNvPr id="4" name="Imagem 3" descr="SRE_IRE_normal.jpg"/>
          <p:cNvPicPr/>
          <p:nvPr/>
        </p:nvPicPr>
        <p:blipFill>
          <a:blip r:embed="rId2"/>
          <a:stretch>
            <a:fillRect/>
          </a:stretch>
        </p:blipFill>
        <p:spPr>
          <a:xfrm>
            <a:off x="320844" y="216588"/>
            <a:ext cx="4251156" cy="1137845"/>
          </a:xfrm>
          <a:prstGeom prst="rect">
            <a:avLst/>
          </a:prstGeom>
        </p:spPr>
      </p:pic>
      <p:pic>
        <p:nvPicPr>
          <p:cNvPr id="1026" name="Picture 2" descr="D:\Fotos escola\Imagens escola\eb1_FonteRoch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2243" y="216588"/>
            <a:ext cx="1332148" cy="11378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rof\Desktop\Nova pasta\3.jpg">
            <a:extLst>
              <a:ext uri="{FF2B5EF4-FFF2-40B4-BE49-F238E27FC236}">
                <a16:creationId xmlns:a16="http://schemas.microsoft.com/office/drawing/2014/main" id="{545E9BBB-C853-4AB8-B3A0-3CFA10D05B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0342" y="3068960"/>
            <a:ext cx="4304049" cy="230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4745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1640DB-2BB6-4D92-A2E3-FE4569B8FC9A}"/>
              </a:ext>
            </a:extLst>
          </p:cNvPr>
          <p:cNvSpPr>
            <a:spLocks noGrp="1"/>
          </p:cNvSpPr>
          <p:nvPr>
            <p:ph type="title"/>
          </p:nvPr>
        </p:nvSpPr>
        <p:spPr>
          <a:xfrm>
            <a:off x="323528" y="132370"/>
            <a:ext cx="8496944" cy="1080120"/>
          </a:xfrm>
        </p:spPr>
        <p:txBody>
          <a:bodyPr/>
          <a:lstStyle/>
          <a:p>
            <a:r>
              <a:rPr lang="pt-PT" dirty="0">
                <a:solidFill>
                  <a:schemeClr val="accent1"/>
                </a:solidFill>
              </a:rPr>
              <a:t>5. </a:t>
            </a:r>
            <a:r>
              <a:rPr lang="pt-PT" dirty="0" err="1">
                <a:solidFill>
                  <a:schemeClr val="accent1"/>
                </a:solidFill>
              </a:rPr>
              <a:t>School</a:t>
            </a:r>
            <a:r>
              <a:rPr lang="pt-PT" dirty="0">
                <a:solidFill>
                  <a:schemeClr val="accent1"/>
                </a:solidFill>
              </a:rPr>
              <a:t> </a:t>
            </a:r>
            <a:r>
              <a:rPr lang="pt-PT" dirty="0" err="1">
                <a:solidFill>
                  <a:schemeClr val="accent1"/>
                </a:solidFill>
              </a:rPr>
              <a:t>work</a:t>
            </a:r>
            <a:r>
              <a:rPr lang="pt-PT" dirty="0">
                <a:solidFill>
                  <a:schemeClr val="accent1"/>
                </a:solidFill>
              </a:rPr>
              <a:t> </a:t>
            </a:r>
            <a:r>
              <a:rPr lang="pt-PT" dirty="0" err="1">
                <a:solidFill>
                  <a:schemeClr val="accent1"/>
                </a:solidFill>
              </a:rPr>
              <a:t>methodology</a:t>
            </a:r>
            <a:r>
              <a:rPr lang="pt-PT" dirty="0">
                <a:solidFill>
                  <a:schemeClr val="accent1"/>
                </a:solidFill>
              </a:rPr>
              <a:t> - DYNAMICS</a:t>
            </a:r>
          </a:p>
        </p:txBody>
      </p:sp>
      <p:graphicFrame>
        <p:nvGraphicFramePr>
          <p:cNvPr id="3" name="Marcador de Posição de Conteúdo 4">
            <a:extLst>
              <a:ext uri="{FF2B5EF4-FFF2-40B4-BE49-F238E27FC236}">
                <a16:creationId xmlns:a16="http://schemas.microsoft.com/office/drawing/2014/main" id="{821D2C6B-AF35-4606-936F-A3BD1A786624}"/>
              </a:ext>
            </a:extLst>
          </p:cNvPr>
          <p:cNvGraphicFramePr>
            <a:graphicFrameLocks/>
          </p:cNvGraphicFramePr>
          <p:nvPr>
            <p:extLst>
              <p:ext uri="{D42A27DB-BD31-4B8C-83A1-F6EECF244321}">
                <p14:modId xmlns:p14="http://schemas.microsoft.com/office/powerpoint/2010/main" val="2459762676"/>
              </p:ext>
            </p:extLst>
          </p:nvPr>
        </p:nvGraphicFramePr>
        <p:xfrm>
          <a:off x="263961" y="1212490"/>
          <a:ext cx="4536504" cy="4834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Imagem 11">
            <a:extLst>
              <a:ext uri="{FF2B5EF4-FFF2-40B4-BE49-F238E27FC236}">
                <a16:creationId xmlns:a16="http://schemas.microsoft.com/office/drawing/2014/main" id="{737B862F-F731-4F8B-B7F8-9E1F8AFDB8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6045" y="3077707"/>
            <a:ext cx="901699" cy="1205454"/>
          </a:xfrm>
          <a:prstGeom prst="rect">
            <a:avLst/>
          </a:prstGeom>
        </p:spPr>
      </p:pic>
      <p:pic>
        <p:nvPicPr>
          <p:cNvPr id="21" name="Imagem 20">
            <a:extLst>
              <a:ext uri="{FF2B5EF4-FFF2-40B4-BE49-F238E27FC236}">
                <a16:creationId xmlns:a16="http://schemas.microsoft.com/office/drawing/2014/main" id="{1F791151-3EA3-4719-AF29-E441E790BE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0796" y="3074204"/>
            <a:ext cx="887378" cy="1186309"/>
          </a:xfrm>
          <a:prstGeom prst="rect">
            <a:avLst/>
          </a:prstGeom>
        </p:spPr>
      </p:pic>
      <p:pic>
        <p:nvPicPr>
          <p:cNvPr id="28" name="Imagem 27">
            <a:extLst>
              <a:ext uri="{FF2B5EF4-FFF2-40B4-BE49-F238E27FC236}">
                <a16:creationId xmlns:a16="http://schemas.microsoft.com/office/drawing/2014/main" id="{1BC8E6E2-30F9-4259-850A-5F764CD3C1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0158" y="4398537"/>
            <a:ext cx="1544926" cy="1155630"/>
          </a:xfrm>
          <a:prstGeom prst="rect">
            <a:avLst/>
          </a:prstGeom>
        </p:spPr>
      </p:pic>
      <p:pic>
        <p:nvPicPr>
          <p:cNvPr id="30" name="Imagem 29">
            <a:extLst>
              <a:ext uri="{FF2B5EF4-FFF2-40B4-BE49-F238E27FC236}">
                <a16:creationId xmlns:a16="http://schemas.microsoft.com/office/drawing/2014/main" id="{1971B7B1-253F-4D99-BB7F-AE9D9841CB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0262" y="3089039"/>
            <a:ext cx="906962" cy="1212490"/>
          </a:xfrm>
          <a:prstGeom prst="rect">
            <a:avLst/>
          </a:prstGeom>
        </p:spPr>
      </p:pic>
      <p:pic>
        <p:nvPicPr>
          <p:cNvPr id="32" name="Imagem 31">
            <a:extLst>
              <a:ext uri="{FF2B5EF4-FFF2-40B4-BE49-F238E27FC236}">
                <a16:creationId xmlns:a16="http://schemas.microsoft.com/office/drawing/2014/main" id="{69E36F6E-25D6-4B0B-9E00-82EDB0B2A15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89368" y="3070671"/>
            <a:ext cx="906962" cy="1212490"/>
          </a:xfrm>
          <a:prstGeom prst="rect">
            <a:avLst/>
          </a:prstGeom>
        </p:spPr>
      </p:pic>
      <p:sp>
        <p:nvSpPr>
          <p:cNvPr id="33" name="Oval 32">
            <a:extLst>
              <a:ext uri="{FF2B5EF4-FFF2-40B4-BE49-F238E27FC236}">
                <a16:creationId xmlns:a16="http://schemas.microsoft.com/office/drawing/2014/main" id="{92693EDF-0A1F-4909-A656-0B36757C8A00}"/>
              </a:ext>
            </a:extLst>
          </p:cNvPr>
          <p:cNvSpPr/>
          <p:nvPr/>
        </p:nvSpPr>
        <p:spPr>
          <a:xfrm>
            <a:off x="4382677" y="655407"/>
            <a:ext cx="988119" cy="1020992"/>
          </a:xfrm>
          <a:prstGeom prst="ellipse">
            <a:avLst/>
          </a:prstGeom>
          <a:blipFill rotWithShape="1">
            <a:blip r:embed="rId12" cstate="print">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4" name="Oval 33">
            <a:extLst>
              <a:ext uri="{FF2B5EF4-FFF2-40B4-BE49-F238E27FC236}">
                <a16:creationId xmlns:a16="http://schemas.microsoft.com/office/drawing/2014/main" id="{5B6E81C9-11D7-4726-A120-FD74795082F7}"/>
              </a:ext>
            </a:extLst>
          </p:cNvPr>
          <p:cNvSpPr/>
          <p:nvPr/>
        </p:nvSpPr>
        <p:spPr>
          <a:xfrm>
            <a:off x="5464685" y="709523"/>
            <a:ext cx="985014" cy="1061611"/>
          </a:xfrm>
          <a:prstGeom prst="ellipse">
            <a:avLst/>
          </a:prstGeom>
          <a:blipFill rotWithShape="1">
            <a:blip r:embed="rId13" cstate="print">
              <a:extLst>
                <a:ext uri="{28A0092B-C50C-407E-A947-70E740481C1C}">
                  <a14:useLocalDpi xmlns:a14="http://schemas.microsoft.com/office/drawing/2010/main" val="0"/>
                </a:ext>
              </a:extLst>
            </a:blip>
            <a:srcRect/>
            <a:stretch>
              <a:fillRect l="-19000" r="-1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5" name="Oval 34">
            <a:extLst>
              <a:ext uri="{FF2B5EF4-FFF2-40B4-BE49-F238E27FC236}">
                <a16:creationId xmlns:a16="http://schemas.microsoft.com/office/drawing/2014/main" id="{A93A0A55-6027-4E06-A9E7-5FE5CD199554}"/>
              </a:ext>
            </a:extLst>
          </p:cNvPr>
          <p:cNvSpPr/>
          <p:nvPr/>
        </p:nvSpPr>
        <p:spPr>
          <a:xfrm>
            <a:off x="4741454" y="1761221"/>
            <a:ext cx="1177419" cy="1205637"/>
          </a:xfrm>
          <a:prstGeom prst="ellipse">
            <a:avLst/>
          </a:prstGeom>
          <a:blipFill rotWithShape="1">
            <a:blip r:embed="rId14" cstate="print">
              <a:extLst>
                <a:ext uri="{28A0092B-C50C-407E-A947-70E740481C1C}">
                  <a14:useLocalDpi xmlns:a14="http://schemas.microsoft.com/office/drawing/2010/main" val="0"/>
                </a:ext>
              </a:extLst>
            </a:blip>
            <a:srcRect/>
            <a:stretch>
              <a:fillRect t="-13000" b="-1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6" name="Oval 35">
            <a:extLst>
              <a:ext uri="{FF2B5EF4-FFF2-40B4-BE49-F238E27FC236}">
                <a16:creationId xmlns:a16="http://schemas.microsoft.com/office/drawing/2014/main" id="{381A5C23-B9BE-4304-AE69-1647817BE3E8}"/>
              </a:ext>
            </a:extLst>
          </p:cNvPr>
          <p:cNvSpPr/>
          <p:nvPr/>
        </p:nvSpPr>
        <p:spPr>
          <a:xfrm>
            <a:off x="6243421" y="1879238"/>
            <a:ext cx="1105565" cy="964920"/>
          </a:xfrm>
          <a:prstGeom prst="ellipse">
            <a:avLst/>
          </a:prstGeom>
          <a:blipFill rotWithShape="1">
            <a:blip r:embed="rId15"/>
            <a:srcRect/>
            <a:stretch>
              <a:fillRect t="-15000" b="-1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7" name="Oval 36">
            <a:extLst>
              <a:ext uri="{FF2B5EF4-FFF2-40B4-BE49-F238E27FC236}">
                <a16:creationId xmlns:a16="http://schemas.microsoft.com/office/drawing/2014/main" id="{358759CD-3D91-4564-B79B-989F6B9673BE}"/>
              </a:ext>
            </a:extLst>
          </p:cNvPr>
          <p:cNvSpPr/>
          <p:nvPr/>
        </p:nvSpPr>
        <p:spPr>
          <a:xfrm>
            <a:off x="6510158" y="790622"/>
            <a:ext cx="864096" cy="843735"/>
          </a:xfrm>
          <a:prstGeom prst="ellipse">
            <a:avLst/>
          </a:prstGeom>
          <a:blipFill>
            <a:blip r:embed="rId16" cstate="print">
              <a:extLst>
                <a:ext uri="{28A0092B-C50C-407E-A947-70E740481C1C}">
                  <a14:useLocalDpi xmlns:a14="http://schemas.microsoft.com/office/drawing/2010/main" val="0"/>
                </a:ext>
              </a:extLst>
            </a:blip>
            <a:srcRect/>
            <a:stretch>
              <a:fillRect l="-22000" r="-2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8" name="Oval 37">
            <a:extLst>
              <a:ext uri="{FF2B5EF4-FFF2-40B4-BE49-F238E27FC236}">
                <a16:creationId xmlns:a16="http://schemas.microsoft.com/office/drawing/2014/main" id="{7BD2A7B9-6677-4791-9E3D-09EEC80B84A6}"/>
              </a:ext>
            </a:extLst>
          </p:cNvPr>
          <p:cNvSpPr/>
          <p:nvPr/>
        </p:nvSpPr>
        <p:spPr>
          <a:xfrm>
            <a:off x="7483484" y="959533"/>
            <a:ext cx="1544927" cy="1349647"/>
          </a:xfrm>
          <a:prstGeom prst="ellipse">
            <a:avLst/>
          </a:prstGeom>
          <a:blipFill rotWithShape="1">
            <a:blip r:embed="rId17" cstate="print">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42" name="Imagem 41">
            <a:extLst>
              <a:ext uri="{FF2B5EF4-FFF2-40B4-BE49-F238E27FC236}">
                <a16:creationId xmlns:a16="http://schemas.microsoft.com/office/drawing/2014/main" id="{3C46A4BF-5B8A-419F-B094-A0FDFD754FA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07802" y="4368013"/>
            <a:ext cx="901698" cy="1205452"/>
          </a:xfrm>
          <a:prstGeom prst="rect">
            <a:avLst/>
          </a:prstGeom>
        </p:spPr>
      </p:pic>
      <p:pic>
        <p:nvPicPr>
          <p:cNvPr id="48" name="Imagem 47">
            <a:extLst>
              <a:ext uri="{FF2B5EF4-FFF2-40B4-BE49-F238E27FC236}">
                <a16:creationId xmlns:a16="http://schemas.microsoft.com/office/drawing/2014/main" id="{E58B3166-B4FF-446B-BAE1-61B7BA84E87F}"/>
              </a:ext>
            </a:extLst>
          </p:cNvPr>
          <p:cNvPicPr>
            <a:picLocks noChangeAspect="1"/>
          </p:cNvPicPr>
          <p:nvPr/>
        </p:nvPicPr>
        <p:blipFill rotWithShape="1">
          <a:blip r:embed="rId19">
            <a:extLst>
              <a:ext uri="{28A0092B-C50C-407E-A947-70E740481C1C}">
                <a14:useLocalDpi xmlns:a14="http://schemas.microsoft.com/office/drawing/2010/main" val="0"/>
              </a:ext>
            </a:extLst>
          </a:blip>
          <a:srcRect l="25108" t="38533" b="30623"/>
          <a:stretch/>
        </p:blipFill>
        <p:spPr>
          <a:xfrm>
            <a:off x="5680111" y="5651175"/>
            <a:ext cx="1310208" cy="964920"/>
          </a:xfrm>
          <a:prstGeom prst="rect">
            <a:avLst/>
          </a:prstGeom>
        </p:spPr>
      </p:pic>
      <p:pic>
        <p:nvPicPr>
          <p:cNvPr id="5" name="Imagem 4">
            <a:extLst>
              <a:ext uri="{FF2B5EF4-FFF2-40B4-BE49-F238E27FC236}">
                <a16:creationId xmlns:a16="http://schemas.microsoft.com/office/drawing/2014/main" id="{D7B47908-4B4A-4622-8DFE-7873EF963C7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47837" y="4367858"/>
            <a:ext cx="887378" cy="1186309"/>
          </a:xfrm>
          <a:prstGeom prst="rect">
            <a:avLst/>
          </a:prstGeom>
        </p:spPr>
      </p:pic>
    </p:spTree>
    <p:extLst>
      <p:ext uri="{BB962C8B-B14F-4D97-AF65-F5344CB8AC3E}">
        <p14:creationId xmlns:p14="http://schemas.microsoft.com/office/powerpoint/2010/main" val="2716392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F568C7-FBAF-4AD4-94C5-D88EA684E081}"/>
              </a:ext>
            </a:extLst>
          </p:cNvPr>
          <p:cNvSpPr>
            <a:spLocks noGrp="1"/>
          </p:cNvSpPr>
          <p:nvPr>
            <p:ph type="title"/>
          </p:nvPr>
        </p:nvSpPr>
        <p:spPr>
          <a:xfrm>
            <a:off x="392460" y="188640"/>
            <a:ext cx="8287072" cy="1524000"/>
          </a:xfrm>
        </p:spPr>
        <p:txBody>
          <a:bodyPr>
            <a:normAutofit fontScale="90000"/>
          </a:bodyPr>
          <a:lstStyle/>
          <a:p>
            <a:r>
              <a:rPr lang="pt-PT" dirty="0"/>
              <a:t>6. </a:t>
            </a:r>
            <a:r>
              <a:rPr lang="pt-PT" dirty="0" err="1"/>
              <a:t>Inspection’s</a:t>
            </a:r>
            <a:r>
              <a:rPr lang="pt-PT" dirty="0"/>
              <a:t> </a:t>
            </a:r>
            <a:r>
              <a:rPr lang="pt-PT" dirty="0" err="1"/>
              <a:t>intervention</a:t>
            </a:r>
            <a:r>
              <a:rPr lang="pt-PT" dirty="0"/>
              <a:t> </a:t>
            </a:r>
            <a:br>
              <a:rPr lang="pt-PT" dirty="0"/>
            </a:br>
            <a:r>
              <a:rPr lang="pt-PT" dirty="0"/>
              <a:t>– a </a:t>
            </a:r>
            <a:r>
              <a:rPr lang="pt-PT" dirty="0" err="1"/>
              <a:t>co-creator</a:t>
            </a:r>
            <a:r>
              <a:rPr lang="pt-PT" dirty="0"/>
              <a:t>?</a:t>
            </a:r>
            <a:br>
              <a:rPr lang="pt-PT" dirty="0"/>
            </a:br>
            <a:endParaRPr lang="pt-PT" dirty="0"/>
          </a:p>
        </p:txBody>
      </p:sp>
      <p:graphicFrame>
        <p:nvGraphicFramePr>
          <p:cNvPr id="4" name="Marcador de Posição de Conteúdo 3">
            <a:extLst>
              <a:ext uri="{FF2B5EF4-FFF2-40B4-BE49-F238E27FC236}">
                <a16:creationId xmlns:a16="http://schemas.microsoft.com/office/drawing/2014/main" id="{2A26CB38-403D-4FCB-8A54-768B47E9472E}"/>
              </a:ext>
            </a:extLst>
          </p:cNvPr>
          <p:cNvGraphicFramePr>
            <a:graphicFrameLocks/>
          </p:cNvGraphicFramePr>
          <p:nvPr>
            <p:extLst>
              <p:ext uri="{D42A27DB-BD31-4B8C-83A1-F6EECF244321}">
                <p14:modId xmlns:p14="http://schemas.microsoft.com/office/powerpoint/2010/main" val="3208391472"/>
              </p:ext>
            </p:extLst>
          </p:nvPr>
        </p:nvGraphicFramePr>
        <p:xfrm>
          <a:off x="470898" y="1314768"/>
          <a:ext cx="8421582" cy="4562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4566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6AFACE-2BAC-4BC3-96A3-D1C9AA98E5E1}"/>
              </a:ext>
            </a:extLst>
          </p:cNvPr>
          <p:cNvSpPr>
            <a:spLocks noGrp="1"/>
          </p:cNvSpPr>
          <p:nvPr>
            <p:ph type="title"/>
          </p:nvPr>
        </p:nvSpPr>
        <p:spPr>
          <a:xfrm>
            <a:off x="356456" y="188640"/>
            <a:ext cx="8431088" cy="648072"/>
          </a:xfrm>
        </p:spPr>
        <p:txBody>
          <a:bodyPr/>
          <a:lstStyle/>
          <a:p>
            <a:r>
              <a:rPr lang="pt-PT" dirty="0"/>
              <a:t>6.1. </a:t>
            </a:r>
            <a:r>
              <a:rPr lang="pt-PT" dirty="0" err="1"/>
              <a:t>contribution’s</a:t>
            </a:r>
            <a:endParaRPr lang="pt-PT" dirty="0"/>
          </a:p>
        </p:txBody>
      </p:sp>
      <p:graphicFrame>
        <p:nvGraphicFramePr>
          <p:cNvPr id="4" name="Marcador de Posição de Conteúdo 3">
            <a:extLst>
              <a:ext uri="{FF2B5EF4-FFF2-40B4-BE49-F238E27FC236}">
                <a16:creationId xmlns:a16="http://schemas.microsoft.com/office/drawing/2014/main" id="{63AD0D6F-B2F7-434B-BBC0-99D8765E063C}"/>
              </a:ext>
            </a:extLst>
          </p:cNvPr>
          <p:cNvGraphicFramePr>
            <a:graphicFrameLocks/>
          </p:cNvGraphicFramePr>
          <p:nvPr>
            <p:extLst>
              <p:ext uri="{D42A27DB-BD31-4B8C-83A1-F6EECF244321}">
                <p14:modId xmlns:p14="http://schemas.microsoft.com/office/powerpoint/2010/main" val="2989572245"/>
              </p:ext>
            </p:extLst>
          </p:nvPr>
        </p:nvGraphicFramePr>
        <p:xfrm>
          <a:off x="365962" y="836712"/>
          <a:ext cx="8421582"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220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EBEC2D-C9E8-4138-9667-025D5D80A9C1}"/>
              </a:ext>
            </a:extLst>
          </p:cNvPr>
          <p:cNvSpPr>
            <a:spLocks noGrp="1"/>
          </p:cNvSpPr>
          <p:nvPr>
            <p:ph type="title"/>
          </p:nvPr>
        </p:nvSpPr>
        <p:spPr>
          <a:xfrm>
            <a:off x="533399" y="188640"/>
            <a:ext cx="7999041" cy="864096"/>
          </a:xfrm>
        </p:spPr>
        <p:txBody>
          <a:bodyPr>
            <a:normAutofit/>
          </a:bodyPr>
          <a:lstStyle/>
          <a:p>
            <a:r>
              <a:rPr lang="pt-PT" dirty="0"/>
              <a:t>6.2. </a:t>
            </a:r>
            <a:r>
              <a:rPr lang="pt-PT" dirty="0" err="1"/>
              <a:t>Main</a:t>
            </a:r>
            <a:r>
              <a:rPr lang="pt-PT" dirty="0"/>
              <a:t> </a:t>
            </a:r>
            <a:r>
              <a:rPr lang="pt-PT" dirty="0" err="1"/>
              <a:t>obstacles</a:t>
            </a:r>
            <a:endParaRPr lang="pt-PT" dirty="0"/>
          </a:p>
        </p:txBody>
      </p:sp>
      <p:sp>
        <p:nvSpPr>
          <p:cNvPr id="3" name="Marcador de Posição de Conteúdo 2">
            <a:extLst>
              <a:ext uri="{FF2B5EF4-FFF2-40B4-BE49-F238E27FC236}">
                <a16:creationId xmlns:a16="http://schemas.microsoft.com/office/drawing/2014/main" id="{68032CE7-65D5-45DD-8F36-C2C19E8B6B92}"/>
              </a:ext>
            </a:extLst>
          </p:cNvPr>
          <p:cNvSpPr>
            <a:spLocks noGrp="1"/>
          </p:cNvSpPr>
          <p:nvPr>
            <p:ph idx="1"/>
          </p:nvPr>
        </p:nvSpPr>
        <p:spPr>
          <a:xfrm>
            <a:off x="533398" y="1916832"/>
            <a:ext cx="7999042" cy="4464496"/>
          </a:xfrm>
        </p:spPr>
        <p:txBody>
          <a:bodyPr/>
          <a:lstStyle/>
          <a:p>
            <a:pPr lvl="2"/>
            <a:endParaRPr lang="pt-PT" dirty="0"/>
          </a:p>
        </p:txBody>
      </p:sp>
      <p:graphicFrame>
        <p:nvGraphicFramePr>
          <p:cNvPr id="7" name="Diagrama 6">
            <a:extLst>
              <a:ext uri="{FF2B5EF4-FFF2-40B4-BE49-F238E27FC236}">
                <a16:creationId xmlns:a16="http://schemas.microsoft.com/office/drawing/2014/main" id="{E5F655A1-E701-4CFB-B75B-F983F9569D39}"/>
              </a:ext>
            </a:extLst>
          </p:cNvPr>
          <p:cNvGraphicFramePr/>
          <p:nvPr>
            <p:extLst>
              <p:ext uri="{D42A27DB-BD31-4B8C-83A1-F6EECF244321}">
                <p14:modId xmlns:p14="http://schemas.microsoft.com/office/powerpoint/2010/main" val="731817274"/>
              </p:ext>
            </p:extLst>
          </p:nvPr>
        </p:nvGraphicFramePr>
        <p:xfrm>
          <a:off x="533399" y="908720"/>
          <a:ext cx="7999041"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427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013729BD-3E0D-4D01-9E33-C8B992FE9DFE}"/>
              </a:ext>
            </a:extLst>
          </p:cNvPr>
          <p:cNvSpPr/>
          <p:nvPr/>
        </p:nvSpPr>
        <p:spPr>
          <a:xfrm>
            <a:off x="755576" y="547562"/>
            <a:ext cx="7992888" cy="707886"/>
          </a:xfrm>
          <a:prstGeom prst="rect">
            <a:avLst/>
          </a:prstGeom>
        </p:spPr>
        <p:txBody>
          <a:bodyPr wrap="square">
            <a:spAutoFit/>
          </a:bodyPr>
          <a:lstStyle/>
          <a:p>
            <a:r>
              <a:rPr lang="pt-PT" sz="4000" dirty="0"/>
              <a:t>7. REFLECTIONS…</a:t>
            </a:r>
          </a:p>
        </p:txBody>
      </p:sp>
      <p:pic>
        <p:nvPicPr>
          <p:cNvPr id="3" name="Imagem 2">
            <a:extLst>
              <a:ext uri="{FF2B5EF4-FFF2-40B4-BE49-F238E27FC236}">
                <a16:creationId xmlns:a16="http://schemas.microsoft.com/office/drawing/2014/main" id="{D2BABB31-A200-4C70-AFA5-15445D73BD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556792"/>
            <a:ext cx="4680520" cy="4680520"/>
          </a:xfrm>
          <a:prstGeom prst="rect">
            <a:avLst/>
          </a:prstGeom>
        </p:spPr>
      </p:pic>
    </p:spTree>
    <p:extLst>
      <p:ext uri="{BB962C8B-B14F-4D97-AF65-F5344CB8AC3E}">
        <p14:creationId xmlns:p14="http://schemas.microsoft.com/office/powerpoint/2010/main" val="2938232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F76172-FC79-4832-9484-5D93D9898AC0}"/>
              </a:ext>
            </a:extLst>
          </p:cNvPr>
          <p:cNvSpPr>
            <a:spLocks noGrp="1"/>
          </p:cNvSpPr>
          <p:nvPr>
            <p:ph type="title"/>
          </p:nvPr>
        </p:nvSpPr>
        <p:spPr>
          <a:xfrm>
            <a:off x="251520" y="5213463"/>
            <a:ext cx="8640960" cy="881892"/>
          </a:xfrm>
        </p:spPr>
        <p:txBody>
          <a:bodyPr>
            <a:normAutofit/>
          </a:bodyPr>
          <a:lstStyle/>
          <a:p>
            <a:pPr algn="ctr"/>
            <a:r>
              <a:rPr lang="pt-PT" sz="2800" dirty="0"/>
              <a:t>7.1. </a:t>
            </a:r>
            <a:r>
              <a:rPr lang="pt-PT" sz="2800" dirty="0" err="1"/>
              <a:t>Education</a:t>
            </a:r>
            <a:r>
              <a:rPr lang="pt-PT" sz="2800" dirty="0"/>
              <a:t> </a:t>
            </a:r>
            <a:r>
              <a:rPr lang="pt-PT" sz="2800" dirty="0" err="1"/>
              <a:t>nowadays</a:t>
            </a:r>
            <a:r>
              <a:rPr lang="pt-PT" sz="2800" dirty="0"/>
              <a:t> – </a:t>
            </a:r>
            <a:r>
              <a:rPr lang="pt-PT" sz="2800" dirty="0" err="1"/>
              <a:t>Challenges</a:t>
            </a:r>
            <a:endParaRPr lang="pt-PT" sz="2800" dirty="0"/>
          </a:p>
        </p:txBody>
      </p:sp>
      <p:sp>
        <p:nvSpPr>
          <p:cNvPr id="4" name="Marcador de Posição de Conteúdo 3">
            <a:extLst>
              <a:ext uri="{FF2B5EF4-FFF2-40B4-BE49-F238E27FC236}">
                <a16:creationId xmlns:a16="http://schemas.microsoft.com/office/drawing/2014/main" id="{578F06D7-E271-48D4-8B93-88166699F45C}"/>
              </a:ext>
            </a:extLst>
          </p:cNvPr>
          <p:cNvSpPr>
            <a:spLocks noGrp="1"/>
          </p:cNvSpPr>
          <p:nvPr>
            <p:ph idx="1"/>
          </p:nvPr>
        </p:nvSpPr>
        <p:spPr>
          <a:xfrm>
            <a:off x="533400" y="533400"/>
            <a:ext cx="8215064" cy="3767670"/>
          </a:xfrm>
        </p:spPr>
        <p:txBody>
          <a:bodyPr/>
          <a:lstStyle/>
          <a:p>
            <a:pPr algn="ctr"/>
            <a:r>
              <a:rPr lang="pt-PT" dirty="0" err="1"/>
              <a:t>Please</a:t>
            </a:r>
            <a:r>
              <a:rPr lang="pt-PT" dirty="0"/>
              <a:t> </a:t>
            </a:r>
            <a:r>
              <a:rPr lang="pt-PT" dirty="0" err="1"/>
              <a:t>see</a:t>
            </a:r>
            <a:r>
              <a:rPr lang="pt-PT" dirty="0"/>
              <a:t> </a:t>
            </a:r>
            <a:r>
              <a:rPr lang="pt-PT" dirty="0" err="1"/>
              <a:t>the</a:t>
            </a:r>
            <a:r>
              <a:rPr lang="pt-PT" dirty="0"/>
              <a:t> “BRIDGE” short </a:t>
            </a:r>
            <a:r>
              <a:rPr lang="pt-PT" dirty="0" err="1"/>
              <a:t>animated</a:t>
            </a:r>
            <a:r>
              <a:rPr lang="pt-PT" dirty="0"/>
              <a:t> </a:t>
            </a:r>
            <a:r>
              <a:rPr lang="pt-PT" dirty="0" err="1"/>
              <a:t>film</a:t>
            </a:r>
            <a:r>
              <a:rPr lang="pt-PT" dirty="0"/>
              <a:t> in </a:t>
            </a:r>
            <a:r>
              <a:rPr lang="pt-PT" dirty="0" err="1"/>
              <a:t>the</a:t>
            </a:r>
            <a:r>
              <a:rPr lang="pt-PT" dirty="0"/>
              <a:t> link </a:t>
            </a:r>
            <a:r>
              <a:rPr lang="pt-PT" dirty="0" err="1"/>
              <a:t>below</a:t>
            </a:r>
            <a:r>
              <a:rPr lang="pt-PT" dirty="0"/>
              <a:t>…</a:t>
            </a:r>
          </a:p>
          <a:p>
            <a:pPr marL="0" indent="0" algn="ctr">
              <a:buNone/>
            </a:pPr>
            <a:endParaRPr lang="pt-PT" dirty="0"/>
          </a:p>
          <a:p>
            <a:pPr algn="ctr"/>
            <a:r>
              <a:rPr lang="pt-PT" dirty="0">
                <a:hlinkClick r:id="rId2"/>
              </a:rPr>
              <a:t>https://www.youtube.com/watch?v=_u1vQ7Mh4Sk</a:t>
            </a:r>
            <a:endParaRPr lang="pt-PT" dirty="0"/>
          </a:p>
          <a:p>
            <a:pPr algn="ctr"/>
            <a:endParaRPr lang="pt-PT" dirty="0"/>
          </a:p>
          <a:p>
            <a:pPr algn="ctr"/>
            <a:endParaRPr lang="pt-PT" dirty="0"/>
          </a:p>
        </p:txBody>
      </p:sp>
    </p:spTree>
    <p:extLst>
      <p:ext uri="{BB962C8B-B14F-4D97-AF65-F5344CB8AC3E}">
        <p14:creationId xmlns:p14="http://schemas.microsoft.com/office/powerpoint/2010/main" val="4113154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AD643694-D284-4C41-81AE-19A90D04C89E}"/>
              </a:ext>
            </a:extLst>
          </p:cNvPr>
          <p:cNvSpPr txBox="1"/>
          <p:nvPr/>
        </p:nvSpPr>
        <p:spPr>
          <a:xfrm>
            <a:off x="755576" y="1166842"/>
            <a:ext cx="7632848" cy="5570756"/>
          </a:xfrm>
          <a:prstGeom prst="rect">
            <a:avLst/>
          </a:prstGeom>
          <a:noFill/>
        </p:spPr>
        <p:txBody>
          <a:bodyPr wrap="square" rtlCol="0">
            <a:spAutoFit/>
          </a:bodyPr>
          <a:lstStyle/>
          <a:p>
            <a:pPr algn="just"/>
            <a:endParaRPr lang="en-US" sz="1600" dirty="0"/>
          </a:p>
          <a:p>
            <a:pPr algn="just"/>
            <a:r>
              <a:rPr lang="en-US" sz="1700" dirty="0"/>
              <a:t>Society is evolving so fast, as well as </a:t>
            </a:r>
            <a:r>
              <a:rPr lang="en-US" sz="1700"/>
              <a:t>technology, and </a:t>
            </a:r>
            <a:r>
              <a:rPr lang="en-US" sz="1700" dirty="0"/>
              <a:t>the needs aren’t the same from those in the past. </a:t>
            </a:r>
          </a:p>
          <a:p>
            <a:pPr algn="just"/>
            <a:endParaRPr lang="en-US" sz="1700" dirty="0"/>
          </a:p>
          <a:p>
            <a:pPr algn="just"/>
            <a:r>
              <a:rPr lang="en-US" sz="1700" dirty="0"/>
              <a:t>Challenges are everywhere: in education, society, family structures, their roles.</a:t>
            </a:r>
          </a:p>
          <a:p>
            <a:pPr algn="just"/>
            <a:endParaRPr lang="en-US" sz="1700" dirty="0"/>
          </a:p>
          <a:p>
            <a:pPr algn="just"/>
            <a:r>
              <a:rPr lang="en-US" sz="1700" dirty="0"/>
              <a:t>Collaboration is essential now times in order to try to find accurate answers.</a:t>
            </a:r>
          </a:p>
          <a:p>
            <a:pPr algn="just"/>
            <a:endParaRPr lang="en-US" sz="1700" dirty="0"/>
          </a:p>
          <a:p>
            <a:pPr algn="just"/>
            <a:r>
              <a:rPr lang="en-US" sz="1700" dirty="0"/>
              <a:t>And as teachers/educators, we have a special task: to prepare our children, future citizens of tomorrow, to be participative, interventive, and adaptive to all circumstances. </a:t>
            </a:r>
          </a:p>
          <a:p>
            <a:pPr algn="just"/>
            <a:endParaRPr lang="en-US" sz="1700" dirty="0"/>
          </a:p>
          <a:p>
            <a:pPr algn="just"/>
            <a:r>
              <a:rPr lang="en-US" sz="1700" dirty="0"/>
              <a:t>So that they can embrace the future successfully, we have to allow them the opportunity to try, to develop as many skills as they can, through the articulation between subjects, contents, the diversification of activities, strategies, materials, and resources.</a:t>
            </a:r>
          </a:p>
          <a:p>
            <a:pPr algn="just"/>
            <a:endParaRPr lang="en-US" sz="1700" dirty="0"/>
          </a:p>
          <a:p>
            <a:pPr algn="just"/>
            <a:endParaRPr lang="en-US" sz="1600" dirty="0"/>
          </a:p>
          <a:p>
            <a:pPr algn="just"/>
            <a:endParaRPr lang="en-US" dirty="0"/>
          </a:p>
        </p:txBody>
      </p:sp>
      <p:sp>
        <p:nvSpPr>
          <p:cNvPr id="3" name="Retângulo 2">
            <a:extLst>
              <a:ext uri="{FF2B5EF4-FFF2-40B4-BE49-F238E27FC236}">
                <a16:creationId xmlns:a16="http://schemas.microsoft.com/office/drawing/2014/main" id="{6B0B2644-298D-41DE-8687-FEEBE84F8625}"/>
              </a:ext>
            </a:extLst>
          </p:cNvPr>
          <p:cNvSpPr/>
          <p:nvPr/>
        </p:nvSpPr>
        <p:spPr>
          <a:xfrm>
            <a:off x="791319" y="476672"/>
            <a:ext cx="7632848" cy="584775"/>
          </a:xfrm>
          <a:prstGeom prst="rect">
            <a:avLst/>
          </a:prstGeom>
        </p:spPr>
        <p:txBody>
          <a:bodyPr wrap="square">
            <a:spAutoFit/>
          </a:bodyPr>
          <a:lstStyle/>
          <a:p>
            <a:r>
              <a:rPr lang="pt-PT" sz="3200" dirty="0">
                <a:latin typeface="+mj-lt"/>
              </a:rPr>
              <a:t>8. CONCLUSION</a:t>
            </a:r>
          </a:p>
        </p:txBody>
      </p:sp>
    </p:spTree>
    <p:extLst>
      <p:ext uri="{BB962C8B-B14F-4D97-AF65-F5344CB8AC3E}">
        <p14:creationId xmlns:p14="http://schemas.microsoft.com/office/powerpoint/2010/main" val="383767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 calcmode="lin" valueType="num">
                                      <p:cBhvr additive="base">
                                        <p:cTn id="2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 calcmode="lin" valueType="num">
                                      <p:cBhvr additive="base">
                                        <p:cTn id="3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090421C2-27B7-4553-8F32-3832E912AD84}"/>
              </a:ext>
            </a:extLst>
          </p:cNvPr>
          <p:cNvSpPr/>
          <p:nvPr/>
        </p:nvSpPr>
        <p:spPr>
          <a:xfrm>
            <a:off x="539552" y="674400"/>
            <a:ext cx="8280920" cy="5509200"/>
          </a:xfrm>
          <a:prstGeom prst="rect">
            <a:avLst/>
          </a:prstGeom>
        </p:spPr>
        <p:txBody>
          <a:bodyPr wrap="square">
            <a:spAutoFit/>
          </a:bodyPr>
          <a:lstStyle/>
          <a:p>
            <a:pPr algn="just"/>
            <a:endParaRPr lang="en-US" sz="1600" spc="25" dirty="0">
              <a:ea typeface="Calibri" panose="020F0502020204030204" pitchFamily="34" charset="0"/>
            </a:endParaRPr>
          </a:p>
          <a:p>
            <a:pPr algn="just"/>
            <a:endParaRPr lang="en-US" sz="1600" spc="25" dirty="0">
              <a:ea typeface="Calibri" panose="020F0502020204030204" pitchFamily="34" charset="0"/>
            </a:endParaRPr>
          </a:p>
          <a:p>
            <a:pPr algn="just"/>
            <a:r>
              <a:rPr lang="en-US" sz="1600" spc="25" dirty="0">
                <a:ea typeface="Calibri" panose="020F0502020204030204" pitchFamily="34" charset="0"/>
              </a:rPr>
              <a:t>Any strategy implemented concerning education has to be thought and viewed in a collaborative way, as making part of a process of constant learning, interactive relationships, partnerships, sharing and profound knowledge of the educational, social, historical, political, cultural context, in order to maintain the identity of cultures, people and its roots but also opened to the world.</a:t>
            </a:r>
          </a:p>
          <a:p>
            <a:pPr algn="just"/>
            <a:endParaRPr lang="en-US" sz="1600" spc="25" dirty="0">
              <a:ea typeface="Calibri" panose="020F0502020204030204" pitchFamily="34" charset="0"/>
            </a:endParaRPr>
          </a:p>
          <a:p>
            <a:pPr algn="just"/>
            <a:r>
              <a:rPr lang="en-US" sz="1600" spc="25" dirty="0">
                <a:ea typeface="Calibri" panose="020F0502020204030204" pitchFamily="34" charset="0"/>
              </a:rPr>
              <a:t>Co-creating and opening up schools to new ideas, strategies, methodologies, and sharing them can be scary, but rewarding as well, since it puts us in contact with new ways of thinking, new energy benefits due to sharing perspectives and collaborating. </a:t>
            </a:r>
          </a:p>
          <a:p>
            <a:pPr algn="just"/>
            <a:endParaRPr lang="en-US" sz="1600" spc="25" dirty="0">
              <a:ea typeface="Calibri" panose="020F0502020204030204" pitchFamily="34" charset="0"/>
            </a:endParaRPr>
          </a:p>
          <a:p>
            <a:pPr algn="just"/>
            <a:r>
              <a:rPr lang="en-US" sz="1600" spc="25" dirty="0">
                <a:ea typeface="Calibri" panose="020F0502020204030204" pitchFamily="34" charset="0"/>
              </a:rPr>
              <a:t>Unfortunately, co-creation is not a fail-proof innovation process: there’s no guarantee, though we can always get great meetings of minds, fresh perspectives, and inspiring ideas, that may guide us in finding more accurate answers and the right direction.</a:t>
            </a:r>
          </a:p>
          <a:p>
            <a:pPr algn="just"/>
            <a:endParaRPr lang="en-US" sz="1600" spc="25" dirty="0">
              <a:ea typeface="Calibri" panose="020F0502020204030204" pitchFamily="34" charset="0"/>
            </a:endParaRPr>
          </a:p>
          <a:p>
            <a:pPr algn="just"/>
            <a:endParaRPr lang="en-US" sz="1600" spc="25" dirty="0">
              <a:ea typeface="Calibri" panose="020F0502020204030204" pitchFamily="34" charset="0"/>
            </a:endParaRPr>
          </a:p>
          <a:p>
            <a:pPr algn="just"/>
            <a:endParaRPr lang="en-US" sz="1600" spc="25" dirty="0">
              <a:ea typeface="Calibri" panose="020F0502020204030204" pitchFamily="34" charset="0"/>
            </a:endParaRPr>
          </a:p>
          <a:p>
            <a:pPr algn="just"/>
            <a:endParaRPr lang="en-US" sz="1600" spc="25" dirty="0">
              <a:ea typeface="Calibri" panose="020F0502020204030204" pitchFamily="34" charset="0"/>
            </a:endParaRPr>
          </a:p>
        </p:txBody>
      </p:sp>
    </p:spTree>
    <p:extLst>
      <p:ext uri="{BB962C8B-B14F-4D97-AF65-F5344CB8AC3E}">
        <p14:creationId xmlns:p14="http://schemas.microsoft.com/office/powerpoint/2010/main" val="358046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a:xfrm>
            <a:off x="637765" y="1408810"/>
            <a:ext cx="7772400" cy="1470025"/>
          </a:xfrm>
        </p:spPr>
        <p:txBody>
          <a:bodyPr>
            <a:normAutofit/>
          </a:bodyPr>
          <a:lstStyle/>
          <a:p>
            <a:br>
              <a:rPr lang="pt-PT" dirty="0"/>
            </a:br>
            <a:endParaRPr lang="pt-PT" dirty="0"/>
          </a:p>
        </p:txBody>
      </p:sp>
      <p:sp>
        <p:nvSpPr>
          <p:cNvPr id="2" name="CaixaDeTexto 1">
            <a:extLst>
              <a:ext uri="{FF2B5EF4-FFF2-40B4-BE49-F238E27FC236}">
                <a16:creationId xmlns:a16="http://schemas.microsoft.com/office/drawing/2014/main" id="{2EF75C14-AC49-496E-86F7-4C803F4417D0}"/>
              </a:ext>
            </a:extLst>
          </p:cNvPr>
          <p:cNvSpPr txBox="1"/>
          <p:nvPr/>
        </p:nvSpPr>
        <p:spPr>
          <a:xfrm>
            <a:off x="733835" y="1408810"/>
            <a:ext cx="7510574" cy="2308324"/>
          </a:xfrm>
          <a:prstGeom prst="rect">
            <a:avLst/>
          </a:prstGeom>
          <a:noFill/>
        </p:spPr>
        <p:txBody>
          <a:bodyPr wrap="square" rtlCol="0">
            <a:spAutoFit/>
          </a:bodyPr>
          <a:lstStyle/>
          <a:p>
            <a:r>
              <a:rPr lang="pt-PT" sz="4800" dirty="0"/>
              <a:t>8. A SCHOOL…A WINDOW OPEN TO THE WORLD…</a:t>
            </a:r>
          </a:p>
        </p:txBody>
      </p:sp>
    </p:spTree>
    <p:extLst>
      <p:ext uri="{BB962C8B-B14F-4D97-AF65-F5344CB8AC3E}">
        <p14:creationId xmlns:p14="http://schemas.microsoft.com/office/powerpoint/2010/main" val="18693589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A06F29-82AB-4111-971B-B85838ADF893}"/>
              </a:ext>
            </a:extLst>
          </p:cNvPr>
          <p:cNvSpPr>
            <a:spLocks noGrp="1"/>
          </p:cNvSpPr>
          <p:nvPr>
            <p:ph type="title"/>
          </p:nvPr>
        </p:nvSpPr>
        <p:spPr>
          <a:xfrm>
            <a:off x="533400" y="4437112"/>
            <a:ext cx="8215064" cy="864096"/>
          </a:xfrm>
        </p:spPr>
        <p:txBody>
          <a:bodyPr>
            <a:normAutofit fontScale="90000"/>
          </a:bodyPr>
          <a:lstStyle/>
          <a:p>
            <a:r>
              <a:rPr lang="pt-PT" dirty="0"/>
              <a:t>PEACE RUN EVENT</a:t>
            </a:r>
            <a:br>
              <a:rPr lang="pt-PT" dirty="0"/>
            </a:br>
            <a:endParaRPr lang="pt-PT" dirty="0"/>
          </a:p>
        </p:txBody>
      </p:sp>
      <p:pic>
        <p:nvPicPr>
          <p:cNvPr id="7" name="Marcador de Posição de Conteúdo 6">
            <a:extLst>
              <a:ext uri="{FF2B5EF4-FFF2-40B4-BE49-F238E27FC236}">
                <a16:creationId xmlns:a16="http://schemas.microsoft.com/office/drawing/2014/main" id="{ED8AF54B-D8DB-44DF-970B-FE09FB329A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550218"/>
            <a:ext cx="8215064" cy="3786244"/>
          </a:xfrm>
        </p:spPr>
      </p:pic>
      <p:sp>
        <p:nvSpPr>
          <p:cNvPr id="8" name="CaixaDeTexto 7">
            <a:extLst>
              <a:ext uri="{FF2B5EF4-FFF2-40B4-BE49-F238E27FC236}">
                <a16:creationId xmlns:a16="http://schemas.microsoft.com/office/drawing/2014/main" id="{EFA9BF90-60EF-468D-A2FE-BABA916BCE10}"/>
              </a:ext>
            </a:extLst>
          </p:cNvPr>
          <p:cNvSpPr txBox="1"/>
          <p:nvPr/>
        </p:nvSpPr>
        <p:spPr>
          <a:xfrm>
            <a:off x="557703" y="5180999"/>
            <a:ext cx="8215064" cy="1200329"/>
          </a:xfrm>
          <a:prstGeom prst="rect">
            <a:avLst/>
          </a:prstGeom>
          <a:noFill/>
        </p:spPr>
        <p:txBody>
          <a:bodyPr wrap="square" rtlCol="0">
            <a:spAutoFit/>
          </a:bodyPr>
          <a:lstStyle/>
          <a:p>
            <a:r>
              <a:rPr lang="pt-PT" dirty="0" err="1"/>
              <a:t>The</a:t>
            </a:r>
            <a:r>
              <a:rPr lang="pt-PT" dirty="0"/>
              <a:t> </a:t>
            </a:r>
            <a:r>
              <a:rPr lang="pt-PT" dirty="0" err="1"/>
              <a:t>video</a:t>
            </a:r>
            <a:r>
              <a:rPr lang="pt-PT" dirty="0"/>
              <a:t> </a:t>
            </a:r>
            <a:r>
              <a:rPr lang="pt-PT" dirty="0" err="1"/>
              <a:t>is</a:t>
            </a:r>
            <a:r>
              <a:rPr lang="pt-PT" dirty="0"/>
              <a:t> </a:t>
            </a:r>
            <a:r>
              <a:rPr lang="pt-PT" dirty="0" err="1"/>
              <a:t>available</a:t>
            </a:r>
            <a:r>
              <a:rPr lang="pt-PT" dirty="0"/>
              <a:t> (</a:t>
            </a:r>
            <a:r>
              <a:rPr lang="pt-PT" dirty="0" err="1"/>
              <a:t>from</a:t>
            </a:r>
            <a:r>
              <a:rPr lang="pt-PT" dirty="0"/>
              <a:t> 1:57 to 3:28) in…</a:t>
            </a:r>
          </a:p>
          <a:p>
            <a:endParaRPr lang="pt-PT" dirty="0"/>
          </a:p>
          <a:p>
            <a:r>
              <a:rPr lang="pt-PT" dirty="0">
                <a:solidFill>
                  <a:schemeClr val="bg2">
                    <a:lumMod val="60000"/>
                    <a:lumOff val="40000"/>
                  </a:schemeClr>
                </a:solidFill>
                <a:hlinkClick r:id="rId3">
                  <a:extLst>
                    <a:ext uri="{A12FA001-AC4F-418D-AE19-62706E023703}">
                      <ahyp:hlinkClr xmlns:ahyp="http://schemas.microsoft.com/office/drawing/2018/hyperlinkcolor" val="tx"/>
                    </a:ext>
                  </a:extLst>
                </a:hlinkClick>
              </a:rPr>
              <a:t>https://www.youtube.com/watch?v=xkw9KOCQoso</a:t>
            </a:r>
            <a:endParaRPr lang="pt-PT" dirty="0">
              <a:solidFill>
                <a:schemeClr val="bg2">
                  <a:lumMod val="60000"/>
                  <a:lumOff val="40000"/>
                </a:schemeClr>
              </a:solidFill>
            </a:endParaRPr>
          </a:p>
          <a:p>
            <a:endParaRPr lang="pt-PT" dirty="0"/>
          </a:p>
        </p:txBody>
      </p:sp>
    </p:spTree>
    <p:extLst>
      <p:ext uri="{BB962C8B-B14F-4D97-AF65-F5344CB8AC3E}">
        <p14:creationId xmlns:p14="http://schemas.microsoft.com/office/powerpoint/2010/main" val="6723501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44052A-2A34-4F87-A27D-94B1DEDFE177}"/>
              </a:ext>
            </a:extLst>
          </p:cNvPr>
          <p:cNvSpPr>
            <a:spLocks noGrp="1"/>
          </p:cNvSpPr>
          <p:nvPr>
            <p:ph type="title"/>
          </p:nvPr>
        </p:nvSpPr>
        <p:spPr>
          <a:xfrm>
            <a:off x="533398" y="276386"/>
            <a:ext cx="8287073" cy="648071"/>
          </a:xfrm>
        </p:spPr>
        <p:txBody>
          <a:bodyPr/>
          <a:lstStyle/>
          <a:p>
            <a:r>
              <a:rPr lang="pt-PT" dirty="0" err="1"/>
              <a:t>sUMMARY</a:t>
            </a:r>
            <a:endParaRPr lang="pt-PT" dirty="0"/>
          </a:p>
        </p:txBody>
      </p:sp>
      <p:sp>
        <p:nvSpPr>
          <p:cNvPr id="3" name="Marcador de Posição do Texto 2">
            <a:extLst>
              <a:ext uri="{FF2B5EF4-FFF2-40B4-BE49-F238E27FC236}">
                <a16:creationId xmlns:a16="http://schemas.microsoft.com/office/drawing/2014/main" id="{AA4C0EE2-5BD0-4573-B530-8294F034ED7D}"/>
              </a:ext>
            </a:extLst>
          </p:cNvPr>
          <p:cNvSpPr>
            <a:spLocks noGrp="1"/>
          </p:cNvSpPr>
          <p:nvPr>
            <p:ph type="body" idx="1"/>
          </p:nvPr>
        </p:nvSpPr>
        <p:spPr>
          <a:xfrm>
            <a:off x="428463" y="1196752"/>
            <a:ext cx="8287073" cy="5040560"/>
          </a:xfrm>
        </p:spPr>
        <p:txBody>
          <a:bodyPr>
            <a:normAutofit lnSpcReduction="10000"/>
          </a:bodyPr>
          <a:lstStyle/>
          <a:p>
            <a:r>
              <a:rPr lang="pt-PT" dirty="0">
                <a:solidFill>
                  <a:schemeClr val="tx1"/>
                </a:solidFill>
              </a:rPr>
              <a:t>1. </a:t>
            </a:r>
            <a:r>
              <a:rPr lang="pt-PT" dirty="0" err="1"/>
              <a:t>School’s</a:t>
            </a:r>
            <a:r>
              <a:rPr lang="pt-PT" dirty="0"/>
              <a:t> </a:t>
            </a:r>
            <a:r>
              <a:rPr lang="pt-PT" dirty="0" err="1"/>
              <a:t>location</a:t>
            </a:r>
            <a:endParaRPr lang="pt-PT" dirty="0"/>
          </a:p>
          <a:p>
            <a:r>
              <a:rPr lang="pt-PT" dirty="0">
                <a:solidFill>
                  <a:schemeClr val="tx1"/>
                </a:solidFill>
              </a:rPr>
              <a:t>2. </a:t>
            </a:r>
            <a:r>
              <a:rPr lang="pt-PT" dirty="0" err="1"/>
              <a:t>Strutural</a:t>
            </a:r>
            <a:r>
              <a:rPr lang="pt-PT" dirty="0"/>
              <a:t> </a:t>
            </a:r>
            <a:r>
              <a:rPr lang="pt-PT" dirty="0" err="1"/>
              <a:t>organization</a:t>
            </a:r>
            <a:r>
              <a:rPr lang="pt-PT" dirty="0"/>
              <a:t> – 3 </a:t>
            </a:r>
            <a:r>
              <a:rPr lang="pt-PT" dirty="0" err="1"/>
              <a:t>levels</a:t>
            </a:r>
            <a:endParaRPr lang="pt-PT" dirty="0"/>
          </a:p>
          <a:p>
            <a:r>
              <a:rPr lang="pt-PT" dirty="0">
                <a:solidFill>
                  <a:schemeClr val="tx1"/>
                </a:solidFill>
              </a:rPr>
              <a:t>3. </a:t>
            </a:r>
            <a:r>
              <a:rPr lang="pt-PT" dirty="0"/>
              <a:t>A S.W.O.T </a:t>
            </a:r>
            <a:r>
              <a:rPr lang="pt-PT" dirty="0" err="1"/>
              <a:t>analysis</a:t>
            </a:r>
            <a:r>
              <a:rPr lang="pt-PT" dirty="0"/>
              <a:t> – </a:t>
            </a:r>
            <a:r>
              <a:rPr lang="pt-PT" dirty="0" err="1"/>
              <a:t>profile</a:t>
            </a:r>
            <a:endParaRPr lang="pt-PT" dirty="0"/>
          </a:p>
          <a:p>
            <a:r>
              <a:rPr lang="pt-PT" dirty="0">
                <a:solidFill>
                  <a:schemeClr val="tx1"/>
                </a:solidFill>
              </a:rPr>
              <a:t>4. </a:t>
            </a:r>
            <a:r>
              <a:rPr lang="pt-PT" dirty="0" err="1"/>
              <a:t>The</a:t>
            </a:r>
            <a:r>
              <a:rPr lang="pt-PT" dirty="0"/>
              <a:t> </a:t>
            </a:r>
            <a:r>
              <a:rPr lang="pt-PT" dirty="0" err="1"/>
              <a:t>involvement</a:t>
            </a:r>
            <a:r>
              <a:rPr lang="pt-PT" dirty="0"/>
              <a:t> </a:t>
            </a:r>
            <a:r>
              <a:rPr lang="pt-PT" dirty="0" err="1"/>
              <a:t>of</a:t>
            </a:r>
            <a:r>
              <a:rPr lang="pt-PT" dirty="0"/>
              <a:t> </a:t>
            </a:r>
            <a:r>
              <a:rPr lang="pt-PT" dirty="0" err="1"/>
              <a:t>the</a:t>
            </a:r>
            <a:r>
              <a:rPr lang="pt-PT" dirty="0"/>
              <a:t> </a:t>
            </a:r>
            <a:r>
              <a:rPr lang="pt-PT" dirty="0" err="1"/>
              <a:t>different</a:t>
            </a:r>
            <a:r>
              <a:rPr lang="pt-PT" dirty="0"/>
              <a:t> </a:t>
            </a:r>
            <a:r>
              <a:rPr lang="pt-PT" dirty="0" err="1"/>
              <a:t>Educational</a:t>
            </a:r>
            <a:r>
              <a:rPr lang="pt-PT" dirty="0"/>
              <a:t> Staff</a:t>
            </a:r>
          </a:p>
          <a:p>
            <a:r>
              <a:rPr lang="pt-PT" dirty="0"/>
              <a:t>      </a:t>
            </a:r>
            <a:r>
              <a:rPr lang="pt-PT" dirty="0">
                <a:solidFill>
                  <a:schemeClr val="tx1"/>
                </a:solidFill>
              </a:rPr>
              <a:t>4.1. </a:t>
            </a:r>
            <a:r>
              <a:rPr lang="pt-PT" dirty="0" err="1"/>
              <a:t>The</a:t>
            </a:r>
            <a:r>
              <a:rPr lang="pt-PT" dirty="0"/>
              <a:t> </a:t>
            </a:r>
            <a:r>
              <a:rPr lang="pt-PT" dirty="0" err="1"/>
              <a:t>school</a:t>
            </a:r>
            <a:r>
              <a:rPr lang="pt-PT" dirty="0"/>
              <a:t> </a:t>
            </a:r>
            <a:r>
              <a:rPr lang="pt-PT" dirty="0" err="1"/>
              <a:t>improvement</a:t>
            </a:r>
            <a:r>
              <a:rPr lang="pt-PT" dirty="0"/>
              <a:t> </a:t>
            </a:r>
            <a:r>
              <a:rPr lang="pt-PT" dirty="0" err="1"/>
              <a:t>progress</a:t>
            </a:r>
            <a:endParaRPr lang="pt-PT" dirty="0"/>
          </a:p>
          <a:p>
            <a:r>
              <a:rPr lang="pt-PT" dirty="0">
                <a:solidFill>
                  <a:schemeClr val="tx1"/>
                </a:solidFill>
              </a:rPr>
              <a:t>5</a:t>
            </a:r>
            <a:r>
              <a:rPr lang="pt-PT" sz="1600" dirty="0">
                <a:solidFill>
                  <a:schemeClr val="tx1"/>
                </a:solidFill>
              </a:rPr>
              <a:t>. </a:t>
            </a:r>
            <a:r>
              <a:rPr lang="pt-PT" dirty="0" err="1"/>
              <a:t>School’s</a:t>
            </a:r>
            <a:r>
              <a:rPr lang="pt-PT" dirty="0"/>
              <a:t> </a:t>
            </a:r>
            <a:r>
              <a:rPr lang="pt-PT" dirty="0" err="1"/>
              <a:t>work</a:t>
            </a:r>
            <a:r>
              <a:rPr lang="pt-PT" dirty="0"/>
              <a:t> </a:t>
            </a:r>
            <a:r>
              <a:rPr lang="pt-PT" dirty="0" err="1"/>
              <a:t>methodology</a:t>
            </a:r>
            <a:r>
              <a:rPr lang="pt-PT" dirty="0"/>
              <a:t> - </a:t>
            </a:r>
            <a:r>
              <a:rPr lang="pt-PT" dirty="0" err="1"/>
              <a:t>dynamics</a:t>
            </a:r>
            <a:endParaRPr lang="pt-PT" dirty="0"/>
          </a:p>
          <a:p>
            <a:r>
              <a:rPr lang="pt-PT" dirty="0">
                <a:solidFill>
                  <a:schemeClr val="tx1"/>
                </a:solidFill>
              </a:rPr>
              <a:t>6. </a:t>
            </a:r>
            <a:r>
              <a:rPr lang="pt-PT" dirty="0" err="1"/>
              <a:t>Inspection’s</a:t>
            </a:r>
            <a:r>
              <a:rPr lang="pt-PT" dirty="0"/>
              <a:t> </a:t>
            </a:r>
            <a:r>
              <a:rPr lang="pt-PT" dirty="0" err="1"/>
              <a:t>intervention</a:t>
            </a:r>
            <a:r>
              <a:rPr lang="pt-PT" dirty="0"/>
              <a:t> – A </a:t>
            </a:r>
            <a:r>
              <a:rPr lang="pt-PT" dirty="0" err="1"/>
              <a:t>co-creator</a:t>
            </a:r>
            <a:r>
              <a:rPr lang="pt-PT" dirty="0"/>
              <a:t>?</a:t>
            </a:r>
          </a:p>
          <a:p>
            <a:r>
              <a:rPr lang="pt-PT" dirty="0"/>
              <a:t>    </a:t>
            </a:r>
            <a:r>
              <a:rPr lang="pt-PT" dirty="0">
                <a:solidFill>
                  <a:schemeClr val="tx1"/>
                </a:solidFill>
              </a:rPr>
              <a:t>6.1.</a:t>
            </a:r>
            <a:r>
              <a:rPr lang="pt-PT" dirty="0"/>
              <a:t> </a:t>
            </a:r>
            <a:r>
              <a:rPr lang="pt-PT" dirty="0" err="1"/>
              <a:t>Inspection´s</a:t>
            </a:r>
            <a:r>
              <a:rPr lang="pt-PT" dirty="0"/>
              <a:t> </a:t>
            </a:r>
            <a:r>
              <a:rPr lang="pt-PT" dirty="0" err="1"/>
              <a:t>contribution</a:t>
            </a:r>
            <a:endParaRPr lang="pt-PT" dirty="0"/>
          </a:p>
          <a:p>
            <a:r>
              <a:rPr lang="pt-PT" dirty="0"/>
              <a:t>    </a:t>
            </a:r>
            <a:r>
              <a:rPr lang="pt-PT" dirty="0">
                <a:solidFill>
                  <a:schemeClr val="tx1"/>
                </a:solidFill>
              </a:rPr>
              <a:t>6.2.</a:t>
            </a:r>
            <a:r>
              <a:rPr lang="pt-PT" dirty="0"/>
              <a:t> </a:t>
            </a:r>
            <a:r>
              <a:rPr lang="pt-PT" dirty="0" err="1"/>
              <a:t>Main</a:t>
            </a:r>
            <a:r>
              <a:rPr lang="pt-PT" dirty="0"/>
              <a:t> </a:t>
            </a:r>
            <a:r>
              <a:rPr lang="pt-PT" dirty="0" err="1"/>
              <a:t>obstacles</a:t>
            </a:r>
            <a:endParaRPr lang="pt-PT" dirty="0"/>
          </a:p>
          <a:p>
            <a:r>
              <a:rPr lang="pt-PT" dirty="0">
                <a:solidFill>
                  <a:schemeClr val="tx1"/>
                </a:solidFill>
              </a:rPr>
              <a:t>7. </a:t>
            </a:r>
            <a:r>
              <a:rPr lang="pt-PT" dirty="0" err="1"/>
              <a:t>Reflections</a:t>
            </a:r>
            <a:endParaRPr lang="pt-PT" dirty="0"/>
          </a:p>
          <a:p>
            <a:r>
              <a:rPr lang="pt-PT" dirty="0">
                <a:solidFill>
                  <a:schemeClr val="tx1"/>
                </a:solidFill>
              </a:rPr>
              <a:t>    7.1. </a:t>
            </a:r>
            <a:r>
              <a:rPr lang="pt-PT" dirty="0" err="1"/>
              <a:t>Education</a:t>
            </a:r>
            <a:r>
              <a:rPr lang="pt-PT" dirty="0"/>
              <a:t> </a:t>
            </a:r>
            <a:r>
              <a:rPr lang="pt-PT" dirty="0" err="1"/>
              <a:t>nowdays</a:t>
            </a:r>
            <a:r>
              <a:rPr lang="pt-PT" dirty="0"/>
              <a:t> - </a:t>
            </a:r>
            <a:r>
              <a:rPr lang="pt-PT" dirty="0" err="1"/>
              <a:t>Challenges</a:t>
            </a:r>
            <a:endParaRPr lang="pt-PT" dirty="0"/>
          </a:p>
          <a:p>
            <a:r>
              <a:rPr lang="pt-PT" dirty="0">
                <a:solidFill>
                  <a:schemeClr val="tx1"/>
                </a:solidFill>
              </a:rPr>
              <a:t>8.  </a:t>
            </a:r>
            <a:r>
              <a:rPr lang="pt-PT" dirty="0" err="1"/>
              <a:t>Conclusion</a:t>
            </a:r>
            <a:endParaRPr lang="pt-PT" dirty="0"/>
          </a:p>
          <a:p>
            <a:r>
              <a:rPr lang="pt-PT" dirty="0">
                <a:solidFill>
                  <a:schemeClr val="tx1"/>
                </a:solidFill>
              </a:rPr>
              <a:t>9. </a:t>
            </a:r>
            <a:r>
              <a:rPr lang="pt-PT" dirty="0"/>
              <a:t>A </a:t>
            </a:r>
            <a:r>
              <a:rPr lang="pt-PT" dirty="0" err="1"/>
              <a:t>school</a:t>
            </a:r>
            <a:r>
              <a:rPr lang="pt-PT" dirty="0"/>
              <a:t>...a </a:t>
            </a:r>
            <a:r>
              <a:rPr lang="pt-PT" dirty="0" err="1"/>
              <a:t>window</a:t>
            </a:r>
            <a:r>
              <a:rPr lang="pt-PT" dirty="0"/>
              <a:t> open to </a:t>
            </a:r>
            <a:r>
              <a:rPr lang="pt-PT" dirty="0" err="1"/>
              <a:t>the</a:t>
            </a:r>
            <a:r>
              <a:rPr lang="pt-PT" dirty="0"/>
              <a:t> </a:t>
            </a:r>
            <a:r>
              <a:rPr lang="pt-PT" dirty="0" err="1"/>
              <a:t>world</a:t>
            </a:r>
            <a:r>
              <a:rPr lang="pt-PT" dirty="0"/>
              <a:t>…</a:t>
            </a:r>
          </a:p>
          <a:p>
            <a:pPr marL="342900" indent="-342900">
              <a:buAutoNum type="arabicPeriod"/>
            </a:pPr>
            <a:endParaRPr lang="pt-PT" dirty="0"/>
          </a:p>
          <a:p>
            <a:pPr marL="342900" indent="-342900">
              <a:buAutoNum type="arabicPeriod"/>
            </a:pPr>
            <a:endParaRPr lang="pt-PT" dirty="0"/>
          </a:p>
        </p:txBody>
      </p:sp>
    </p:spTree>
    <p:extLst>
      <p:ext uri="{BB962C8B-B14F-4D97-AF65-F5344CB8AC3E}">
        <p14:creationId xmlns:p14="http://schemas.microsoft.com/office/powerpoint/2010/main" val="3768133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68E0CE-064C-4923-81BC-5C1B3FAD830E}"/>
              </a:ext>
            </a:extLst>
          </p:cNvPr>
          <p:cNvSpPr>
            <a:spLocks noGrp="1"/>
          </p:cNvSpPr>
          <p:nvPr>
            <p:ph type="title"/>
          </p:nvPr>
        </p:nvSpPr>
        <p:spPr/>
        <p:txBody>
          <a:bodyPr/>
          <a:lstStyle/>
          <a:p>
            <a:endParaRPr lang="pt-PT" dirty="0"/>
          </a:p>
        </p:txBody>
      </p:sp>
      <p:sp>
        <p:nvSpPr>
          <p:cNvPr id="3" name="Marcador de Posição do Texto 2">
            <a:extLst>
              <a:ext uri="{FF2B5EF4-FFF2-40B4-BE49-F238E27FC236}">
                <a16:creationId xmlns:a16="http://schemas.microsoft.com/office/drawing/2014/main" id="{BE047D21-F10D-414F-B75F-F2D9766618F3}"/>
              </a:ext>
            </a:extLst>
          </p:cNvPr>
          <p:cNvSpPr>
            <a:spLocks noGrp="1"/>
          </p:cNvSpPr>
          <p:nvPr>
            <p:ph type="body" idx="1"/>
          </p:nvPr>
        </p:nvSpPr>
        <p:spPr/>
        <p:txBody>
          <a:bodyPr/>
          <a:lstStyle/>
          <a:p>
            <a:endParaRPr lang="pt-PT" dirty="0"/>
          </a:p>
          <a:p>
            <a:endParaRPr lang="pt-PT" dirty="0"/>
          </a:p>
        </p:txBody>
      </p:sp>
      <p:pic>
        <p:nvPicPr>
          <p:cNvPr id="6" name="Imagem 5" descr="Imagem relacionada">
            <a:hlinkClick r:id="rId2" tgtFrame="&quot;_blank&quot;"/>
            <a:extLst>
              <a:ext uri="{FF2B5EF4-FFF2-40B4-BE49-F238E27FC236}">
                <a16:creationId xmlns:a16="http://schemas.microsoft.com/office/drawing/2014/main" id="{BF9F54E8-53DB-4E1C-993B-D6AAE42C2C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27048" y="4296359"/>
            <a:ext cx="4968552" cy="2300993"/>
          </a:xfrm>
          <a:prstGeom prst="rect">
            <a:avLst/>
          </a:prstGeom>
          <a:noFill/>
          <a:ln>
            <a:noFill/>
          </a:ln>
        </p:spPr>
      </p:pic>
      <p:pic>
        <p:nvPicPr>
          <p:cNvPr id="7" name="Picture 2">
            <a:extLst>
              <a:ext uri="{FF2B5EF4-FFF2-40B4-BE49-F238E27FC236}">
                <a16:creationId xmlns:a16="http://schemas.microsoft.com/office/drawing/2014/main" id="{6C3C9ADB-C128-49FC-9E67-9C704CCC8D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3400" y="472546"/>
            <a:ext cx="8077200" cy="368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81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rof\Desktop\Nova pasta\Câmara de Lobos.jpg">
            <a:extLst>
              <a:ext uri="{FF2B5EF4-FFF2-40B4-BE49-F238E27FC236}">
                <a16:creationId xmlns:a16="http://schemas.microsoft.com/office/drawing/2014/main" id="{08658FA8-8922-4ECB-84EB-5CEE13CC24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611560" y="476672"/>
            <a:ext cx="7920880" cy="5939541"/>
          </a:xfrm>
          <a:prstGeom prst="rect">
            <a:avLst/>
          </a:prstGeom>
          <a:noFill/>
          <a:extLst>
            <a:ext uri="{909E8E84-426E-40DD-AFC4-6F175D3DCCD1}">
              <a14:hiddenFill xmlns:a14="http://schemas.microsoft.com/office/drawing/2010/main">
                <a:solidFill>
                  <a:srgbClr val="FFFFFF"/>
                </a:solidFill>
              </a14:hiddenFill>
            </a:ext>
          </a:extLst>
        </p:spPr>
      </p:pic>
      <p:sp>
        <p:nvSpPr>
          <p:cNvPr id="5" name="Seta: Para Baixo 4">
            <a:extLst>
              <a:ext uri="{FF2B5EF4-FFF2-40B4-BE49-F238E27FC236}">
                <a16:creationId xmlns:a16="http://schemas.microsoft.com/office/drawing/2014/main" id="{42D76B2B-B3DD-43C5-9257-7360E0324FC4}"/>
              </a:ext>
            </a:extLst>
          </p:cNvPr>
          <p:cNvSpPr/>
          <p:nvPr/>
        </p:nvSpPr>
        <p:spPr>
          <a:xfrm rot="20263827">
            <a:off x="3433366" y="2968353"/>
            <a:ext cx="189037" cy="4884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543176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C2E77D-8741-4434-AB51-F2578B785EE9}"/>
              </a:ext>
            </a:extLst>
          </p:cNvPr>
          <p:cNvSpPr>
            <a:spLocks noGrp="1"/>
          </p:cNvSpPr>
          <p:nvPr>
            <p:ph type="title"/>
          </p:nvPr>
        </p:nvSpPr>
        <p:spPr>
          <a:xfrm>
            <a:off x="5652120" y="434282"/>
            <a:ext cx="3320796" cy="978493"/>
          </a:xfrm>
        </p:spPr>
        <p:txBody>
          <a:bodyPr>
            <a:normAutofit/>
          </a:bodyPr>
          <a:lstStyle/>
          <a:p>
            <a:r>
              <a:rPr lang="pt-PT" b="1" dirty="0">
                <a:solidFill>
                  <a:srgbClr val="002060"/>
                </a:solidFill>
              </a:rPr>
              <a:t>Câmara de lobos</a:t>
            </a:r>
          </a:p>
        </p:txBody>
      </p:sp>
      <p:sp>
        <p:nvSpPr>
          <p:cNvPr id="3" name="Marcador de Posição de Conteúdo 2">
            <a:extLst>
              <a:ext uri="{FF2B5EF4-FFF2-40B4-BE49-F238E27FC236}">
                <a16:creationId xmlns:a16="http://schemas.microsoft.com/office/drawing/2014/main" id="{CF884171-A4DC-45BB-89C1-61336C088EB2}"/>
              </a:ext>
            </a:extLst>
          </p:cNvPr>
          <p:cNvSpPr>
            <a:spLocks noGrp="1"/>
          </p:cNvSpPr>
          <p:nvPr>
            <p:ph idx="1"/>
          </p:nvPr>
        </p:nvSpPr>
        <p:spPr/>
        <p:txBody>
          <a:bodyPr/>
          <a:lstStyle/>
          <a:p>
            <a:pPr marL="0" indent="0">
              <a:buNone/>
            </a:pPr>
            <a:endParaRPr lang="pt-PT" dirty="0">
              <a:solidFill>
                <a:schemeClr val="accent1"/>
              </a:solidFill>
            </a:endParaRPr>
          </a:p>
          <a:p>
            <a:pPr marL="0" indent="0">
              <a:buNone/>
            </a:pPr>
            <a:endParaRPr lang="pt-PT" dirty="0"/>
          </a:p>
          <a:p>
            <a:pPr marL="0" indent="0">
              <a:buNone/>
            </a:pPr>
            <a:endParaRPr lang="pt-PT" dirty="0"/>
          </a:p>
          <a:p>
            <a:pPr marL="0" indent="0">
              <a:buNone/>
            </a:pPr>
            <a:endParaRPr lang="pt-PT" dirty="0"/>
          </a:p>
          <a:p>
            <a:pPr marL="0" indent="0">
              <a:buNone/>
            </a:pPr>
            <a:endParaRPr lang="pt-PT" dirty="0"/>
          </a:p>
          <a:p>
            <a:pPr marL="0" indent="0">
              <a:buNone/>
            </a:pPr>
            <a:endParaRPr lang="pt-PT" dirty="0"/>
          </a:p>
          <a:p>
            <a:pPr marL="0" indent="0">
              <a:buNone/>
            </a:pPr>
            <a:endParaRPr lang="pt-PT" dirty="0"/>
          </a:p>
          <a:p>
            <a:pPr marL="0" indent="0">
              <a:buNone/>
            </a:pPr>
            <a:endParaRPr lang="pt-PT" dirty="0"/>
          </a:p>
          <a:p>
            <a:pPr marL="0" indent="0">
              <a:buNone/>
            </a:pPr>
            <a:endParaRPr lang="pt-PT" dirty="0"/>
          </a:p>
          <a:p>
            <a:pPr marL="0" indent="0">
              <a:buNone/>
            </a:pPr>
            <a:endParaRPr lang="pt-PT" dirty="0"/>
          </a:p>
          <a:p>
            <a:pPr marL="0" indent="0">
              <a:buNone/>
            </a:pPr>
            <a:endParaRPr lang="pt-PT" dirty="0"/>
          </a:p>
          <a:p>
            <a:pPr marL="0" indent="0">
              <a:buNone/>
            </a:pPr>
            <a:endParaRPr lang="pt-PT" dirty="0"/>
          </a:p>
        </p:txBody>
      </p:sp>
      <p:sp>
        <p:nvSpPr>
          <p:cNvPr id="4" name="Marcador de Posição do Texto 3">
            <a:extLst>
              <a:ext uri="{FF2B5EF4-FFF2-40B4-BE49-F238E27FC236}">
                <a16:creationId xmlns:a16="http://schemas.microsoft.com/office/drawing/2014/main" id="{8C629A14-80AE-497A-97E9-13B2C6336620}"/>
              </a:ext>
            </a:extLst>
          </p:cNvPr>
          <p:cNvSpPr>
            <a:spLocks noGrp="1"/>
          </p:cNvSpPr>
          <p:nvPr>
            <p:ph type="body" sz="half" idx="2"/>
          </p:nvPr>
        </p:nvSpPr>
        <p:spPr>
          <a:xfrm>
            <a:off x="5561269" y="1850163"/>
            <a:ext cx="3200400" cy="375321"/>
          </a:xfrm>
        </p:spPr>
        <p:txBody>
          <a:bodyPr/>
          <a:lstStyle/>
          <a:p>
            <a:pPr marL="285750" indent="-285750">
              <a:buFont typeface="Wingdings" panose="05000000000000000000" pitchFamily="2" charset="2"/>
              <a:buChar char="Ø"/>
            </a:pPr>
            <a:r>
              <a:rPr lang="pt-PT" dirty="0"/>
              <a:t>In Social </a:t>
            </a:r>
            <a:r>
              <a:rPr lang="pt-PT" dirty="0" err="1"/>
              <a:t>housing</a:t>
            </a:r>
            <a:r>
              <a:rPr lang="pt-PT" dirty="0"/>
              <a:t> </a:t>
            </a:r>
            <a:r>
              <a:rPr lang="pt-PT" dirty="0" err="1"/>
              <a:t>districts</a:t>
            </a:r>
            <a:endParaRPr lang="pt-PT" dirty="0"/>
          </a:p>
        </p:txBody>
      </p:sp>
      <p:sp>
        <p:nvSpPr>
          <p:cNvPr id="5" name="Retângulo 4">
            <a:extLst>
              <a:ext uri="{FF2B5EF4-FFF2-40B4-BE49-F238E27FC236}">
                <a16:creationId xmlns:a16="http://schemas.microsoft.com/office/drawing/2014/main" id="{B310E363-DAED-4322-9C5B-B2CFE4B7C0FD}"/>
              </a:ext>
            </a:extLst>
          </p:cNvPr>
          <p:cNvSpPr/>
          <p:nvPr/>
        </p:nvSpPr>
        <p:spPr>
          <a:xfrm>
            <a:off x="5457805" y="2416306"/>
            <a:ext cx="3303864" cy="646331"/>
          </a:xfrm>
          <a:prstGeom prst="rect">
            <a:avLst/>
          </a:prstGeom>
        </p:spPr>
        <p:txBody>
          <a:bodyPr wrap="square">
            <a:spAutoFit/>
          </a:bodyPr>
          <a:lstStyle/>
          <a:p>
            <a:r>
              <a:rPr lang="pt-PT" dirty="0"/>
              <a:t>SOCIAL AND ECONOMICAL CARACTERIZATION</a:t>
            </a:r>
          </a:p>
        </p:txBody>
      </p:sp>
      <p:sp>
        <p:nvSpPr>
          <p:cNvPr id="6" name="Marcador de Posição do Texto 3">
            <a:extLst>
              <a:ext uri="{FF2B5EF4-FFF2-40B4-BE49-F238E27FC236}">
                <a16:creationId xmlns:a16="http://schemas.microsoft.com/office/drawing/2014/main" id="{FA801B36-E4EC-41A9-AD93-ADF3F7D0FC0B}"/>
              </a:ext>
            </a:extLst>
          </p:cNvPr>
          <p:cNvSpPr txBox="1">
            <a:spLocks/>
          </p:cNvSpPr>
          <p:nvPr/>
        </p:nvSpPr>
        <p:spPr>
          <a:xfrm>
            <a:off x="5429770" y="3068960"/>
            <a:ext cx="3200400" cy="2304255"/>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200" kern="1200" cap="none">
                <a:solidFill>
                  <a:schemeClr val="bg2">
                    <a:lumMod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000" kern="1200" cap="none">
                <a:solidFill>
                  <a:schemeClr val="bg2">
                    <a:lumMod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9pPr>
          </a:lstStyle>
          <a:p>
            <a:pPr marL="285750" indent="-285750">
              <a:buFont typeface="Wingdings" panose="05000000000000000000" pitchFamily="2" charset="2"/>
              <a:buChar char="Ø"/>
            </a:pPr>
            <a:r>
              <a:rPr lang="pt-PT" sz="1400" dirty="0" err="1"/>
              <a:t>Pupil’s</a:t>
            </a:r>
            <a:r>
              <a:rPr lang="pt-PT" sz="1400" dirty="0"/>
              <a:t> </a:t>
            </a:r>
            <a:r>
              <a:rPr lang="pt-PT" sz="1400" dirty="0" err="1"/>
              <a:t>Parents</a:t>
            </a:r>
            <a:r>
              <a:rPr lang="pt-PT" sz="1400" dirty="0"/>
              <a:t>: </a:t>
            </a:r>
          </a:p>
          <a:p>
            <a:pPr marL="285750" indent="-285750">
              <a:buFontTx/>
              <a:buChar char="-"/>
            </a:pPr>
            <a:r>
              <a:rPr lang="pt-PT" sz="1400" dirty="0"/>
              <a:t>Some are </a:t>
            </a:r>
            <a:r>
              <a:rPr lang="pt-PT" sz="1400" dirty="0" err="1"/>
              <a:t>unemployed</a:t>
            </a:r>
            <a:r>
              <a:rPr lang="pt-PT" sz="1400" dirty="0"/>
              <a:t>, </a:t>
            </a:r>
            <a:r>
              <a:rPr lang="pt-PT" sz="1400" dirty="0" err="1"/>
              <a:t>fisherman</a:t>
            </a:r>
            <a:r>
              <a:rPr lang="pt-PT" sz="1400" dirty="0"/>
              <a:t>;</a:t>
            </a:r>
          </a:p>
          <a:p>
            <a:pPr marL="285750" indent="-285750">
              <a:buFontTx/>
              <a:buChar char="-"/>
            </a:pPr>
            <a:r>
              <a:rPr lang="pt-PT" sz="1400" dirty="0" err="1"/>
              <a:t>working</a:t>
            </a:r>
            <a:r>
              <a:rPr lang="pt-PT" sz="1400" dirty="0"/>
              <a:t> in </a:t>
            </a:r>
            <a:r>
              <a:rPr lang="pt-PT" sz="1400" dirty="0" err="1"/>
              <a:t>construction</a:t>
            </a:r>
            <a:r>
              <a:rPr lang="pt-PT" sz="1400" dirty="0"/>
              <a:t>(</a:t>
            </a:r>
            <a:r>
              <a:rPr lang="pt-PT" sz="1400" dirty="0" err="1"/>
              <a:t>men</a:t>
            </a:r>
            <a:r>
              <a:rPr lang="pt-PT" sz="1400" dirty="0"/>
              <a:t>);</a:t>
            </a:r>
          </a:p>
          <a:p>
            <a:pPr marL="285750" indent="-285750">
              <a:buFontTx/>
              <a:buChar char="-"/>
            </a:pPr>
            <a:r>
              <a:rPr lang="pt-PT" sz="1400" dirty="0"/>
              <a:t>Some </a:t>
            </a:r>
            <a:r>
              <a:rPr lang="pt-PT" sz="1400" dirty="0" err="1"/>
              <a:t>of</a:t>
            </a:r>
            <a:r>
              <a:rPr lang="pt-PT" sz="1400" dirty="0"/>
              <a:t> </a:t>
            </a:r>
            <a:r>
              <a:rPr lang="pt-PT" sz="1400" dirty="0" err="1"/>
              <a:t>the</a:t>
            </a:r>
            <a:r>
              <a:rPr lang="pt-PT" sz="1400" dirty="0"/>
              <a:t> </a:t>
            </a:r>
            <a:r>
              <a:rPr lang="pt-PT" sz="1400" dirty="0" err="1"/>
              <a:t>Women</a:t>
            </a:r>
            <a:r>
              <a:rPr lang="pt-PT" sz="1400" dirty="0"/>
              <a:t> are </a:t>
            </a:r>
            <a:r>
              <a:rPr lang="pt-PT" sz="1400" dirty="0" err="1"/>
              <a:t>unemployed</a:t>
            </a:r>
            <a:r>
              <a:rPr lang="pt-PT" sz="1400" dirty="0"/>
              <a:t> as </a:t>
            </a:r>
            <a:r>
              <a:rPr lang="pt-PT" sz="1400" dirty="0" err="1"/>
              <a:t>well</a:t>
            </a:r>
            <a:r>
              <a:rPr lang="pt-PT" sz="1400" dirty="0"/>
              <a:t>, </a:t>
            </a:r>
            <a:r>
              <a:rPr lang="pt-PT" sz="1400" dirty="0" err="1"/>
              <a:t>living</a:t>
            </a:r>
            <a:r>
              <a:rPr lang="pt-PT" sz="1400" dirty="0"/>
              <a:t> </a:t>
            </a:r>
            <a:r>
              <a:rPr lang="pt-PT" sz="1400" dirty="0" err="1"/>
              <a:t>from</a:t>
            </a:r>
            <a:r>
              <a:rPr lang="pt-PT" sz="1400" dirty="0"/>
              <a:t> social </a:t>
            </a:r>
            <a:r>
              <a:rPr lang="pt-PT" sz="1400" dirty="0" err="1"/>
              <a:t>benefits</a:t>
            </a:r>
            <a:r>
              <a:rPr lang="pt-PT" sz="1400" dirty="0"/>
              <a:t>, </a:t>
            </a:r>
            <a:r>
              <a:rPr lang="pt-PT" sz="1400" dirty="0" err="1"/>
              <a:t>and</a:t>
            </a:r>
            <a:r>
              <a:rPr lang="pt-PT" sz="1400" dirty="0"/>
              <a:t> a </a:t>
            </a:r>
            <a:r>
              <a:rPr lang="pt-PT" sz="1400" dirty="0" err="1"/>
              <a:t>small</a:t>
            </a:r>
            <a:r>
              <a:rPr lang="pt-PT" sz="1400" dirty="0"/>
              <a:t> </a:t>
            </a:r>
            <a:r>
              <a:rPr lang="pt-PT" sz="1400" dirty="0" err="1"/>
              <a:t>number</a:t>
            </a:r>
            <a:r>
              <a:rPr lang="pt-PT" sz="1400" dirty="0"/>
              <a:t> are </a:t>
            </a:r>
            <a:r>
              <a:rPr lang="pt-PT" sz="1400" dirty="0" err="1"/>
              <a:t>housewives</a:t>
            </a:r>
            <a:r>
              <a:rPr lang="pt-PT" sz="1400" dirty="0"/>
              <a:t>,</a:t>
            </a:r>
          </a:p>
        </p:txBody>
      </p:sp>
      <p:pic>
        <p:nvPicPr>
          <p:cNvPr id="7" name="Picture 2" descr="D:\Fotos escola\Imagens escola\fotos c. lobos\000007-camara-de-lobos_gr.jpg">
            <a:extLst>
              <a:ext uri="{FF2B5EF4-FFF2-40B4-BE49-F238E27FC236}">
                <a16:creationId xmlns:a16="http://schemas.microsoft.com/office/drawing/2014/main" id="{58FB418C-CD3F-4027-8912-61B8523B85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275" y="721098"/>
            <a:ext cx="4659996" cy="33904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Fotos escola\Imagens escola\fotos c. lobos\2006451173_wCamaraLobos-3.jpg">
            <a:extLst>
              <a:ext uri="{FF2B5EF4-FFF2-40B4-BE49-F238E27FC236}">
                <a16:creationId xmlns:a16="http://schemas.microsoft.com/office/drawing/2014/main" id="{29510E19-BECF-4834-9E21-F0F8FC05E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426" y="4268766"/>
            <a:ext cx="3645693" cy="2297517"/>
          </a:xfrm>
          <a:prstGeom prst="rect">
            <a:avLst/>
          </a:prstGeom>
          <a:noFill/>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B0E3F6BC-8BDA-4ED2-AED5-97A3DBAB44D5}"/>
              </a:ext>
            </a:extLst>
          </p:cNvPr>
          <p:cNvSpPr txBox="1">
            <a:spLocks/>
          </p:cNvSpPr>
          <p:nvPr/>
        </p:nvSpPr>
        <p:spPr>
          <a:xfrm>
            <a:off x="558413" y="174615"/>
            <a:ext cx="4438755" cy="519336"/>
          </a:xfrm>
          <a:prstGeom prst="rect">
            <a:avLst/>
          </a:prstGeom>
          <a:effectLst/>
        </p:spPr>
        <p:txBody>
          <a:bodyPr vert="horz" lIns="91440" tIns="45720" rIns="91440" bIns="45720" rtlCol="0" anchor="b">
            <a:normAutofit fontScale="97500"/>
          </a:bodyPr>
          <a:lstStyle>
            <a:lvl1pPr algn="l" defTabSz="457200" rtl="0" eaLnBrk="1" latinLnBrk="0" hangingPunct="1">
              <a:spcBef>
                <a:spcPct val="0"/>
              </a:spcBef>
              <a:buNone/>
              <a:defRPr sz="20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PT" dirty="0"/>
              <a:t>1. </a:t>
            </a:r>
            <a:r>
              <a:rPr lang="pt-PT" dirty="0" err="1"/>
              <a:t>School’s</a:t>
            </a:r>
            <a:r>
              <a:rPr lang="pt-PT" dirty="0"/>
              <a:t> </a:t>
            </a:r>
            <a:r>
              <a:rPr lang="pt-PT" dirty="0" err="1"/>
              <a:t>location</a:t>
            </a:r>
            <a:endParaRPr lang="pt-PT" dirty="0"/>
          </a:p>
        </p:txBody>
      </p:sp>
    </p:spTree>
    <p:extLst>
      <p:ext uri="{BB962C8B-B14F-4D97-AF65-F5344CB8AC3E}">
        <p14:creationId xmlns:p14="http://schemas.microsoft.com/office/powerpoint/2010/main" val="1107779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a:extLst>
              <a:ext uri="{FF2B5EF4-FFF2-40B4-BE49-F238E27FC236}">
                <a16:creationId xmlns:a16="http://schemas.microsoft.com/office/drawing/2014/main" id="{EE6F3C58-3124-4E43-9C87-C6DC90B48F0B}"/>
              </a:ext>
            </a:extLst>
          </p:cNvPr>
          <p:cNvSpPr>
            <a:spLocks noGrp="1"/>
          </p:cNvSpPr>
          <p:nvPr>
            <p:ph type="body" idx="1"/>
          </p:nvPr>
        </p:nvSpPr>
        <p:spPr>
          <a:xfrm>
            <a:off x="548124" y="1575582"/>
            <a:ext cx="2454426" cy="806834"/>
          </a:xfrm>
        </p:spPr>
        <p:style>
          <a:lnRef idx="0">
            <a:schemeClr val="accent1"/>
          </a:lnRef>
          <a:fillRef idx="3">
            <a:schemeClr val="accent1"/>
          </a:fillRef>
          <a:effectRef idx="3">
            <a:schemeClr val="accent1"/>
          </a:effectRef>
          <a:fontRef idx="minor">
            <a:schemeClr val="lt1"/>
          </a:fontRef>
        </p:style>
        <p:txBody>
          <a:bodyPr/>
          <a:lstStyle/>
          <a:p>
            <a:pPr algn="ctr"/>
            <a:r>
              <a:rPr lang="pt-PT" sz="2000" dirty="0" err="1"/>
              <a:t>Pre-primary</a:t>
            </a:r>
            <a:endParaRPr lang="pt-PT" sz="2000" dirty="0"/>
          </a:p>
        </p:txBody>
      </p:sp>
      <p:sp>
        <p:nvSpPr>
          <p:cNvPr id="4" name="Marcador de Posição de Conteúdo 3">
            <a:extLst>
              <a:ext uri="{FF2B5EF4-FFF2-40B4-BE49-F238E27FC236}">
                <a16:creationId xmlns:a16="http://schemas.microsoft.com/office/drawing/2014/main" id="{ABEB20D3-BEB8-48D7-A3C7-D9F59617F5BF}"/>
              </a:ext>
            </a:extLst>
          </p:cNvPr>
          <p:cNvSpPr>
            <a:spLocks noGrp="1"/>
          </p:cNvSpPr>
          <p:nvPr>
            <p:ph sz="half" idx="2"/>
          </p:nvPr>
        </p:nvSpPr>
        <p:spPr>
          <a:xfrm>
            <a:off x="538486" y="2575189"/>
            <a:ext cx="2464064" cy="3158067"/>
          </a:xfrm>
        </p:spPr>
        <p:txBody>
          <a:bodyPr>
            <a:normAutofit/>
          </a:bodyPr>
          <a:lstStyle/>
          <a:p>
            <a:r>
              <a:rPr lang="pt-PT" dirty="0"/>
              <a:t>2 </a:t>
            </a:r>
            <a:r>
              <a:rPr lang="pt-PT" dirty="0" err="1"/>
              <a:t>classrooms</a:t>
            </a:r>
            <a:r>
              <a:rPr lang="pt-PT" dirty="0"/>
              <a:t>: Orange </a:t>
            </a:r>
            <a:r>
              <a:rPr lang="pt-PT" dirty="0" err="1"/>
              <a:t>and</a:t>
            </a:r>
            <a:r>
              <a:rPr lang="pt-PT" dirty="0"/>
              <a:t> </a:t>
            </a:r>
            <a:r>
              <a:rPr lang="pt-PT" dirty="0" err="1"/>
              <a:t>Blue</a:t>
            </a:r>
            <a:r>
              <a:rPr lang="pt-PT" dirty="0"/>
              <a:t>;</a:t>
            </a:r>
          </a:p>
          <a:p>
            <a:r>
              <a:rPr lang="pt-PT" dirty="0" err="1"/>
              <a:t>Children</a:t>
            </a:r>
            <a:r>
              <a:rPr lang="pt-PT" dirty="0"/>
              <a:t> </a:t>
            </a:r>
            <a:r>
              <a:rPr lang="pt-PT" dirty="0" err="1"/>
              <a:t>from</a:t>
            </a:r>
            <a:r>
              <a:rPr lang="pt-PT" dirty="0"/>
              <a:t> 3 to 6 </a:t>
            </a:r>
            <a:r>
              <a:rPr lang="pt-PT" dirty="0" err="1"/>
              <a:t>years</a:t>
            </a:r>
            <a:r>
              <a:rPr lang="pt-PT" dirty="0"/>
              <a:t> </a:t>
            </a:r>
            <a:r>
              <a:rPr lang="pt-PT" dirty="0" err="1"/>
              <a:t>old</a:t>
            </a:r>
            <a:r>
              <a:rPr lang="pt-PT" dirty="0"/>
              <a:t>;</a:t>
            </a:r>
          </a:p>
          <a:p>
            <a:r>
              <a:rPr lang="pt-PT" dirty="0" err="1"/>
              <a:t>Timetable</a:t>
            </a:r>
            <a:r>
              <a:rPr lang="pt-PT" dirty="0"/>
              <a:t> </a:t>
            </a:r>
            <a:r>
              <a:rPr lang="pt-PT" dirty="0" err="1"/>
              <a:t>from</a:t>
            </a:r>
            <a:r>
              <a:rPr lang="pt-PT" dirty="0"/>
              <a:t> 08:30 </a:t>
            </a:r>
            <a:r>
              <a:rPr lang="pt-PT" dirty="0" err="1"/>
              <a:t>a.m</a:t>
            </a:r>
            <a:r>
              <a:rPr lang="pt-PT" dirty="0"/>
              <a:t>. to 06:30 p.m.</a:t>
            </a:r>
          </a:p>
          <a:p>
            <a:endParaRPr lang="pt-PT" dirty="0"/>
          </a:p>
        </p:txBody>
      </p:sp>
      <p:sp>
        <p:nvSpPr>
          <p:cNvPr id="5" name="Marcador de Posição do Texto 4">
            <a:extLst>
              <a:ext uri="{FF2B5EF4-FFF2-40B4-BE49-F238E27FC236}">
                <a16:creationId xmlns:a16="http://schemas.microsoft.com/office/drawing/2014/main" id="{003F947E-0A1C-417E-8D0E-9D3797F5FE63}"/>
              </a:ext>
            </a:extLst>
          </p:cNvPr>
          <p:cNvSpPr>
            <a:spLocks noGrp="1"/>
          </p:cNvSpPr>
          <p:nvPr>
            <p:ph type="body" sz="quarter" idx="3"/>
          </p:nvPr>
        </p:nvSpPr>
        <p:spPr>
          <a:xfrm>
            <a:off x="3347330" y="1412776"/>
            <a:ext cx="2464064" cy="936104"/>
          </a:xfrm>
        </p:spPr>
        <p:style>
          <a:lnRef idx="0">
            <a:schemeClr val="accent1"/>
          </a:lnRef>
          <a:fillRef idx="3">
            <a:schemeClr val="accent1"/>
          </a:fillRef>
          <a:effectRef idx="3">
            <a:schemeClr val="accent1"/>
          </a:effectRef>
          <a:fontRef idx="minor">
            <a:schemeClr val="lt1"/>
          </a:fontRef>
        </p:style>
        <p:txBody>
          <a:bodyPr/>
          <a:lstStyle/>
          <a:p>
            <a:pPr algn="ctr"/>
            <a:r>
              <a:rPr lang="pt-PT" sz="2000" dirty="0" err="1"/>
              <a:t>Primary</a:t>
            </a:r>
            <a:r>
              <a:rPr lang="pt-PT" sz="2000" dirty="0"/>
              <a:t> </a:t>
            </a:r>
            <a:r>
              <a:rPr lang="pt-PT" sz="2000" dirty="0" err="1"/>
              <a:t>school</a:t>
            </a:r>
            <a:endParaRPr lang="pt-PT" sz="2000" dirty="0"/>
          </a:p>
        </p:txBody>
      </p:sp>
      <p:sp>
        <p:nvSpPr>
          <p:cNvPr id="6" name="Marcador de Posição de Conteúdo 5">
            <a:extLst>
              <a:ext uri="{FF2B5EF4-FFF2-40B4-BE49-F238E27FC236}">
                <a16:creationId xmlns:a16="http://schemas.microsoft.com/office/drawing/2014/main" id="{1F5DEC57-83D9-40F6-9704-6190D7C9AABF}"/>
              </a:ext>
            </a:extLst>
          </p:cNvPr>
          <p:cNvSpPr>
            <a:spLocks noGrp="1"/>
          </p:cNvSpPr>
          <p:nvPr>
            <p:ph sz="quarter" idx="4"/>
          </p:nvPr>
        </p:nvSpPr>
        <p:spPr>
          <a:xfrm>
            <a:off x="3339968" y="2564904"/>
            <a:ext cx="2464064" cy="3158067"/>
          </a:xfrm>
        </p:spPr>
        <p:txBody>
          <a:bodyPr>
            <a:normAutofit/>
          </a:bodyPr>
          <a:lstStyle/>
          <a:p>
            <a:r>
              <a:rPr lang="pt-PT" dirty="0"/>
              <a:t>4 classes: 1st, 2nd, 3rd </a:t>
            </a:r>
            <a:r>
              <a:rPr lang="pt-PT" dirty="0" err="1"/>
              <a:t>and</a:t>
            </a:r>
            <a:r>
              <a:rPr lang="pt-PT" dirty="0"/>
              <a:t> 4th grade;</a:t>
            </a:r>
          </a:p>
          <a:p>
            <a:r>
              <a:rPr lang="pt-PT" dirty="0" err="1"/>
              <a:t>From</a:t>
            </a:r>
            <a:r>
              <a:rPr lang="pt-PT" dirty="0"/>
              <a:t> 6 to 11 </a:t>
            </a:r>
            <a:r>
              <a:rPr lang="pt-PT" dirty="0" err="1"/>
              <a:t>years</a:t>
            </a:r>
            <a:r>
              <a:rPr lang="pt-PT" dirty="0"/>
              <a:t> </a:t>
            </a:r>
            <a:r>
              <a:rPr lang="pt-PT" dirty="0" err="1"/>
              <a:t>old</a:t>
            </a:r>
            <a:r>
              <a:rPr lang="pt-PT" dirty="0"/>
              <a:t> </a:t>
            </a:r>
            <a:r>
              <a:rPr lang="pt-PT" dirty="0" err="1"/>
              <a:t>pupils</a:t>
            </a:r>
            <a:r>
              <a:rPr lang="pt-PT" dirty="0"/>
              <a:t>;</a:t>
            </a:r>
          </a:p>
          <a:p>
            <a:r>
              <a:rPr lang="pt-PT" dirty="0" err="1"/>
              <a:t>Timetable</a:t>
            </a:r>
            <a:r>
              <a:rPr lang="pt-PT" dirty="0"/>
              <a:t> </a:t>
            </a:r>
            <a:r>
              <a:rPr lang="pt-PT" dirty="0" err="1"/>
              <a:t>from</a:t>
            </a:r>
            <a:r>
              <a:rPr lang="pt-PT" dirty="0"/>
              <a:t> 08:30 </a:t>
            </a:r>
            <a:r>
              <a:rPr lang="pt-PT" dirty="0" err="1"/>
              <a:t>a.m</a:t>
            </a:r>
            <a:r>
              <a:rPr lang="pt-PT" dirty="0"/>
              <a:t>. to 06:30 p.m.</a:t>
            </a:r>
          </a:p>
        </p:txBody>
      </p:sp>
      <p:sp>
        <p:nvSpPr>
          <p:cNvPr id="9" name="Marcador de Posição do Texto 2">
            <a:extLst>
              <a:ext uri="{FF2B5EF4-FFF2-40B4-BE49-F238E27FC236}">
                <a16:creationId xmlns:a16="http://schemas.microsoft.com/office/drawing/2014/main" id="{0297378E-7FFA-477E-B182-ED0EF18D3FB6}"/>
              </a:ext>
            </a:extLst>
          </p:cNvPr>
          <p:cNvSpPr txBox="1">
            <a:spLocks/>
          </p:cNvSpPr>
          <p:nvPr/>
        </p:nvSpPr>
        <p:spPr>
          <a:xfrm>
            <a:off x="6300192" y="1595264"/>
            <a:ext cx="2454426" cy="753616"/>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400" b="0" kern="1200" cap="all">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b="1" kern="1200" cap="none">
                <a:solidFill>
                  <a:schemeClr val="bg2">
                    <a:lumMod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b="1" kern="1200" cap="none">
                <a:solidFill>
                  <a:schemeClr val="bg2">
                    <a:lumMod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75000"/>
                  </a:schemeClr>
                </a:solidFill>
                <a:effectLst/>
                <a:latin typeface="+mn-lt"/>
                <a:ea typeface="+mn-ea"/>
                <a:cs typeface="+mn-cs"/>
              </a:defRPr>
            </a:lvl9pPr>
          </a:lstStyle>
          <a:p>
            <a:pPr algn="ctr"/>
            <a:r>
              <a:rPr lang="pt-PT" sz="2000" dirty="0" err="1"/>
              <a:t>Lifelong</a:t>
            </a:r>
            <a:r>
              <a:rPr lang="pt-PT" sz="2000" dirty="0"/>
              <a:t> </a:t>
            </a:r>
            <a:r>
              <a:rPr lang="pt-PT" sz="2000" dirty="0" err="1"/>
              <a:t>learning</a:t>
            </a:r>
            <a:endParaRPr lang="pt-PT" sz="2000" dirty="0"/>
          </a:p>
        </p:txBody>
      </p:sp>
      <p:sp>
        <p:nvSpPr>
          <p:cNvPr id="10" name="Marcador de Posição do Texto 2">
            <a:extLst>
              <a:ext uri="{FF2B5EF4-FFF2-40B4-BE49-F238E27FC236}">
                <a16:creationId xmlns:a16="http://schemas.microsoft.com/office/drawing/2014/main" id="{6D9B0F87-32E9-4F50-8399-596A26369174}"/>
              </a:ext>
            </a:extLst>
          </p:cNvPr>
          <p:cNvSpPr txBox="1">
            <a:spLocks/>
          </p:cNvSpPr>
          <p:nvPr/>
        </p:nvSpPr>
        <p:spPr>
          <a:xfrm>
            <a:off x="6156175" y="1769394"/>
            <a:ext cx="2454426" cy="3169798"/>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400" b="0" kern="1200" cap="all">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b="1" kern="1200" cap="none">
                <a:solidFill>
                  <a:schemeClr val="bg2">
                    <a:lumMod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b="1" kern="1200" cap="none">
                <a:solidFill>
                  <a:schemeClr val="bg2">
                    <a:lumMod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b="1" kern="1200" cap="none">
                <a:solidFill>
                  <a:schemeClr val="bg2">
                    <a:lumMod val="75000"/>
                  </a:schemeClr>
                </a:solidFill>
                <a:effectLst/>
                <a:latin typeface="+mn-lt"/>
                <a:ea typeface="+mn-ea"/>
                <a:cs typeface="+mn-cs"/>
              </a:defRPr>
            </a:lvl9pPr>
          </a:lstStyle>
          <a:p>
            <a:pPr algn="ctr"/>
            <a:endParaRPr lang="pt-PT" sz="2000" dirty="0"/>
          </a:p>
        </p:txBody>
      </p:sp>
      <p:sp>
        <p:nvSpPr>
          <p:cNvPr id="15" name="Título 1">
            <a:extLst>
              <a:ext uri="{FF2B5EF4-FFF2-40B4-BE49-F238E27FC236}">
                <a16:creationId xmlns:a16="http://schemas.microsoft.com/office/drawing/2014/main" id="{05F14597-FEB2-44EE-B7B0-7ADC420EC8AD}"/>
              </a:ext>
            </a:extLst>
          </p:cNvPr>
          <p:cNvSpPr>
            <a:spLocks noGrp="1"/>
          </p:cNvSpPr>
          <p:nvPr>
            <p:ph type="title"/>
          </p:nvPr>
        </p:nvSpPr>
        <p:spPr>
          <a:xfrm>
            <a:off x="560984" y="441564"/>
            <a:ext cx="8085667" cy="894307"/>
          </a:xfrm>
        </p:spPr>
        <p:txBody>
          <a:bodyPr/>
          <a:lstStyle/>
          <a:p>
            <a:r>
              <a:rPr lang="pt-PT" dirty="0">
                <a:solidFill>
                  <a:schemeClr val="accent1"/>
                </a:solidFill>
              </a:rPr>
              <a:t>2. </a:t>
            </a:r>
            <a:r>
              <a:rPr lang="pt-PT" dirty="0" err="1">
                <a:solidFill>
                  <a:schemeClr val="accent1"/>
                </a:solidFill>
              </a:rPr>
              <a:t>Strutural</a:t>
            </a:r>
            <a:r>
              <a:rPr lang="pt-PT" dirty="0">
                <a:solidFill>
                  <a:schemeClr val="accent1"/>
                </a:solidFill>
              </a:rPr>
              <a:t> </a:t>
            </a:r>
            <a:r>
              <a:rPr lang="pt-PT" dirty="0" err="1">
                <a:solidFill>
                  <a:schemeClr val="accent1"/>
                </a:solidFill>
              </a:rPr>
              <a:t>organization</a:t>
            </a:r>
            <a:r>
              <a:rPr lang="pt-PT" dirty="0">
                <a:solidFill>
                  <a:schemeClr val="accent1"/>
                </a:solidFill>
              </a:rPr>
              <a:t> – 3 </a:t>
            </a:r>
            <a:r>
              <a:rPr lang="pt-PT" dirty="0" err="1">
                <a:solidFill>
                  <a:schemeClr val="accent1"/>
                </a:solidFill>
              </a:rPr>
              <a:t>levels</a:t>
            </a:r>
            <a:endParaRPr lang="pt-PT" dirty="0">
              <a:solidFill>
                <a:schemeClr val="accent1"/>
              </a:solidFill>
            </a:endParaRPr>
          </a:p>
        </p:txBody>
      </p:sp>
      <p:sp>
        <p:nvSpPr>
          <p:cNvPr id="19" name="Marcador de Posição de Conteúdo 5">
            <a:extLst>
              <a:ext uri="{FF2B5EF4-FFF2-40B4-BE49-F238E27FC236}">
                <a16:creationId xmlns:a16="http://schemas.microsoft.com/office/drawing/2014/main" id="{F8D5A0B4-9DE5-4CA5-94E8-4787E9B27DC2}"/>
              </a:ext>
            </a:extLst>
          </p:cNvPr>
          <p:cNvSpPr txBox="1">
            <a:spLocks/>
          </p:cNvSpPr>
          <p:nvPr/>
        </p:nvSpPr>
        <p:spPr>
          <a:xfrm>
            <a:off x="6323566" y="2564903"/>
            <a:ext cx="2464064" cy="3158067"/>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pt-PT" dirty="0"/>
              <a:t>2 classes;</a:t>
            </a:r>
          </a:p>
          <a:p>
            <a:r>
              <a:rPr lang="pt-PT" dirty="0" err="1"/>
              <a:t>Students</a:t>
            </a:r>
            <a:r>
              <a:rPr lang="pt-PT" dirty="0"/>
              <a:t> </a:t>
            </a:r>
            <a:r>
              <a:rPr lang="pt-PT" dirty="0" err="1"/>
              <a:t>with</a:t>
            </a:r>
            <a:r>
              <a:rPr lang="pt-PT" dirty="0"/>
              <a:t> 35 to 45 </a:t>
            </a:r>
            <a:r>
              <a:rPr lang="pt-PT" dirty="0" err="1"/>
              <a:t>years</a:t>
            </a:r>
            <a:r>
              <a:rPr lang="pt-PT" dirty="0"/>
              <a:t> </a:t>
            </a:r>
            <a:r>
              <a:rPr lang="pt-PT" dirty="0" err="1"/>
              <a:t>old</a:t>
            </a:r>
            <a:r>
              <a:rPr lang="pt-PT" dirty="0"/>
              <a:t>;</a:t>
            </a:r>
          </a:p>
          <a:p>
            <a:r>
              <a:rPr lang="pt-PT" dirty="0" err="1"/>
              <a:t>Starting</a:t>
            </a:r>
            <a:r>
              <a:rPr lang="pt-PT" dirty="0"/>
              <a:t> </a:t>
            </a:r>
            <a:r>
              <a:rPr lang="pt-PT" dirty="0" err="1"/>
              <a:t>at</a:t>
            </a:r>
            <a:r>
              <a:rPr lang="pt-PT" dirty="0"/>
              <a:t> 02:30 p.m. </a:t>
            </a:r>
            <a:r>
              <a:rPr lang="pt-PT" dirty="0" err="1"/>
              <a:t>and</a:t>
            </a:r>
            <a:r>
              <a:rPr lang="pt-PT" dirty="0"/>
              <a:t> </a:t>
            </a:r>
            <a:r>
              <a:rPr lang="pt-PT" dirty="0" err="1"/>
              <a:t>ending</a:t>
            </a:r>
            <a:r>
              <a:rPr lang="pt-PT" dirty="0"/>
              <a:t> </a:t>
            </a:r>
            <a:r>
              <a:rPr lang="pt-PT" dirty="0" err="1"/>
              <a:t>at</a:t>
            </a:r>
            <a:r>
              <a:rPr lang="pt-PT" dirty="0"/>
              <a:t> 05:00 p.m.</a:t>
            </a:r>
          </a:p>
        </p:txBody>
      </p:sp>
      <p:sp>
        <p:nvSpPr>
          <p:cNvPr id="20" name="Pergaminho: Horizontal 19">
            <a:extLst>
              <a:ext uri="{FF2B5EF4-FFF2-40B4-BE49-F238E27FC236}">
                <a16:creationId xmlns:a16="http://schemas.microsoft.com/office/drawing/2014/main" id="{51C2AB6B-83B8-4023-A743-65EDBA88AFAB}"/>
              </a:ext>
            </a:extLst>
          </p:cNvPr>
          <p:cNvSpPr/>
          <p:nvPr/>
        </p:nvSpPr>
        <p:spPr>
          <a:xfrm>
            <a:off x="605514" y="5457977"/>
            <a:ext cx="8216132" cy="936104"/>
          </a:xfrm>
          <a:prstGeom prst="horizontalScrol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pt-PT" dirty="0" err="1">
                <a:solidFill>
                  <a:srgbClr val="002060"/>
                </a:solidFill>
              </a:rPr>
              <a:t>Full</a:t>
            </a:r>
            <a:r>
              <a:rPr lang="pt-PT" dirty="0">
                <a:solidFill>
                  <a:srgbClr val="002060"/>
                </a:solidFill>
              </a:rPr>
              <a:t> time </a:t>
            </a:r>
            <a:r>
              <a:rPr lang="pt-PT" dirty="0" err="1">
                <a:solidFill>
                  <a:srgbClr val="002060"/>
                </a:solidFill>
              </a:rPr>
              <a:t>school</a:t>
            </a:r>
            <a:endParaRPr lang="pt-PT" dirty="0">
              <a:solidFill>
                <a:srgbClr val="002060"/>
              </a:solidFill>
            </a:endParaRPr>
          </a:p>
        </p:txBody>
      </p:sp>
    </p:spTree>
    <p:extLst>
      <p:ext uri="{BB962C8B-B14F-4D97-AF65-F5344CB8AC3E}">
        <p14:creationId xmlns:p14="http://schemas.microsoft.com/office/powerpoint/2010/main" val="427217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additive="base">
                                        <p:cTn id="2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bg/>
                                          </p:spTgt>
                                        </p:tgtEl>
                                        <p:attrNameLst>
                                          <p:attrName>style.visibility</p:attrName>
                                        </p:attrNameLst>
                                      </p:cBhvr>
                                      <p:to>
                                        <p:strVal val="visible"/>
                                      </p:to>
                                    </p:set>
                                    <p:anim calcmode="lin" valueType="num">
                                      <p:cBhvr additive="base">
                                        <p:cTn id="33" dur="500" fill="hold"/>
                                        <p:tgtEl>
                                          <p:spTgt spid="5">
                                            <p:bg/>
                                          </p:spTgt>
                                        </p:tgtEl>
                                        <p:attrNameLst>
                                          <p:attrName>ppt_x</p:attrName>
                                        </p:attrNameLst>
                                      </p:cBhvr>
                                      <p:tavLst>
                                        <p:tav tm="0">
                                          <p:val>
                                            <p:strVal val="#ppt_x"/>
                                          </p:val>
                                        </p:tav>
                                        <p:tav tm="100000">
                                          <p:val>
                                            <p:strVal val="#ppt_x"/>
                                          </p:val>
                                        </p:tav>
                                      </p:tavLst>
                                    </p:anim>
                                    <p:anim calcmode="lin" valueType="num">
                                      <p:cBhvr additive="base">
                                        <p:cTn id="34"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 calcmode="lin" valueType="num">
                                      <p:cBhvr additive="base">
                                        <p:cTn id="3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 calcmode="lin" valueType="num">
                                      <p:cBhvr additive="base">
                                        <p:cTn id="4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0" end="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 calcmode="lin" valueType="num">
                                      <p:cBhvr additive="base">
                                        <p:cTn id="4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1" end="1"/>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6">
                                            <p:txEl>
                                              <p:pRg st="2" end="2"/>
                                            </p:txEl>
                                          </p:spTgt>
                                        </p:tgtEl>
                                        <p:attrNameLst>
                                          <p:attrName>style.visibility</p:attrName>
                                        </p:attrNameLst>
                                      </p:cBhvr>
                                      <p:to>
                                        <p:strVal val="visible"/>
                                      </p:to>
                                    </p:set>
                                    <p:anim calcmode="lin" valueType="num">
                                      <p:cBhvr additive="base">
                                        <p:cTn id="5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9">
                                            <p:txEl>
                                              <p:pRg st="0" end="0"/>
                                            </p:txEl>
                                          </p:spTgt>
                                        </p:tgtEl>
                                        <p:attrNameLst>
                                          <p:attrName>style.visibility</p:attrName>
                                        </p:attrNameLst>
                                      </p:cBhvr>
                                      <p:to>
                                        <p:strVal val="visible"/>
                                      </p:to>
                                    </p:set>
                                    <p:anim calcmode="lin" valueType="num">
                                      <p:cBhvr additive="base">
                                        <p:cTn id="6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9">
                                            <p:txEl>
                                              <p:pRg st="0" end="0"/>
                                            </p:txEl>
                                          </p:spTgt>
                                        </p:tgtEl>
                                        <p:attrNameLst>
                                          <p:attrName>style.visibility</p:attrName>
                                        </p:attrNameLst>
                                      </p:cBhvr>
                                      <p:to>
                                        <p:strVal val="visible"/>
                                      </p:to>
                                    </p:set>
                                    <p:anim calcmode="lin" valueType="num">
                                      <p:cBhvr additive="base">
                                        <p:cTn id="71"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9">
                                            <p:txEl>
                                              <p:pRg st="1" end="1"/>
                                            </p:txEl>
                                          </p:spTgt>
                                        </p:tgtEl>
                                        <p:attrNameLst>
                                          <p:attrName>style.visibility</p:attrName>
                                        </p:attrNameLst>
                                      </p:cBhvr>
                                      <p:to>
                                        <p:strVal val="visible"/>
                                      </p:to>
                                    </p:set>
                                    <p:anim calcmode="lin" valueType="num">
                                      <p:cBhvr additive="base">
                                        <p:cTn id="75"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9">
                                            <p:txEl>
                                              <p:pRg st="1" end="1"/>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9">
                                            <p:txEl>
                                              <p:pRg st="2" end="2"/>
                                            </p:txEl>
                                          </p:spTgt>
                                        </p:tgtEl>
                                        <p:attrNameLst>
                                          <p:attrName>style.visibility</p:attrName>
                                        </p:attrNameLst>
                                      </p:cBhvr>
                                      <p:to>
                                        <p:strVal val="visible"/>
                                      </p:to>
                                    </p:set>
                                    <p:anim calcmode="lin" valueType="num">
                                      <p:cBhvr additive="base">
                                        <p:cTn id="79"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1000"/>
                                        <p:tgtEl>
                                          <p:spTgt spid="20"/>
                                        </p:tgtEl>
                                      </p:cBhvr>
                                    </p:animEffect>
                                    <p:anim calcmode="lin" valueType="num">
                                      <p:cBhvr>
                                        <p:cTn id="86" dur="1000" fill="hold"/>
                                        <p:tgtEl>
                                          <p:spTgt spid="20"/>
                                        </p:tgtEl>
                                        <p:attrNameLst>
                                          <p:attrName>ppt_x</p:attrName>
                                        </p:attrNameLst>
                                      </p:cBhvr>
                                      <p:tavLst>
                                        <p:tav tm="0">
                                          <p:val>
                                            <p:strVal val="#ppt_x"/>
                                          </p:val>
                                        </p:tav>
                                        <p:tav tm="100000">
                                          <p:val>
                                            <p:strVal val="#ppt_x"/>
                                          </p:val>
                                        </p:tav>
                                      </p:tavLst>
                                    </p:anim>
                                    <p:anim calcmode="lin" valueType="num">
                                      <p:cBhvr>
                                        <p:cTn id="8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build="p" animBg="1"/>
      <p:bldP spid="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59C30B-6A49-489D-8D35-08DCEEBC9F14}"/>
              </a:ext>
            </a:extLst>
          </p:cNvPr>
          <p:cNvSpPr>
            <a:spLocks noGrp="1"/>
          </p:cNvSpPr>
          <p:nvPr>
            <p:ph type="title"/>
          </p:nvPr>
        </p:nvSpPr>
        <p:spPr>
          <a:xfrm>
            <a:off x="467544" y="332656"/>
            <a:ext cx="8208912" cy="864096"/>
          </a:xfrm>
        </p:spPr>
        <p:txBody>
          <a:bodyPr/>
          <a:lstStyle/>
          <a:p>
            <a:r>
              <a:rPr lang="pt-PT" dirty="0">
                <a:solidFill>
                  <a:schemeClr val="accent1"/>
                </a:solidFill>
              </a:rPr>
              <a:t> 3. </a:t>
            </a:r>
            <a:r>
              <a:rPr lang="pt-PT" dirty="0">
                <a:solidFill>
                  <a:srgbClr val="002060"/>
                </a:solidFill>
              </a:rPr>
              <a:t>a s.w.o.t </a:t>
            </a:r>
            <a:r>
              <a:rPr lang="pt-PT" dirty="0" err="1">
                <a:solidFill>
                  <a:srgbClr val="002060"/>
                </a:solidFill>
              </a:rPr>
              <a:t>analysis</a:t>
            </a:r>
            <a:r>
              <a:rPr lang="pt-PT" dirty="0">
                <a:solidFill>
                  <a:srgbClr val="002060"/>
                </a:solidFill>
              </a:rPr>
              <a:t> – </a:t>
            </a:r>
            <a:r>
              <a:rPr lang="pt-PT" dirty="0" err="1">
                <a:solidFill>
                  <a:srgbClr val="002060"/>
                </a:solidFill>
              </a:rPr>
              <a:t>profile</a:t>
            </a:r>
            <a:endParaRPr lang="pt-PT" dirty="0">
              <a:solidFill>
                <a:srgbClr val="002060"/>
              </a:solidFill>
            </a:endParaRPr>
          </a:p>
        </p:txBody>
      </p:sp>
      <p:graphicFrame>
        <p:nvGraphicFramePr>
          <p:cNvPr id="7" name="Marcador de Posição de Conteúdo 6">
            <a:extLst>
              <a:ext uri="{FF2B5EF4-FFF2-40B4-BE49-F238E27FC236}">
                <a16:creationId xmlns:a16="http://schemas.microsoft.com/office/drawing/2014/main" id="{3C74C181-0A91-4953-B8D2-540BB7B6CC98}"/>
              </a:ext>
            </a:extLst>
          </p:cNvPr>
          <p:cNvGraphicFramePr>
            <a:graphicFrameLocks noGrp="1"/>
          </p:cNvGraphicFramePr>
          <p:nvPr>
            <p:ph idx="1"/>
            <p:extLst>
              <p:ext uri="{D42A27DB-BD31-4B8C-83A1-F6EECF244321}">
                <p14:modId xmlns:p14="http://schemas.microsoft.com/office/powerpoint/2010/main" val="3832199978"/>
              </p:ext>
            </p:extLst>
          </p:nvPr>
        </p:nvGraphicFramePr>
        <p:xfrm>
          <a:off x="729447" y="1156026"/>
          <a:ext cx="7848228" cy="5256584"/>
        </p:xfrm>
        <a:graphic>
          <a:graphicData uri="http://schemas.openxmlformats.org/drawingml/2006/table">
            <a:tbl>
              <a:tblPr firstRow="1" bandRow="1">
                <a:tableStyleId>{5C22544A-7EE6-4342-B048-85BDC9FD1C3A}</a:tableStyleId>
              </a:tblPr>
              <a:tblGrid>
                <a:gridCol w="3924114">
                  <a:extLst>
                    <a:ext uri="{9D8B030D-6E8A-4147-A177-3AD203B41FA5}">
                      <a16:colId xmlns:a16="http://schemas.microsoft.com/office/drawing/2014/main" val="1501691187"/>
                    </a:ext>
                  </a:extLst>
                </a:gridCol>
                <a:gridCol w="3924114">
                  <a:extLst>
                    <a:ext uri="{9D8B030D-6E8A-4147-A177-3AD203B41FA5}">
                      <a16:colId xmlns:a16="http://schemas.microsoft.com/office/drawing/2014/main" val="660422579"/>
                    </a:ext>
                  </a:extLst>
                </a:gridCol>
              </a:tblGrid>
              <a:tr h="2628292">
                <a:tc>
                  <a:txBody>
                    <a:bodyPr/>
                    <a:lstStyle/>
                    <a:p>
                      <a:r>
                        <a:rPr lang="pt-PT" dirty="0"/>
                        <a:t>STRENGTHS</a:t>
                      </a:r>
                    </a:p>
                    <a:p>
                      <a:endParaRPr lang="pt-PT" sz="800" dirty="0"/>
                    </a:p>
                    <a:p>
                      <a:r>
                        <a:rPr lang="pt-PT" sz="1200" dirty="0"/>
                        <a:t>- </a:t>
                      </a:r>
                      <a:r>
                        <a:rPr lang="pt-PT" sz="1200" dirty="0" err="1"/>
                        <a:t>Curiosity</a:t>
                      </a:r>
                      <a:r>
                        <a:rPr lang="pt-PT" sz="1200" dirty="0"/>
                        <a:t>;</a:t>
                      </a:r>
                    </a:p>
                    <a:p>
                      <a:pPr marL="0" indent="0">
                        <a:buFontTx/>
                        <a:buNone/>
                      </a:pPr>
                      <a:r>
                        <a:rPr lang="pt-PT" sz="1200" dirty="0"/>
                        <a:t>- Sports;</a:t>
                      </a:r>
                    </a:p>
                    <a:p>
                      <a:pPr marL="0" indent="0">
                        <a:buFontTx/>
                        <a:buNone/>
                      </a:pPr>
                      <a:r>
                        <a:rPr lang="pt-PT" sz="1200" dirty="0"/>
                        <a:t>- </a:t>
                      </a:r>
                      <a:r>
                        <a:rPr lang="pt-PT" sz="1200" dirty="0" err="1"/>
                        <a:t>Drawing</a:t>
                      </a:r>
                      <a:r>
                        <a:rPr lang="pt-PT" sz="1200" dirty="0"/>
                        <a:t>;</a:t>
                      </a:r>
                    </a:p>
                    <a:p>
                      <a:pPr marL="0" indent="0">
                        <a:buFontTx/>
                        <a:buNone/>
                      </a:pPr>
                      <a:r>
                        <a:rPr lang="pt-PT" sz="1200" dirty="0"/>
                        <a:t>- </a:t>
                      </a:r>
                      <a:r>
                        <a:rPr lang="pt-PT" sz="1200" dirty="0" err="1"/>
                        <a:t>Music</a:t>
                      </a:r>
                      <a:r>
                        <a:rPr lang="pt-PT" sz="1200" dirty="0"/>
                        <a:t> </a:t>
                      </a:r>
                      <a:r>
                        <a:rPr lang="pt-PT" sz="1200" dirty="0" err="1"/>
                        <a:t>and</a:t>
                      </a:r>
                      <a:r>
                        <a:rPr lang="pt-PT" sz="1200" dirty="0"/>
                        <a:t> dance;</a:t>
                      </a:r>
                    </a:p>
                    <a:p>
                      <a:pPr marL="0" indent="0">
                        <a:buFontTx/>
                        <a:buNone/>
                      </a:pPr>
                      <a:r>
                        <a:rPr lang="pt-PT" sz="1200" dirty="0"/>
                        <a:t>- </a:t>
                      </a:r>
                      <a:r>
                        <a:rPr lang="pt-PT" sz="1200" dirty="0" err="1"/>
                        <a:t>Like</a:t>
                      </a:r>
                      <a:r>
                        <a:rPr lang="pt-PT" sz="1200" dirty="0"/>
                        <a:t> to </a:t>
                      </a:r>
                      <a:r>
                        <a:rPr lang="pt-PT" sz="1200" dirty="0" err="1"/>
                        <a:t>listen</a:t>
                      </a:r>
                      <a:r>
                        <a:rPr lang="pt-PT" sz="1200" dirty="0"/>
                        <a:t> </a:t>
                      </a:r>
                      <a:r>
                        <a:rPr lang="pt-PT" sz="1200" dirty="0" err="1"/>
                        <a:t>and</a:t>
                      </a:r>
                      <a:r>
                        <a:rPr lang="pt-PT" sz="1200" dirty="0"/>
                        <a:t> </a:t>
                      </a:r>
                      <a:r>
                        <a:rPr lang="pt-PT" sz="1200" dirty="0" err="1"/>
                        <a:t>talk</a:t>
                      </a:r>
                      <a:r>
                        <a:rPr lang="pt-PT" sz="1200" dirty="0"/>
                        <a:t> </a:t>
                      </a:r>
                      <a:r>
                        <a:rPr lang="pt-PT" sz="1200" dirty="0" err="1"/>
                        <a:t>about</a:t>
                      </a:r>
                      <a:r>
                        <a:rPr lang="pt-PT" sz="1200" dirty="0"/>
                        <a:t> </a:t>
                      </a:r>
                      <a:r>
                        <a:rPr lang="pt-PT" sz="1200" dirty="0" err="1"/>
                        <a:t>stories</a:t>
                      </a:r>
                      <a:r>
                        <a:rPr lang="pt-PT" sz="1200" dirty="0"/>
                        <a:t> </a:t>
                      </a:r>
                      <a:r>
                        <a:rPr lang="pt-PT" sz="1200" dirty="0" err="1"/>
                        <a:t>read</a:t>
                      </a:r>
                      <a:r>
                        <a:rPr lang="pt-PT" sz="1200" dirty="0"/>
                        <a:t>, </a:t>
                      </a:r>
                      <a:r>
                        <a:rPr lang="pt-PT" sz="1200" dirty="0" err="1"/>
                        <a:t>lived</a:t>
                      </a:r>
                      <a:r>
                        <a:rPr lang="pt-PT" sz="1200" dirty="0"/>
                        <a:t> </a:t>
                      </a:r>
                      <a:r>
                        <a:rPr lang="pt-PT" sz="1200" dirty="0" err="1"/>
                        <a:t>or</a:t>
                      </a:r>
                      <a:r>
                        <a:rPr lang="pt-PT" sz="1200" dirty="0"/>
                        <a:t> </a:t>
                      </a:r>
                      <a:r>
                        <a:rPr lang="pt-PT" sz="1200" dirty="0" err="1"/>
                        <a:t>related</a:t>
                      </a:r>
                      <a:r>
                        <a:rPr lang="pt-PT" sz="1200" dirty="0"/>
                        <a:t> to </a:t>
                      </a:r>
                      <a:r>
                        <a:rPr lang="pt-PT" sz="1200" dirty="0" err="1"/>
                        <a:t>History</a:t>
                      </a:r>
                      <a:r>
                        <a:rPr lang="pt-PT" sz="1200" dirty="0"/>
                        <a:t> </a:t>
                      </a:r>
                      <a:r>
                        <a:rPr lang="pt-PT" sz="1200" dirty="0" err="1"/>
                        <a:t>moments</a:t>
                      </a:r>
                      <a:r>
                        <a:rPr lang="pt-PT" sz="1200" dirty="0"/>
                        <a:t>;</a:t>
                      </a:r>
                    </a:p>
                    <a:p>
                      <a:pPr marL="0" indent="0">
                        <a:buFontTx/>
                        <a:buNone/>
                      </a:pPr>
                      <a:r>
                        <a:rPr lang="pt-PT" sz="1200" dirty="0"/>
                        <a:t>- Role </a:t>
                      </a:r>
                      <a:r>
                        <a:rPr lang="pt-PT" sz="1200" dirty="0" err="1"/>
                        <a:t>plays</a:t>
                      </a:r>
                      <a:r>
                        <a:rPr lang="pt-PT" sz="1200" dirty="0"/>
                        <a:t>;</a:t>
                      </a:r>
                    </a:p>
                    <a:p>
                      <a:pPr marL="0" indent="0">
                        <a:buFontTx/>
                        <a:buNone/>
                      </a:pPr>
                      <a:r>
                        <a:rPr lang="pt-PT" sz="1200" dirty="0"/>
                        <a:t>- </a:t>
                      </a:r>
                      <a:r>
                        <a:rPr lang="pt-PT" sz="1200" dirty="0" err="1"/>
                        <a:t>Science</a:t>
                      </a:r>
                      <a:r>
                        <a:rPr lang="pt-PT" sz="1200" dirty="0"/>
                        <a:t> </a:t>
                      </a:r>
                      <a:r>
                        <a:rPr lang="pt-PT" sz="1200" dirty="0" err="1"/>
                        <a:t>and</a:t>
                      </a:r>
                      <a:r>
                        <a:rPr lang="pt-PT" sz="1200" dirty="0"/>
                        <a:t> social </a:t>
                      </a:r>
                      <a:r>
                        <a:rPr lang="pt-PT" sz="1200" dirty="0" err="1"/>
                        <a:t>studies</a:t>
                      </a:r>
                      <a:r>
                        <a:rPr lang="pt-PT" sz="1200" dirty="0"/>
                        <a:t>;</a:t>
                      </a:r>
                    </a:p>
                    <a:p>
                      <a:pPr marL="0" indent="0">
                        <a:buFontTx/>
                        <a:buNone/>
                      </a:pPr>
                      <a:r>
                        <a:rPr lang="pt-PT" sz="1200" dirty="0"/>
                        <a:t>- </a:t>
                      </a:r>
                      <a:r>
                        <a:rPr lang="pt-PT" sz="1200" dirty="0" err="1"/>
                        <a:t>Experiences</a:t>
                      </a:r>
                      <a:r>
                        <a:rPr lang="pt-PT" sz="1200" dirty="0"/>
                        <a:t>;</a:t>
                      </a:r>
                    </a:p>
                  </a:txBody>
                  <a:tcPr>
                    <a:solidFill>
                      <a:srgbClr val="FFC0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PT" dirty="0"/>
                        <a:t>WEAKNESSES</a:t>
                      </a:r>
                    </a:p>
                    <a:p>
                      <a:endParaRPr lang="pt-PT" sz="800" dirty="0"/>
                    </a:p>
                    <a:p>
                      <a:r>
                        <a:rPr lang="pt-PT" sz="1200" dirty="0"/>
                        <a:t>- </a:t>
                      </a:r>
                      <a:r>
                        <a:rPr lang="pt-PT" sz="1200" dirty="0" err="1"/>
                        <a:t>Very</a:t>
                      </a:r>
                      <a:r>
                        <a:rPr lang="pt-PT" sz="1200" dirty="0"/>
                        <a:t> </a:t>
                      </a:r>
                      <a:r>
                        <a:rPr lang="pt-PT" sz="1200" dirty="0" err="1"/>
                        <a:t>distratcted</a:t>
                      </a:r>
                      <a:r>
                        <a:rPr lang="pt-PT" sz="1200" dirty="0"/>
                        <a:t> </a:t>
                      </a:r>
                      <a:r>
                        <a:rPr lang="pt-PT" sz="1200" dirty="0" err="1"/>
                        <a:t>and</a:t>
                      </a:r>
                      <a:r>
                        <a:rPr lang="pt-PT" sz="1200" dirty="0"/>
                        <a:t> </a:t>
                      </a:r>
                      <a:r>
                        <a:rPr lang="pt-PT" sz="1200" dirty="0" err="1"/>
                        <a:t>get</a:t>
                      </a:r>
                      <a:r>
                        <a:rPr lang="pt-PT" sz="1200" dirty="0"/>
                        <a:t> </a:t>
                      </a:r>
                      <a:r>
                        <a:rPr lang="pt-PT" sz="1200" dirty="0" err="1"/>
                        <a:t>bored</a:t>
                      </a:r>
                      <a:r>
                        <a:rPr lang="pt-PT" sz="1200" dirty="0"/>
                        <a:t> </a:t>
                      </a:r>
                      <a:r>
                        <a:rPr lang="pt-PT" sz="1200" dirty="0" err="1"/>
                        <a:t>very</a:t>
                      </a:r>
                      <a:r>
                        <a:rPr lang="pt-PT" sz="1200" dirty="0"/>
                        <a:t> </a:t>
                      </a:r>
                      <a:r>
                        <a:rPr lang="pt-PT" sz="1200" dirty="0" err="1"/>
                        <a:t>easily</a:t>
                      </a:r>
                      <a:r>
                        <a:rPr lang="pt-PT" sz="1200" dirty="0"/>
                        <a:t>;</a:t>
                      </a:r>
                    </a:p>
                    <a:p>
                      <a:pPr marL="0" indent="0">
                        <a:buFontTx/>
                        <a:buNone/>
                      </a:pPr>
                      <a:r>
                        <a:rPr lang="pt-PT" sz="1200" dirty="0"/>
                        <a:t>- </a:t>
                      </a:r>
                      <a:r>
                        <a:rPr lang="pt-PT" sz="1200" dirty="0" err="1"/>
                        <a:t>Behaviour</a:t>
                      </a:r>
                      <a:r>
                        <a:rPr lang="pt-PT" sz="1200" dirty="0"/>
                        <a:t> – </a:t>
                      </a:r>
                      <a:r>
                        <a:rPr lang="pt-PT" sz="1200" dirty="0" err="1"/>
                        <a:t>agressif</a:t>
                      </a:r>
                      <a:r>
                        <a:rPr lang="pt-PT" sz="1200" dirty="0"/>
                        <a:t>;</a:t>
                      </a:r>
                    </a:p>
                    <a:p>
                      <a:pPr marL="0" indent="0">
                        <a:buFontTx/>
                        <a:buNone/>
                      </a:pPr>
                      <a:r>
                        <a:rPr lang="pt-PT" sz="1200" dirty="0"/>
                        <a:t>- </a:t>
                      </a:r>
                      <a:r>
                        <a:rPr lang="pt-PT" sz="1200" dirty="0" err="1"/>
                        <a:t>Indecisive</a:t>
                      </a:r>
                      <a:r>
                        <a:rPr lang="pt-PT" sz="1200" dirty="0"/>
                        <a:t>;</a:t>
                      </a:r>
                    </a:p>
                    <a:p>
                      <a:pPr marL="0" indent="0">
                        <a:buFontTx/>
                        <a:buNone/>
                      </a:pPr>
                      <a:r>
                        <a:rPr lang="pt-PT" sz="1200" dirty="0"/>
                        <a:t>- </a:t>
                      </a:r>
                      <a:r>
                        <a:rPr lang="pt-PT" sz="1200" dirty="0" err="1"/>
                        <a:t>Writing</a:t>
                      </a:r>
                      <a:r>
                        <a:rPr lang="pt-PT" sz="1200" dirty="0"/>
                        <a:t> </a:t>
                      </a:r>
                      <a:r>
                        <a:rPr lang="pt-PT" sz="1200" dirty="0" err="1"/>
                        <a:t>and</a:t>
                      </a:r>
                      <a:r>
                        <a:rPr lang="pt-PT" sz="1200" dirty="0"/>
                        <a:t> </a:t>
                      </a:r>
                      <a:r>
                        <a:rPr lang="pt-PT" sz="1200" dirty="0" err="1"/>
                        <a:t>solving</a:t>
                      </a:r>
                      <a:r>
                        <a:rPr lang="pt-PT" sz="1200" dirty="0"/>
                        <a:t> </a:t>
                      </a:r>
                      <a:r>
                        <a:rPr lang="pt-PT" sz="1200" dirty="0" err="1"/>
                        <a:t>problems</a:t>
                      </a:r>
                      <a:r>
                        <a:rPr lang="pt-PT" sz="1200" dirty="0"/>
                        <a:t>;</a:t>
                      </a:r>
                    </a:p>
                    <a:p>
                      <a:pPr marL="0" indent="0">
                        <a:buFontTx/>
                        <a:buNone/>
                      </a:pPr>
                      <a:r>
                        <a:rPr lang="pt-PT" sz="1200" dirty="0"/>
                        <a:t>- </a:t>
                      </a:r>
                      <a:r>
                        <a:rPr lang="pt-PT" sz="1200" dirty="0" err="1"/>
                        <a:t>Lack</a:t>
                      </a:r>
                      <a:r>
                        <a:rPr lang="pt-PT" sz="1200" dirty="0"/>
                        <a:t> </a:t>
                      </a:r>
                      <a:r>
                        <a:rPr lang="pt-PT" sz="1200" dirty="0" err="1"/>
                        <a:t>of</a:t>
                      </a:r>
                      <a:r>
                        <a:rPr lang="pt-PT" sz="1200" dirty="0"/>
                        <a:t> follow-up </a:t>
                      </a:r>
                      <a:r>
                        <a:rPr lang="pt-PT" sz="1200" dirty="0" err="1"/>
                        <a:t>and</a:t>
                      </a:r>
                      <a:r>
                        <a:rPr lang="pt-PT" sz="1200" dirty="0"/>
                        <a:t> </a:t>
                      </a:r>
                      <a:r>
                        <a:rPr lang="pt-PT" sz="1200" dirty="0" err="1"/>
                        <a:t>monotoring</a:t>
                      </a:r>
                      <a:r>
                        <a:rPr lang="pt-PT" sz="1200" dirty="0"/>
                        <a:t> </a:t>
                      </a:r>
                      <a:r>
                        <a:rPr lang="pt-PT" sz="1200" dirty="0" err="1"/>
                        <a:t>of</a:t>
                      </a:r>
                      <a:r>
                        <a:rPr lang="pt-PT" sz="1200" dirty="0"/>
                        <a:t> </a:t>
                      </a:r>
                      <a:r>
                        <a:rPr lang="pt-PT" sz="1200" dirty="0" err="1"/>
                        <a:t>school</a:t>
                      </a:r>
                      <a:r>
                        <a:rPr lang="pt-PT" sz="1200" dirty="0"/>
                        <a:t> </a:t>
                      </a:r>
                      <a:r>
                        <a:rPr lang="pt-PT" sz="1200" dirty="0" err="1"/>
                        <a:t>life</a:t>
                      </a:r>
                      <a:r>
                        <a:rPr lang="pt-PT" sz="1200" dirty="0"/>
                        <a:t> in </a:t>
                      </a:r>
                      <a:r>
                        <a:rPr lang="pt-PT" sz="1200" dirty="0" err="1"/>
                        <a:t>parents</a:t>
                      </a:r>
                      <a:r>
                        <a:rPr lang="pt-PT" sz="1200" dirty="0"/>
                        <a:t> </a:t>
                      </a:r>
                      <a:r>
                        <a:rPr lang="pt-PT" sz="1200" dirty="0" err="1"/>
                        <a:t>behalf</a:t>
                      </a:r>
                      <a:r>
                        <a:rPr lang="pt-PT" sz="1200" dirty="0"/>
                        <a:t>;</a:t>
                      </a:r>
                    </a:p>
                  </a:txBody>
                  <a:tcPr>
                    <a:solidFill>
                      <a:schemeClr val="accent5">
                        <a:lumMod val="75000"/>
                      </a:schemeClr>
                    </a:solidFill>
                  </a:tcPr>
                </a:tc>
                <a:extLst>
                  <a:ext uri="{0D108BD9-81ED-4DB2-BD59-A6C34878D82A}">
                    <a16:rowId xmlns:a16="http://schemas.microsoft.com/office/drawing/2014/main" val="490029888"/>
                  </a:ext>
                </a:extLst>
              </a:tr>
              <a:tr h="2628292">
                <a:tc>
                  <a:txBody>
                    <a:bodyPr/>
                    <a:lstStyle/>
                    <a:p>
                      <a:r>
                        <a:rPr lang="pt-PT" b="1" dirty="0">
                          <a:solidFill>
                            <a:srgbClr val="002060"/>
                          </a:solidFill>
                        </a:rPr>
                        <a:t>OPPORTUNITIES</a:t>
                      </a:r>
                    </a:p>
                    <a:p>
                      <a:pPr marL="0" indent="0">
                        <a:buFontTx/>
                        <a:buNone/>
                      </a:pPr>
                      <a:endParaRPr lang="pt-PT" sz="1200" b="1" dirty="0">
                        <a:solidFill>
                          <a:srgbClr val="002060"/>
                        </a:solidFill>
                      </a:endParaRPr>
                    </a:p>
                    <a:p>
                      <a:pPr marL="0" indent="0">
                        <a:buFontTx/>
                        <a:buNone/>
                      </a:pPr>
                      <a:r>
                        <a:rPr lang="pt-PT" sz="1200" b="1" dirty="0">
                          <a:solidFill>
                            <a:srgbClr val="002060"/>
                          </a:solidFill>
                        </a:rPr>
                        <a:t>- Show </a:t>
                      </a:r>
                      <a:r>
                        <a:rPr lang="pt-PT" sz="1200" b="1" dirty="0" err="1">
                          <a:solidFill>
                            <a:srgbClr val="002060"/>
                          </a:solidFill>
                        </a:rPr>
                        <a:t>off</a:t>
                      </a:r>
                      <a:r>
                        <a:rPr lang="pt-PT" sz="1200" b="1" dirty="0">
                          <a:solidFill>
                            <a:srgbClr val="002060"/>
                          </a:solidFill>
                        </a:rPr>
                        <a:t> </a:t>
                      </a:r>
                      <a:r>
                        <a:rPr lang="pt-PT" sz="1200" b="1" dirty="0" err="1">
                          <a:solidFill>
                            <a:srgbClr val="002060"/>
                          </a:solidFill>
                        </a:rPr>
                        <a:t>the</a:t>
                      </a:r>
                      <a:r>
                        <a:rPr lang="pt-PT" sz="1200" b="1" dirty="0">
                          <a:solidFill>
                            <a:srgbClr val="002060"/>
                          </a:solidFill>
                        </a:rPr>
                        <a:t> </a:t>
                      </a:r>
                      <a:r>
                        <a:rPr lang="pt-PT" sz="1200" b="1" dirty="0" err="1">
                          <a:solidFill>
                            <a:srgbClr val="002060"/>
                          </a:solidFill>
                        </a:rPr>
                        <a:t>skills</a:t>
                      </a:r>
                      <a:r>
                        <a:rPr lang="pt-PT" sz="1200" b="1" dirty="0">
                          <a:solidFill>
                            <a:srgbClr val="002060"/>
                          </a:solidFill>
                        </a:rPr>
                        <a:t> </a:t>
                      </a:r>
                      <a:r>
                        <a:rPr lang="pt-PT" sz="1200" b="1" dirty="0" err="1">
                          <a:solidFill>
                            <a:srgbClr val="002060"/>
                          </a:solidFill>
                        </a:rPr>
                        <a:t>learnet</a:t>
                      </a:r>
                      <a:r>
                        <a:rPr lang="pt-PT" sz="1200" b="1" dirty="0">
                          <a:solidFill>
                            <a:srgbClr val="002060"/>
                          </a:solidFill>
                        </a:rPr>
                        <a:t>;</a:t>
                      </a:r>
                    </a:p>
                    <a:p>
                      <a:pPr marL="0" indent="0">
                        <a:buFontTx/>
                        <a:buNone/>
                      </a:pPr>
                      <a:r>
                        <a:rPr lang="pt-PT" sz="1200" b="1" dirty="0">
                          <a:solidFill>
                            <a:srgbClr val="002060"/>
                          </a:solidFill>
                        </a:rPr>
                        <a:t>- To </a:t>
                      </a:r>
                      <a:r>
                        <a:rPr lang="pt-PT" sz="1200" b="1" dirty="0" err="1">
                          <a:solidFill>
                            <a:srgbClr val="002060"/>
                          </a:solidFill>
                        </a:rPr>
                        <a:t>work</a:t>
                      </a:r>
                      <a:r>
                        <a:rPr lang="pt-PT" sz="1200" b="1" dirty="0">
                          <a:solidFill>
                            <a:srgbClr val="002060"/>
                          </a:solidFill>
                        </a:rPr>
                        <a:t> in </a:t>
                      </a:r>
                      <a:r>
                        <a:rPr lang="pt-PT" sz="1200" b="1" dirty="0" err="1">
                          <a:solidFill>
                            <a:srgbClr val="002060"/>
                          </a:solidFill>
                        </a:rPr>
                        <a:t>groups</a:t>
                      </a:r>
                      <a:r>
                        <a:rPr lang="pt-PT" sz="1200" b="1" dirty="0">
                          <a:solidFill>
                            <a:srgbClr val="002060"/>
                          </a:solidFill>
                        </a:rPr>
                        <a:t> </a:t>
                      </a:r>
                      <a:r>
                        <a:rPr lang="pt-PT" sz="1200" b="1" dirty="0" err="1">
                          <a:solidFill>
                            <a:srgbClr val="002060"/>
                          </a:solidFill>
                        </a:rPr>
                        <a:t>or</a:t>
                      </a:r>
                      <a:r>
                        <a:rPr lang="pt-PT" sz="1200" b="1" dirty="0">
                          <a:solidFill>
                            <a:srgbClr val="002060"/>
                          </a:solidFill>
                        </a:rPr>
                        <a:t> </a:t>
                      </a:r>
                      <a:r>
                        <a:rPr lang="pt-PT" sz="1200" b="1" dirty="0" err="1">
                          <a:solidFill>
                            <a:srgbClr val="002060"/>
                          </a:solidFill>
                        </a:rPr>
                        <a:t>pairs</a:t>
                      </a:r>
                      <a:r>
                        <a:rPr lang="pt-PT" sz="1200" b="1" dirty="0">
                          <a:solidFill>
                            <a:srgbClr val="002060"/>
                          </a:solidFill>
                        </a:rPr>
                        <a:t>;</a:t>
                      </a:r>
                    </a:p>
                    <a:p>
                      <a:pPr marL="0" indent="0">
                        <a:buFontTx/>
                        <a:buNone/>
                      </a:pPr>
                      <a:r>
                        <a:rPr lang="pt-PT" sz="1200" b="1" dirty="0">
                          <a:solidFill>
                            <a:srgbClr val="002060"/>
                          </a:solidFill>
                        </a:rPr>
                        <a:t>- </a:t>
                      </a:r>
                      <a:r>
                        <a:rPr lang="pt-PT" sz="1200" b="1" dirty="0" err="1">
                          <a:solidFill>
                            <a:srgbClr val="002060"/>
                          </a:solidFill>
                        </a:rPr>
                        <a:t>Plan</a:t>
                      </a:r>
                      <a:r>
                        <a:rPr lang="pt-PT" sz="1200" b="1" dirty="0">
                          <a:solidFill>
                            <a:srgbClr val="002060"/>
                          </a:solidFill>
                        </a:rPr>
                        <a:t> </a:t>
                      </a:r>
                      <a:r>
                        <a:rPr lang="pt-PT" sz="1200" b="1" dirty="0" err="1">
                          <a:solidFill>
                            <a:srgbClr val="002060"/>
                          </a:solidFill>
                        </a:rPr>
                        <a:t>ahead</a:t>
                      </a:r>
                      <a:r>
                        <a:rPr lang="pt-PT" sz="1200" b="1" dirty="0">
                          <a:solidFill>
                            <a:srgbClr val="002060"/>
                          </a:solidFill>
                        </a:rPr>
                        <a:t>;</a:t>
                      </a:r>
                    </a:p>
                    <a:p>
                      <a:pPr marL="0" indent="0">
                        <a:buFontTx/>
                        <a:buNone/>
                      </a:pPr>
                      <a:r>
                        <a:rPr lang="pt-PT" sz="1200" b="1" dirty="0">
                          <a:solidFill>
                            <a:srgbClr val="002060"/>
                          </a:solidFill>
                        </a:rPr>
                        <a:t>- </a:t>
                      </a:r>
                      <a:r>
                        <a:rPr lang="pt-PT" sz="1200" b="1" dirty="0" err="1">
                          <a:solidFill>
                            <a:srgbClr val="002060"/>
                          </a:solidFill>
                        </a:rPr>
                        <a:t>Colaborate</a:t>
                      </a:r>
                      <a:r>
                        <a:rPr lang="pt-PT" sz="1200" b="1" dirty="0">
                          <a:solidFill>
                            <a:srgbClr val="002060"/>
                          </a:solidFill>
                        </a:rPr>
                        <a:t>, share </a:t>
                      </a:r>
                      <a:r>
                        <a:rPr lang="pt-PT" sz="1200" b="1" dirty="0" err="1">
                          <a:solidFill>
                            <a:srgbClr val="002060"/>
                          </a:solidFill>
                        </a:rPr>
                        <a:t>ideas</a:t>
                      </a:r>
                      <a:r>
                        <a:rPr lang="pt-PT" sz="1200" b="1" dirty="0">
                          <a:solidFill>
                            <a:srgbClr val="002060"/>
                          </a:solidFill>
                        </a:rPr>
                        <a:t>;</a:t>
                      </a:r>
                    </a:p>
                    <a:p>
                      <a:pPr marL="0" indent="0">
                        <a:buFontTx/>
                        <a:buNone/>
                      </a:pPr>
                      <a:endParaRPr lang="pt-PT" sz="1200" b="1" dirty="0">
                        <a:solidFill>
                          <a:srgbClr val="002060"/>
                        </a:solidFill>
                      </a:endParaRPr>
                    </a:p>
                    <a:p>
                      <a:pPr marL="171450" indent="-171450">
                        <a:buFontTx/>
                        <a:buChar char="-"/>
                      </a:pPr>
                      <a:endParaRPr lang="pt-PT" sz="800" b="1" dirty="0">
                        <a:solidFill>
                          <a:srgbClr val="002060"/>
                        </a:solidFill>
                      </a:endParaRPr>
                    </a:p>
                  </a:txBody>
                  <a:tcPr>
                    <a:solidFill>
                      <a:schemeClr val="accent2">
                        <a:lumMod val="40000"/>
                        <a:lumOff val="60000"/>
                      </a:schemeClr>
                    </a:solidFill>
                  </a:tcPr>
                </a:tc>
                <a:tc>
                  <a:txBody>
                    <a:bodyPr/>
                    <a:lstStyle/>
                    <a:p>
                      <a:r>
                        <a:rPr lang="pt-PT" b="1" dirty="0">
                          <a:solidFill>
                            <a:srgbClr val="002060"/>
                          </a:solidFill>
                        </a:rPr>
                        <a:t>THREATS</a:t>
                      </a:r>
                    </a:p>
                    <a:p>
                      <a:endParaRPr lang="pt-PT" sz="1200" b="1" dirty="0">
                        <a:solidFill>
                          <a:srgbClr val="002060"/>
                        </a:solidFill>
                      </a:endParaRPr>
                    </a:p>
                    <a:p>
                      <a:pPr marL="0" indent="0">
                        <a:buFontTx/>
                        <a:buNone/>
                      </a:pPr>
                      <a:r>
                        <a:rPr lang="pt-PT" sz="1200" b="1" dirty="0">
                          <a:solidFill>
                            <a:srgbClr val="002060"/>
                          </a:solidFill>
                        </a:rPr>
                        <a:t>- </a:t>
                      </a:r>
                      <a:r>
                        <a:rPr lang="pt-PT" sz="1200" b="1" dirty="0" err="1">
                          <a:solidFill>
                            <a:srgbClr val="002060"/>
                          </a:solidFill>
                        </a:rPr>
                        <a:t>Lost</a:t>
                      </a:r>
                      <a:r>
                        <a:rPr lang="pt-PT" sz="1200" b="1" dirty="0">
                          <a:solidFill>
                            <a:srgbClr val="002060"/>
                          </a:solidFill>
                        </a:rPr>
                        <a:t> </a:t>
                      </a:r>
                      <a:r>
                        <a:rPr lang="pt-PT" sz="1200" b="1" dirty="0" err="1">
                          <a:solidFill>
                            <a:srgbClr val="002060"/>
                          </a:solidFill>
                        </a:rPr>
                        <a:t>of</a:t>
                      </a:r>
                      <a:r>
                        <a:rPr lang="pt-PT" sz="1200" b="1" dirty="0">
                          <a:solidFill>
                            <a:srgbClr val="002060"/>
                          </a:solidFill>
                        </a:rPr>
                        <a:t> </a:t>
                      </a:r>
                      <a:r>
                        <a:rPr lang="pt-PT" sz="1200" b="1" dirty="0" err="1">
                          <a:solidFill>
                            <a:srgbClr val="002060"/>
                          </a:solidFill>
                        </a:rPr>
                        <a:t>enthusiasm</a:t>
                      </a:r>
                      <a:r>
                        <a:rPr lang="pt-PT" sz="1200" b="1" dirty="0">
                          <a:solidFill>
                            <a:srgbClr val="002060"/>
                          </a:solidFill>
                        </a:rPr>
                        <a:t>, </a:t>
                      </a:r>
                      <a:r>
                        <a:rPr lang="pt-PT" sz="1200" b="1" dirty="0" err="1">
                          <a:solidFill>
                            <a:srgbClr val="002060"/>
                          </a:solidFill>
                        </a:rPr>
                        <a:t>motivation</a:t>
                      </a:r>
                      <a:r>
                        <a:rPr lang="pt-PT" sz="1200" b="1" dirty="0">
                          <a:solidFill>
                            <a:srgbClr val="002060"/>
                          </a:solidFill>
                        </a:rPr>
                        <a:t>;</a:t>
                      </a:r>
                    </a:p>
                    <a:p>
                      <a:pPr marL="0" indent="0">
                        <a:buFontTx/>
                        <a:buNone/>
                      </a:pPr>
                      <a:r>
                        <a:rPr lang="pt-PT" sz="1200" b="1" dirty="0">
                          <a:solidFill>
                            <a:srgbClr val="002060"/>
                          </a:solidFill>
                        </a:rPr>
                        <a:t>- Take too </a:t>
                      </a:r>
                      <a:r>
                        <a:rPr lang="pt-PT" sz="1200" b="1" dirty="0" err="1">
                          <a:solidFill>
                            <a:srgbClr val="002060"/>
                          </a:solidFill>
                        </a:rPr>
                        <a:t>long</a:t>
                      </a:r>
                      <a:r>
                        <a:rPr lang="pt-PT" sz="1200" b="1" dirty="0">
                          <a:solidFill>
                            <a:srgbClr val="002060"/>
                          </a:solidFill>
                        </a:rPr>
                        <a:t> to </a:t>
                      </a:r>
                      <a:r>
                        <a:rPr lang="pt-PT" sz="1200" b="1" dirty="0" err="1">
                          <a:solidFill>
                            <a:srgbClr val="002060"/>
                          </a:solidFill>
                        </a:rPr>
                        <a:t>make</a:t>
                      </a:r>
                      <a:r>
                        <a:rPr lang="pt-PT" sz="1200" b="1" dirty="0">
                          <a:solidFill>
                            <a:srgbClr val="002060"/>
                          </a:solidFill>
                        </a:rPr>
                        <a:t> a </a:t>
                      </a:r>
                      <a:r>
                        <a:rPr lang="pt-PT" sz="1200" b="1" dirty="0" err="1">
                          <a:solidFill>
                            <a:srgbClr val="002060"/>
                          </a:solidFill>
                        </a:rPr>
                        <a:t>start</a:t>
                      </a:r>
                      <a:r>
                        <a:rPr lang="pt-PT" sz="1200" b="1" dirty="0">
                          <a:solidFill>
                            <a:srgbClr val="002060"/>
                          </a:solidFill>
                        </a:rPr>
                        <a:t> </a:t>
                      </a:r>
                      <a:r>
                        <a:rPr lang="pt-PT" sz="1200" b="1" dirty="0" err="1">
                          <a:solidFill>
                            <a:srgbClr val="002060"/>
                          </a:solidFill>
                        </a:rPr>
                        <a:t>on</a:t>
                      </a:r>
                      <a:r>
                        <a:rPr lang="pt-PT" sz="1200" b="1" dirty="0">
                          <a:solidFill>
                            <a:srgbClr val="002060"/>
                          </a:solidFill>
                        </a:rPr>
                        <a:t> a </a:t>
                      </a:r>
                      <a:r>
                        <a:rPr lang="pt-PT" sz="1200" b="1" dirty="0" err="1">
                          <a:solidFill>
                            <a:srgbClr val="002060"/>
                          </a:solidFill>
                        </a:rPr>
                        <a:t>work</a:t>
                      </a:r>
                      <a:r>
                        <a:rPr lang="pt-PT" sz="1200" b="1" dirty="0">
                          <a:solidFill>
                            <a:srgbClr val="002060"/>
                          </a:solidFill>
                        </a:rPr>
                        <a:t>;</a:t>
                      </a:r>
                    </a:p>
                    <a:p>
                      <a:pPr marL="0" indent="0">
                        <a:buFontTx/>
                        <a:buNone/>
                      </a:pPr>
                      <a:r>
                        <a:rPr lang="pt-PT" sz="1200" b="1" dirty="0">
                          <a:solidFill>
                            <a:srgbClr val="002060"/>
                          </a:solidFill>
                        </a:rPr>
                        <a:t>- </a:t>
                      </a:r>
                      <a:r>
                        <a:rPr lang="pt-PT" sz="1200" b="1" dirty="0" err="1">
                          <a:solidFill>
                            <a:srgbClr val="002060"/>
                          </a:solidFill>
                        </a:rPr>
                        <a:t>Put</a:t>
                      </a:r>
                      <a:r>
                        <a:rPr lang="pt-PT" sz="1200" b="1" dirty="0">
                          <a:solidFill>
                            <a:srgbClr val="002060"/>
                          </a:solidFill>
                        </a:rPr>
                        <a:t> </a:t>
                      </a:r>
                      <a:r>
                        <a:rPr lang="pt-PT" sz="1200" b="1" dirty="0" err="1">
                          <a:solidFill>
                            <a:srgbClr val="002060"/>
                          </a:solidFill>
                        </a:rPr>
                        <a:t>rush</a:t>
                      </a:r>
                      <a:r>
                        <a:rPr lang="pt-PT" sz="1200" b="1" dirty="0">
                          <a:solidFill>
                            <a:srgbClr val="002060"/>
                          </a:solidFill>
                        </a:rPr>
                        <a:t> </a:t>
                      </a:r>
                      <a:r>
                        <a:rPr lang="pt-PT" sz="1200" b="1" dirty="0" err="1">
                          <a:solidFill>
                            <a:srgbClr val="002060"/>
                          </a:solidFill>
                        </a:rPr>
                        <a:t>before</a:t>
                      </a:r>
                      <a:r>
                        <a:rPr lang="pt-PT" sz="1200" b="1" dirty="0">
                          <a:solidFill>
                            <a:srgbClr val="002060"/>
                          </a:solidFill>
                        </a:rPr>
                        <a:t> </a:t>
                      </a:r>
                      <a:r>
                        <a:rPr lang="pt-PT" sz="1200" b="1" dirty="0" err="1">
                          <a:solidFill>
                            <a:srgbClr val="002060"/>
                          </a:solidFill>
                        </a:rPr>
                        <a:t>work</a:t>
                      </a:r>
                      <a:r>
                        <a:rPr lang="pt-PT" sz="1200" b="1" dirty="0">
                          <a:solidFill>
                            <a:srgbClr val="002060"/>
                          </a:solidFill>
                        </a:rPr>
                        <a:t> </a:t>
                      </a:r>
                      <a:r>
                        <a:rPr lang="pt-PT" sz="1200" b="1" dirty="0" err="1">
                          <a:solidFill>
                            <a:srgbClr val="002060"/>
                          </a:solidFill>
                        </a:rPr>
                        <a:t>quality</a:t>
                      </a:r>
                      <a:r>
                        <a:rPr lang="pt-PT" sz="1200" b="1" dirty="0">
                          <a:solidFill>
                            <a:srgbClr val="002060"/>
                          </a:solidFill>
                        </a:rPr>
                        <a:t>;</a:t>
                      </a:r>
                    </a:p>
                    <a:p>
                      <a:pPr marL="0" indent="0">
                        <a:buFontTx/>
                        <a:buNone/>
                      </a:pPr>
                      <a:r>
                        <a:rPr lang="pt-PT" sz="1200" b="1" dirty="0">
                          <a:solidFill>
                            <a:srgbClr val="002060"/>
                          </a:solidFill>
                        </a:rPr>
                        <a:t>- </a:t>
                      </a:r>
                      <a:r>
                        <a:rPr lang="pt-PT" sz="1200" b="1" dirty="0" err="1">
                          <a:solidFill>
                            <a:srgbClr val="002060"/>
                          </a:solidFill>
                        </a:rPr>
                        <a:t>Lack</a:t>
                      </a:r>
                      <a:r>
                        <a:rPr lang="pt-PT" sz="1200" b="1" dirty="0">
                          <a:solidFill>
                            <a:srgbClr val="002060"/>
                          </a:solidFill>
                        </a:rPr>
                        <a:t> </a:t>
                      </a:r>
                      <a:r>
                        <a:rPr lang="pt-PT" sz="1200" b="1" dirty="0" err="1">
                          <a:solidFill>
                            <a:srgbClr val="002060"/>
                          </a:solidFill>
                        </a:rPr>
                        <a:t>of</a:t>
                      </a:r>
                      <a:r>
                        <a:rPr lang="pt-PT" sz="1200" b="1" dirty="0">
                          <a:solidFill>
                            <a:srgbClr val="002060"/>
                          </a:solidFill>
                        </a:rPr>
                        <a:t> </a:t>
                      </a:r>
                      <a:r>
                        <a:rPr lang="pt-PT" sz="1200" b="1" dirty="0" err="1">
                          <a:solidFill>
                            <a:srgbClr val="002060"/>
                          </a:solidFill>
                        </a:rPr>
                        <a:t>initiative</a:t>
                      </a:r>
                      <a:r>
                        <a:rPr lang="pt-PT" sz="1200" b="1" dirty="0">
                          <a:solidFill>
                            <a:srgbClr val="002060"/>
                          </a:solidFill>
                        </a:rPr>
                        <a:t>;</a:t>
                      </a:r>
                    </a:p>
                    <a:p>
                      <a:pPr marL="171450" indent="-171450">
                        <a:buFontTx/>
                        <a:buChar char="-"/>
                      </a:pPr>
                      <a:r>
                        <a:rPr lang="pt-PT" sz="1200" b="1" dirty="0" err="1">
                          <a:solidFill>
                            <a:srgbClr val="002060"/>
                          </a:solidFill>
                        </a:rPr>
                        <a:t>Family</a:t>
                      </a:r>
                      <a:r>
                        <a:rPr lang="pt-PT" sz="1200" b="1" dirty="0">
                          <a:solidFill>
                            <a:srgbClr val="002060"/>
                          </a:solidFill>
                        </a:rPr>
                        <a:t>:</a:t>
                      </a:r>
                    </a:p>
                    <a:p>
                      <a:pPr marL="0" indent="0">
                        <a:buFontTx/>
                        <a:buNone/>
                      </a:pPr>
                      <a:r>
                        <a:rPr lang="pt-PT" sz="1200" b="1" dirty="0">
                          <a:solidFill>
                            <a:srgbClr val="002060"/>
                          </a:solidFill>
                        </a:rPr>
                        <a:t>     </a:t>
                      </a:r>
                      <a:r>
                        <a:rPr lang="pt-PT" sz="1200" dirty="0">
                          <a:solidFill>
                            <a:srgbClr val="002060"/>
                          </a:solidFill>
                        </a:rPr>
                        <a:t>- </a:t>
                      </a:r>
                      <a:r>
                        <a:rPr lang="pt-PT" sz="1200" dirty="0" err="1">
                          <a:solidFill>
                            <a:srgbClr val="002060"/>
                          </a:solidFill>
                        </a:rPr>
                        <a:t>Low</a:t>
                      </a:r>
                      <a:r>
                        <a:rPr lang="pt-PT" sz="1200" dirty="0">
                          <a:solidFill>
                            <a:srgbClr val="002060"/>
                          </a:solidFill>
                        </a:rPr>
                        <a:t> </a:t>
                      </a:r>
                      <a:r>
                        <a:rPr lang="pt-PT" sz="1200" dirty="0" err="1">
                          <a:solidFill>
                            <a:srgbClr val="002060"/>
                          </a:solidFill>
                        </a:rPr>
                        <a:t>life</a:t>
                      </a:r>
                      <a:r>
                        <a:rPr lang="pt-PT" sz="1200" dirty="0">
                          <a:solidFill>
                            <a:srgbClr val="002060"/>
                          </a:solidFill>
                        </a:rPr>
                        <a:t> </a:t>
                      </a:r>
                      <a:r>
                        <a:rPr lang="pt-PT" sz="1200" dirty="0" err="1">
                          <a:solidFill>
                            <a:srgbClr val="002060"/>
                          </a:solidFill>
                        </a:rPr>
                        <a:t>perspectives</a:t>
                      </a:r>
                      <a:r>
                        <a:rPr lang="pt-PT" sz="1200" dirty="0">
                          <a:solidFill>
                            <a:srgbClr val="002060"/>
                          </a:solidFill>
                        </a:rPr>
                        <a:t> </a:t>
                      </a:r>
                      <a:r>
                        <a:rPr lang="pt-PT" sz="1200" dirty="0" err="1">
                          <a:solidFill>
                            <a:srgbClr val="002060"/>
                          </a:solidFill>
                        </a:rPr>
                        <a:t>towards</a:t>
                      </a:r>
                      <a:r>
                        <a:rPr lang="pt-PT" sz="1200" dirty="0">
                          <a:solidFill>
                            <a:srgbClr val="002060"/>
                          </a:solidFill>
                        </a:rPr>
                        <a:t> </a:t>
                      </a:r>
                      <a:r>
                        <a:rPr lang="pt-PT" sz="1200" dirty="0" err="1">
                          <a:solidFill>
                            <a:srgbClr val="002060"/>
                          </a:solidFill>
                        </a:rPr>
                        <a:t>the</a:t>
                      </a:r>
                      <a:r>
                        <a:rPr lang="pt-PT" sz="1200" dirty="0">
                          <a:solidFill>
                            <a:srgbClr val="002060"/>
                          </a:solidFill>
                        </a:rPr>
                        <a:t> future</a:t>
                      </a:r>
                      <a:r>
                        <a:rPr lang="pt-PT" sz="1200" b="1" dirty="0">
                          <a:solidFill>
                            <a:srgbClr val="002060"/>
                          </a:solidFill>
                        </a:rPr>
                        <a:t>;</a:t>
                      </a:r>
                    </a:p>
                    <a:p>
                      <a:pPr marL="0" indent="0">
                        <a:buFontTx/>
                        <a:buNone/>
                      </a:pPr>
                      <a:r>
                        <a:rPr lang="pt-PT" sz="1200" b="1" dirty="0">
                          <a:solidFill>
                            <a:srgbClr val="002060"/>
                          </a:solidFill>
                        </a:rPr>
                        <a:t>     </a:t>
                      </a:r>
                      <a:r>
                        <a:rPr lang="pt-PT" sz="1200" b="0" dirty="0">
                          <a:solidFill>
                            <a:srgbClr val="002060"/>
                          </a:solidFill>
                        </a:rPr>
                        <a:t>- </a:t>
                      </a:r>
                      <a:r>
                        <a:rPr lang="en-US" sz="1200" b="0" dirty="0">
                          <a:solidFill>
                            <a:srgbClr val="002060"/>
                          </a:solidFill>
                        </a:rPr>
                        <a:t>resistance in following rules or accepting them</a:t>
                      </a:r>
                      <a:endParaRPr lang="pt-PT" sz="1200" b="0" dirty="0">
                        <a:solidFill>
                          <a:srgbClr val="002060"/>
                        </a:solidFill>
                      </a:endParaRPr>
                    </a:p>
                  </a:txBody>
                  <a:tcPr>
                    <a:solidFill>
                      <a:srgbClr val="0070C0"/>
                    </a:solidFill>
                  </a:tcPr>
                </a:tc>
                <a:extLst>
                  <a:ext uri="{0D108BD9-81ED-4DB2-BD59-A6C34878D82A}">
                    <a16:rowId xmlns:a16="http://schemas.microsoft.com/office/drawing/2014/main" val="2966669853"/>
                  </a:ext>
                </a:extLst>
              </a:tr>
            </a:tbl>
          </a:graphicData>
        </a:graphic>
      </p:graphicFrame>
      <p:pic>
        <p:nvPicPr>
          <p:cNvPr id="4" name="Imagem 3">
            <a:extLst>
              <a:ext uri="{FF2B5EF4-FFF2-40B4-BE49-F238E27FC236}">
                <a16:creationId xmlns:a16="http://schemas.microsoft.com/office/drawing/2014/main" id="{925382BC-CE3B-4540-9B63-03DDE29E1F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156026"/>
            <a:ext cx="3969349" cy="2664296"/>
          </a:xfrm>
          <a:prstGeom prst="rect">
            <a:avLst/>
          </a:prstGeom>
        </p:spPr>
      </p:pic>
      <p:pic>
        <p:nvPicPr>
          <p:cNvPr id="5" name="Imagem 4">
            <a:extLst>
              <a:ext uri="{FF2B5EF4-FFF2-40B4-BE49-F238E27FC236}">
                <a16:creationId xmlns:a16="http://schemas.microsoft.com/office/drawing/2014/main" id="{AD87B18B-D4BE-472C-AB6F-1D3890717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2470" y="1156026"/>
            <a:ext cx="3960440" cy="2705022"/>
          </a:xfrm>
          <a:prstGeom prst="rect">
            <a:avLst/>
          </a:prstGeom>
        </p:spPr>
      </p:pic>
      <p:pic>
        <p:nvPicPr>
          <p:cNvPr id="6" name="Imagem 5">
            <a:extLst>
              <a:ext uri="{FF2B5EF4-FFF2-40B4-BE49-F238E27FC236}">
                <a16:creationId xmlns:a16="http://schemas.microsoft.com/office/drawing/2014/main" id="{C2EA5296-FAA4-48F8-ACA3-FE5D044E83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3840685"/>
            <a:ext cx="3969349" cy="2592288"/>
          </a:xfrm>
          <a:prstGeom prst="rect">
            <a:avLst/>
          </a:prstGeom>
        </p:spPr>
      </p:pic>
      <p:pic>
        <p:nvPicPr>
          <p:cNvPr id="8" name="Imagem 7">
            <a:extLst>
              <a:ext uri="{FF2B5EF4-FFF2-40B4-BE49-F238E27FC236}">
                <a16:creationId xmlns:a16="http://schemas.microsoft.com/office/drawing/2014/main" id="{F9D38195-5913-4AF5-85F7-5ABB6ECBC6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4008" y="3799959"/>
            <a:ext cx="3978902" cy="2612651"/>
          </a:xfrm>
          <a:prstGeom prst="rect">
            <a:avLst/>
          </a:prstGeom>
        </p:spPr>
      </p:pic>
    </p:spTree>
    <p:extLst>
      <p:ext uri="{BB962C8B-B14F-4D97-AF65-F5344CB8AC3E}">
        <p14:creationId xmlns:p14="http://schemas.microsoft.com/office/powerpoint/2010/main" val="764745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strVal val="ppt_w*0.70"/>
                                          </p:val>
                                        </p:tav>
                                      </p:tavLst>
                                    </p:anim>
                                    <p:anim calcmode="lin" valueType="num">
                                      <p:cBhvr>
                                        <p:cTn id="7" dur="1000"/>
                                        <p:tgtEl>
                                          <p:spTgt spid="4"/>
                                        </p:tgtEl>
                                        <p:attrNameLst>
                                          <p:attrName>ppt_h</p:attrName>
                                        </p:attrNameLst>
                                      </p:cBhvr>
                                      <p:tavLst>
                                        <p:tav tm="0">
                                          <p:val>
                                            <p:strVal val="ppt_h"/>
                                          </p:val>
                                        </p:tav>
                                        <p:tav tm="100000">
                                          <p:val>
                                            <p:strVal val="ppt_h"/>
                                          </p:val>
                                        </p:tav>
                                      </p:tavLst>
                                    </p:anim>
                                    <p:animEffect transition="out" filter="fade">
                                      <p:cBhvr>
                                        <p:cTn id="8" dur="1000"/>
                                        <p:tgtEl>
                                          <p:spTgt spid="4"/>
                                        </p:tgtEl>
                                      </p:cBhvr>
                                    </p:animEffect>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5" presetClass="exit" presetSubtype="0" fill="hold" nodeType="clickEffect">
                                  <p:stCondLst>
                                    <p:cond delay="0"/>
                                  </p:stCondLst>
                                  <p:childTnLst>
                                    <p:anim calcmode="lin" valueType="num">
                                      <p:cBhvr>
                                        <p:cTn id="13" dur="1000"/>
                                        <p:tgtEl>
                                          <p:spTgt spid="5"/>
                                        </p:tgtEl>
                                        <p:attrNameLst>
                                          <p:attrName>ppt_w</p:attrName>
                                        </p:attrNameLst>
                                      </p:cBhvr>
                                      <p:tavLst>
                                        <p:tav tm="0">
                                          <p:val>
                                            <p:strVal val="ppt_w"/>
                                          </p:val>
                                        </p:tav>
                                        <p:tav tm="100000">
                                          <p:val>
                                            <p:strVal val="ppt_w*0.70"/>
                                          </p:val>
                                        </p:tav>
                                      </p:tavLst>
                                    </p:anim>
                                    <p:anim calcmode="lin" valueType="num">
                                      <p:cBhvr>
                                        <p:cTn id="14" dur="1000"/>
                                        <p:tgtEl>
                                          <p:spTgt spid="5"/>
                                        </p:tgtEl>
                                        <p:attrNameLst>
                                          <p:attrName>ppt_h</p:attrName>
                                        </p:attrNameLst>
                                      </p:cBhvr>
                                      <p:tavLst>
                                        <p:tav tm="0">
                                          <p:val>
                                            <p:strVal val="ppt_h"/>
                                          </p:val>
                                        </p:tav>
                                        <p:tav tm="100000">
                                          <p:val>
                                            <p:strVal val="ppt_h"/>
                                          </p:val>
                                        </p:tav>
                                      </p:tavLst>
                                    </p:anim>
                                    <p:animEffect transition="out" filter="fade">
                                      <p:cBhvr>
                                        <p:cTn id="15" dur="1000"/>
                                        <p:tgtEl>
                                          <p:spTgt spid="5"/>
                                        </p:tgtEl>
                                      </p:cBhvr>
                                    </p:animEffect>
                                    <p:set>
                                      <p:cBhvr>
                                        <p:cTn id="16" dur="1" fill="hold">
                                          <p:stCondLst>
                                            <p:cond delay="9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5" presetClass="exit" presetSubtype="0" fill="hold" nodeType="clickEffect">
                                  <p:stCondLst>
                                    <p:cond delay="0"/>
                                  </p:stCondLst>
                                  <p:childTnLst>
                                    <p:anim calcmode="lin" valueType="num">
                                      <p:cBhvr>
                                        <p:cTn id="20" dur="1000"/>
                                        <p:tgtEl>
                                          <p:spTgt spid="6"/>
                                        </p:tgtEl>
                                        <p:attrNameLst>
                                          <p:attrName>ppt_w</p:attrName>
                                        </p:attrNameLst>
                                      </p:cBhvr>
                                      <p:tavLst>
                                        <p:tav tm="0">
                                          <p:val>
                                            <p:strVal val="ppt_w"/>
                                          </p:val>
                                        </p:tav>
                                        <p:tav tm="100000">
                                          <p:val>
                                            <p:strVal val="ppt_w*0.70"/>
                                          </p:val>
                                        </p:tav>
                                      </p:tavLst>
                                    </p:anim>
                                    <p:anim calcmode="lin" valueType="num">
                                      <p:cBhvr>
                                        <p:cTn id="21" dur="1000"/>
                                        <p:tgtEl>
                                          <p:spTgt spid="6"/>
                                        </p:tgtEl>
                                        <p:attrNameLst>
                                          <p:attrName>ppt_h</p:attrName>
                                        </p:attrNameLst>
                                      </p:cBhvr>
                                      <p:tavLst>
                                        <p:tav tm="0">
                                          <p:val>
                                            <p:strVal val="ppt_h"/>
                                          </p:val>
                                        </p:tav>
                                        <p:tav tm="100000">
                                          <p:val>
                                            <p:strVal val="ppt_h"/>
                                          </p:val>
                                        </p:tav>
                                      </p:tavLst>
                                    </p:anim>
                                    <p:animEffect transition="out" filter="fade">
                                      <p:cBhvr>
                                        <p:cTn id="22" dur="1000"/>
                                        <p:tgtEl>
                                          <p:spTgt spid="6"/>
                                        </p:tgtEl>
                                      </p:cBhvr>
                                    </p:animEffect>
                                    <p:set>
                                      <p:cBhvr>
                                        <p:cTn id="23" dur="1" fill="hold">
                                          <p:stCondLst>
                                            <p:cond delay="9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4" presetClass="exit" presetSubtype="10" fill="hold" nodeType="clickEffect">
                                  <p:stCondLst>
                                    <p:cond delay="0"/>
                                  </p:stCondLst>
                                  <p:childTnLst>
                                    <p:animEffect transition="out" filter="randombar(horizontal)">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500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aphicFrame>
        <p:nvGraphicFramePr>
          <p:cNvPr id="7" name="Marcador de Posição de Conteúdo 4">
            <a:extLst>
              <a:ext uri="{FF2B5EF4-FFF2-40B4-BE49-F238E27FC236}">
                <a16:creationId xmlns:a16="http://schemas.microsoft.com/office/drawing/2014/main" id="{6B3561A6-4CF5-4B6E-9400-D524DF868F8F}"/>
              </a:ext>
            </a:extLst>
          </p:cNvPr>
          <p:cNvGraphicFramePr>
            <a:graphicFrameLocks/>
          </p:cNvGraphicFramePr>
          <p:nvPr>
            <p:extLst>
              <p:ext uri="{D42A27DB-BD31-4B8C-83A1-F6EECF244321}">
                <p14:modId xmlns:p14="http://schemas.microsoft.com/office/powerpoint/2010/main" val="2187846199"/>
              </p:ext>
            </p:extLst>
          </p:nvPr>
        </p:nvGraphicFramePr>
        <p:xfrm>
          <a:off x="2759443" y="2279747"/>
          <a:ext cx="3281140" cy="31768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 name="Balão: Linha em Ângulo 29">
            <a:extLst>
              <a:ext uri="{FF2B5EF4-FFF2-40B4-BE49-F238E27FC236}">
                <a16:creationId xmlns:a16="http://schemas.microsoft.com/office/drawing/2014/main" id="{C84EB162-AAA1-4CC6-8F25-6F5A7DD81092}"/>
              </a:ext>
            </a:extLst>
          </p:cNvPr>
          <p:cNvSpPr/>
          <p:nvPr/>
        </p:nvSpPr>
        <p:spPr>
          <a:xfrm>
            <a:off x="5867437" y="2642961"/>
            <a:ext cx="1142139" cy="360040"/>
          </a:xfrm>
          <a:prstGeom prst="borderCallout2">
            <a:avLst>
              <a:gd name="adj1" fmla="val 18750"/>
              <a:gd name="adj2" fmla="val -8333"/>
              <a:gd name="adj3" fmla="val 18750"/>
              <a:gd name="adj4" fmla="val -16667"/>
              <a:gd name="adj5" fmla="val 95140"/>
              <a:gd name="adj6" fmla="val -30057"/>
            </a:avLst>
          </a:prstGeom>
          <a:solidFill>
            <a:schemeClr val="bg2">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err="1">
                <a:ln w="0"/>
                <a:solidFill>
                  <a:schemeClr val="accent1"/>
                </a:solidFill>
                <a:effectLst>
                  <a:outerShdw blurRad="38100" dist="25400" dir="5400000" algn="ctr" rotWithShape="0">
                    <a:srgbClr val="6E747A">
                      <a:alpha val="43000"/>
                    </a:srgbClr>
                  </a:outerShdw>
                </a:effectLst>
              </a:rPr>
              <a:t>Connections</a:t>
            </a:r>
            <a:endParaRPr lang="pt-PT" sz="1200" dirty="0">
              <a:ln w="0"/>
              <a:solidFill>
                <a:schemeClr val="accent1"/>
              </a:solidFill>
              <a:effectLst>
                <a:outerShdw blurRad="38100" dist="25400" dir="5400000" algn="ctr" rotWithShape="0">
                  <a:srgbClr val="6E747A">
                    <a:alpha val="43000"/>
                  </a:srgbClr>
                </a:outerShdw>
              </a:effectLst>
            </a:endParaRPr>
          </a:p>
        </p:txBody>
      </p:sp>
      <p:sp>
        <p:nvSpPr>
          <p:cNvPr id="31" name="Balão: Linha em Ângulo 30">
            <a:extLst>
              <a:ext uri="{FF2B5EF4-FFF2-40B4-BE49-F238E27FC236}">
                <a16:creationId xmlns:a16="http://schemas.microsoft.com/office/drawing/2014/main" id="{7294918F-27D4-4E9C-B061-A7A5410C7521}"/>
              </a:ext>
            </a:extLst>
          </p:cNvPr>
          <p:cNvSpPr/>
          <p:nvPr/>
        </p:nvSpPr>
        <p:spPr>
          <a:xfrm>
            <a:off x="6179472" y="3293898"/>
            <a:ext cx="1142139" cy="360041"/>
          </a:xfrm>
          <a:prstGeom prst="borderCallout2">
            <a:avLst>
              <a:gd name="adj1" fmla="val 18750"/>
              <a:gd name="adj2" fmla="val -8333"/>
              <a:gd name="adj3" fmla="val 18750"/>
              <a:gd name="adj4" fmla="val -16667"/>
              <a:gd name="adj5" fmla="val 83500"/>
              <a:gd name="adj6" fmla="val -26281"/>
            </a:avLst>
          </a:prstGeom>
          <a:solidFill>
            <a:schemeClr val="bg2">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err="1">
                <a:ln w="0"/>
                <a:solidFill>
                  <a:schemeClr val="accent1"/>
                </a:solidFill>
                <a:effectLst>
                  <a:outerShdw blurRad="38100" dist="25400" dir="5400000" algn="ctr" rotWithShape="0">
                    <a:srgbClr val="6E747A">
                      <a:alpha val="43000"/>
                    </a:srgbClr>
                  </a:outerShdw>
                </a:effectLst>
              </a:rPr>
              <a:t>Coherence</a:t>
            </a:r>
            <a:endParaRPr lang="pt-PT" sz="1200" dirty="0">
              <a:ln w="0"/>
              <a:solidFill>
                <a:schemeClr val="accent1"/>
              </a:solidFill>
              <a:effectLst>
                <a:outerShdw blurRad="38100" dist="25400" dir="5400000" algn="ctr" rotWithShape="0">
                  <a:srgbClr val="6E747A">
                    <a:alpha val="43000"/>
                  </a:srgbClr>
                </a:outerShdw>
              </a:effectLst>
            </a:endParaRPr>
          </a:p>
        </p:txBody>
      </p:sp>
      <p:sp>
        <p:nvSpPr>
          <p:cNvPr id="32" name="Balão: Linha em Ângulo 31">
            <a:extLst>
              <a:ext uri="{FF2B5EF4-FFF2-40B4-BE49-F238E27FC236}">
                <a16:creationId xmlns:a16="http://schemas.microsoft.com/office/drawing/2014/main" id="{72C8DE33-86E3-44C1-8871-371975E4C38E}"/>
              </a:ext>
            </a:extLst>
          </p:cNvPr>
          <p:cNvSpPr/>
          <p:nvPr/>
        </p:nvSpPr>
        <p:spPr>
          <a:xfrm>
            <a:off x="6219059" y="3981918"/>
            <a:ext cx="1142139" cy="360041"/>
          </a:xfrm>
          <a:prstGeom prst="borderCallout2">
            <a:avLst>
              <a:gd name="adj1" fmla="val 21169"/>
              <a:gd name="adj2" fmla="val -3758"/>
              <a:gd name="adj3" fmla="val 18750"/>
              <a:gd name="adj4" fmla="val -16667"/>
              <a:gd name="adj5" fmla="val 97430"/>
              <a:gd name="adj6" fmla="val -33915"/>
            </a:avLst>
          </a:prstGeom>
          <a:solidFill>
            <a:schemeClr val="bg2">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err="1">
                <a:ln w="0"/>
                <a:solidFill>
                  <a:schemeClr val="accent1"/>
                </a:solidFill>
                <a:effectLst>
                  <a:outerShdw blurRad="38100" dist="25400" dir="5400000" algn="ctr" rotWithShape="0">
                    <a:srgbClr val="6E747A">
                      <a:alpha val="43000"/>
                    </a:srgbClr>
                  </a:outerShdw>
                </a:effectLst>
              </a:rPr>
              <a:t>Challenge</a:t>
            </a:r>
            <a:endParaRPr lang="pt-PT" sz="1200" dirty="0">
              <a:ln w="0"/>
              <a:solidFill>
                <a:schemeClr val="accent1"/>
              </a:solidFill>
              <a:effectLst>
                <a:outerShdw blurRad="38100" dist="25400" dir="5400000" algn="ctr" rotWithShape="0">
                  <a:srgbClr val="6E747A">
                    <a:alpha val="43000"/>
                  </a:srgbClr>
                </a:outerShdw>
              </a:effectLst>
            </a:endParaRPr>
          </a:p>
        </p:txBody>
      </p:sp>
      <p:sp>
        <p:nvSpPr>
          <p:cNvPr id="33" name="Balão: Linha em Ângulo 32">
            <a:extLst>
              <a:ext uri="{FF2B5EF4-FFF2-40B4-BE49-F238E27FC236}">
                <a16:creationId xmlns:a16="http://schemas.microsoft.com/office/drawing/2014/main" id="{5308D87A-E6BD-4548-9D69-596B0B0A6BB0}"/>
              </a:ext>
            </a:extLst>
          </p:cNvPr>
          <p:cNvSpPr/>
          <p:nvPr/>
        </p:nvSpPr>
        <p:spPr>
          <a:xfrm>
            <a:off x="5226806" y="2111795"/>
            <a:ext cx="1002839" cy="297743"/>
          </a:xfrm>
          <a:prstGeom prst="borderCallout2">
            <a:avLst>
              <a:gd name="adj1" fmla="val 18750"/>
              <a:gd name="adj2" fmla="val -7465"/>
              <a:gd name="adj3" fmla="val 18750"/>
              <a:gd name="adj4" fmla="val -16667"/>
              <a:gd name="adj5" fmla="val 71150"/>
              <a:gd name="adj6" fmla="val -46894"/>
            </a:avLst>
          </a:prstGeom>
          <a:solidFill>
            <a:schemeClr val="bg2">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err="1">
                <a:ln w="0"/>
                <a:solidFill>
                  <a:schemeClr val="accent1"/>
                </a:solidFill>
                <a:effectLst>
                  <a:outerShdw blurRad="38100" dist="25400" dir="5400000" algn="ctr" rotWithShape="0">
                    <a:srgbClr val="6E747A">
                      <a:alpha val="43000"/>
                    </a:srgbClr>
                  </a:outerShdw>
                </a:effectLst>
              </a:rPr>
              <a:t>Context</a:t>
            </a:r>
            <a:endParaRPr lang="pt-PT" sz="1200" dirty="0">
              <a:ln w="0"/>
              <a:solidFill>
                <a:schemeClr val="accent1"/>
              </a:solidFill>
              <a:effectLst>
                <a:outerShdw blurRad="38100" dist="25400" dir="5400000" algn="ctr" rotWithShape="0">
                  <a:srgbClr val="6E747A">
                    <a:alpha val="43000"/>
                  </a:srgbClr>
                </a:outerShdw>
              </a:effectLst>
            </a:endParaRPr>
          </a:p>
        </p:txBody>
      </p:sp>
      <p:sp>
        <p:nvSpPr>
          <p:cNvPr id="34" name="Balão: Linha em Ângulo 33">
            <a:extLst>
              <a:ext uri="{FF2B5EF4-FFF2-40B4-BE49-F238E27FC236}">
                <a16:creationId xmlns:a16="http://schemas.microsoft.com/office/drawing/2014/main" id="{931FAE35-1594-4A5B-8D61-C39FCFFF5D8D}"/>
              </a:ext>
            </a:extLst>
          </p:cNvPr>
          <p:cNvSpPr/>
          <p:nvPr/>
        </p:nvSpPr>
        <p:spPr>
          <a:xfrm>
            <a:off x="3691975" y="1762414"/>
            <a:ext cx="1077497" cy="297743"/>
          </a:xfrm>
          <a:prstGeom prst="borderCallout2">
            <a:avLst>
              <a:gd name="adj1" fmla="val 56548"/>
              <a:gd name="adj2" fmla="val -4416"/>
              <a:gd name="adj3" fmla="val 146319"/>
              <a:gd name="adj4" fmla="val -28417"/>
              <a:gd name="adj5" fmla="val 243991"/>
              <a:gd name="adj6" fmla="val -2964"/>
            </a:avLst>
          </a:prstGeom>
          <a:solidFill>
            <a:schemeClr val="bg2">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err="1">
                <a:ln w="0"/>
                <a:solidFill>
                  <a:schemeClr val="accent1"/>
                </a:solidFill>
                <a:effectLst>
                  <a:outerShdw blurRad="38100" dist="25400" dir="5400000" algn="ctr" rotWithShape="0">
                    <a:srgbClr val="6E747A">
                      <a:alpha val="43000"/>
                    </a:srgbClr>
                  </a:outerShdw>
                </a:effectLst>
              </a:rPr>
              <a:t>Creativity</a:t>
            </a:r>
            <a:endParaRPr lang="pt-PT" sz="1200" dirty="0">
              <a:ln w="0"/>
              <a:solidFill>
                <a:schemeClr val="accent1"/>
              </a:solidFill>
              <a:effectLst>
                <a:outerShdw blurRad="38100" dist="25400" dir="5400000" algn="ctr" rotWithShape="0">
                  <a:srgbClr val="6E747A">
                    <a:alpha val="43000"/>
                  </a:srgbClr>
                </a:outerShdw>
              </a:effectLst>
            </a:endParaRPr>
          </a:p>
        </p:txBody>
      </p:sp>
      <p:sp>
        <p:nvSpPr>
          <p:cNvPr id="37" name="Balão: Linha em Ângulo Duplo 36">
            <a:extLst>
              <a:ext uri="{FF2B5EF4-FFF2-40B4-BE49-F238E27FC236}">
                <a16:creationId xmlns:a16="http://schemas.microsoft.com/office/drawing/2014/main" id="{A2129DF5-3C95-4B9A-9637-9DBE8ABE4EED}"/>
              </a:ext>
            </a:extLst>
          </p:cNvPr>
          <p:cNvSpPr/>
          <p:nvPr/>
        </p:nvSpPr>
        <p:spPr>
          <a:xfrm>
            <a:off x="2234505" y="2419208"/>
            <a:ext cx="1070790" cy="317496"/>
          </a:xfrm>
          <a:prstGeom prst="borderCallout3">
            <a:avLst>
              <a:gd name="adj1" fmla="val 18750"/>
              <a:gd name="adj2" fmla="val -8333"/>
              <a:gd name="adj3" fmla="val 18750"/>
              <a:gd name="adj4" fmla="val -16667"/>
              <a:gd name="adj5" fmla="val 120474"/>
              <a:gd name="adj6" fmla="val -30407"/>
              <a:gd name="adj7" fmla="val 207325"/>
              <a:gd name="adj8" fmla="val 88604"/>
            </a:avLst>
          </a:prstGeom>
          <a:solidFill>
            <a:schemeClr val="bg2">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err="1">
                <a:ln w="0"/>
                <a:solidFill>
                  <a:schemeClr val="accent1"/>
                </a:solidFill>
                <a:effectLst>
                  <a:outerShdw blurRad="38100" dist="25400" dir="5400000" algn="ctr" rotWithShape="0">
                    <a:srgbClr val="6E747A">
                      <a:alpha val="43000"/>
                    </a:srgbClr>
                  </a:outerShdw>
                </a:effectLst>
              </a:rPr>
              <a:t>Community</a:t>
            </a:r>
            <a:endParaRPr lang="pt-PT" sz="1200" dirty="0">
              <a:ln w="0"/>
              <a:solidFill>
                <a:schemeClr val="accent1"/>
              </a:solidFill>
              <a:effectLst>
                <a:outerShdw blurRad="38100" dist="25400" dir="5400000" algn="ctr" rotWithShape="0">
                  <a:srgbClr val="6E747A">
                    <a:alpha val="43000"/>
                  </a:srgbClr>
                </a:outerShdw>
              </a:effectLst>
            </a:endParaRPr>
          </a:p>
        </p:txBody>
      </p:sp>
      <p:sp>
        <p:nvSpPr>
          <p:cNvPr id="38" name="Balão: Linha em Ângulo Duplo 37">
            <a:extLst>
              <a:ext uri="{FF2B5EF4-FFF2-40B4-BE49-F238E27FC236}">
                <a16:creationId xmlns:a16="http://schemas.microsoft.com/office/drawing/2014/main" id="{6ABACC0D-3B78-4F8D-8734-40CD9C0EFD7C}"/>
              </a:ext>
            </a:extLst>
          </p:cNvPr>
          <p:cNvSpPr/>
          <p:nvPr/>
        </p:nvSpPr>
        <p:spPr>
          <a:xfrm>
            <a:off x="1756458" y="3032955"/>
            <a:ext cx="864096" cy="317496"/>
          </a:xfrm>
          <a:prstGeom prst="borderCallout3">
            <a:avLst>
              <a:gd name="adj1" fmla="val 18750"/>
              <a:gd name="adj2" fmla="val -8333"/>
              <a:gd name="adj3" fmla="val 18750"/>
              <a:gd name="adj4" fmla="val -16667"/>
              <a:gd name="adj5" fmla="val 127429"/>
              <a:gd name="adj6" fmla="val -20698"/>
              <a:gd name="adj7" fmla="val 179910"/>
              <a:gd name="adj8" fmla="val 122127"/>
            </a:avLst>
          </a:prstGeom>
          <a:solidFill>
            <a:schemeClr val="bg2">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err="1">
                <a:ln w="0"/>
                <a:solidFill>
                  <a:schemeClr val="accent1"/>
                </a:solidFill>
                <a:effectLst>
                  <a:outerShdw blurRad="38100" dist="25400" dir="5400000" algn="ctr" rotWithShape="0">
                    <a:srgbClr val="6E747A">
                      <a:alpha val="43000"/>
                    </a:srgbClr>
                  </a:outerShdw>
                </a:effectLst>
              </a:rPr>
              <a:t>Care</a:t>
            </a:r>
            <a:endParaRPr lang="pt-PT" sz="1200" dirty="0">
              <a:ln w="0"/>
              <a:solidFill>
                <a:schemeClr val="accent1"/>
              </a:solidFill>
              <a:effectLst>
                <a:outerShdw blurRad="38100" dist="25400" dir="5400000" algn="ctr" rotWithShape="0">
                  <a:srgbClr val="6E747A">
                    <a:alpha val="43000"/>
                  </a:srgbClr>
                </a:outerShdw>
              </a:effectLst>
            </a:endParaRPr>
          </a:p>
        </p:txBody>
      </p:sp>
      <p:sp>
        <p:nvSpPr>
          <p:cNvPr id="39" name="Balão: Linha em Ângulo Duplo 38">
            <a:extLst>
              <a:ext uri="{FF2B5EF4-FFF2-40B4-BE49-F238E27FC236}">
                <a16:creationId xmlns:a16="http://schemas.microsoft.com/office/drawing/2014/main" id="{CEF95C5A-ADA0-45AD-A25B-D391675FABBD}"/>
              </a:ext>
            </a:extLst>
          </p:cNvPr>
          <p:cNvSpPr/>
          <p:nvPr/>
        </p:nvSpPr>
        <p:spPr>
          <a:xfrm>
            <a:off x="1571206" y="3823170"/>
            <a:ext cx="1073290" cy="317496"/>
          </a:xfrm>
          <a:prstGeom prst="borderCallout3">
            <a:avLst>
              <a:gd name="adj1" fmla="val 18750"/>
              <a:gd name="adj2" fmla="val -8333"/>
              <a:gd name="adj3" fmla="val 18750"/>
              <a:gd name="adj4" fmla="val -16667"/>
              <a:gd name="adj5" fmla="val 143886"/>
              <a:gd name="adj6" fmla="val -14233"/>
              <a:gd name="adj7" fmla="val 167760"/>
              <a:gd name="adj8" fmla="val 127615"/>
            </a:avLst>
          </a:prstGeom>
          <a:solidFill>
            <a:schemeClr val="bg2">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PT" sz="1200" dirty="0" err="1">
                <a:ln w="0"/>
                <a:solidFill>
                  <a:schemeClr val="accent1"/>
                </a:solidFill>
                <a:effectLst>
                  <a:outerShdw blurRad="38100" dist="25400" dir="5400000" algn="ctr" rotWithShape="0">
                    <a:srgbClr val="6E747A">
                      <a:alpha val="43000"/>
                    </a:srgbClr>
                  </a:outerShdw>
                </a:effectLst>
              </a:rPr>
              <a:t>Curiosity</a:t>
            </a:r>
            <a:endParaRPr lang="pt-PT" sz="1200" dirty="0">
              <a:ln w="0"/>
              <a:solidFill>
                <a:schemeClr val="accent1"/>
              </a:solidFill>
              <a:effectLst>
                <a:outerShdw blurRad="38100" dist="25400" dir="5400000" algn="ctr" rotWithShape="0">
                  <a:srgbClr val="6E747A">
                    <a:alpha val="43000"/>
                  </a:srgbClr>
                </a:outerShdw>
              </a:effectLst>
            </a:endParaRPr>
          </a:p>
        </p:txBody>
      </p:sp>
      <p:sp>
        <p:nvSpPr>
          <p:cNvPr id="40" name="Duplo semicírculo 39">
            <a:extLst>
              <a:ext uri="{FF2B5EF4-FFF2-40B4-BE49-F238E27FC236}">
                <a16:creationId xmlns:a16="http://schemas.microsoft.com/office/drawing/2014/main" id="{B9A67D37-2FAE-47AA-A22B-B07129DD93B8}"/>
              </a:ext>
            </a:extLst>
          </p:cNvPr>
          <p:cNvSpPr/>
          <p:nvPr/>
        </p:nvSpPr>
        <p:spPr>
          <a:xfrm>
            <a:off x="1907704" y="908720"/>
            <a:ext cx="4756950" cy="1192144"/>
          </a:xfrm>
          <a:prstGeom prst="blockArc">
            <a:avLst>
              <a:gd name="adj1" fmla="val 10493255"/>
              <a:gd name="adj2" fmla="val 147219"/>
              <a:gd name="adj3" fmla="val 40284"/>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600" b="1" dirty="0">
                <a:solidFill>
                  <a:schemeClr val="tx1"/>
                </a:solidFill>
              </a:rPr>
              <a:t>TEACHER/EDUCATOR</a:t>
            </a:r>
          </a:p>
          <a:p>
            <a:pPr algn="ctr"/>
            <a:endParaRPr lang="pt-PT" sz="1600" b="1" dirty="0">
              <a:solidFill>
                <a:schemeClr val="tx1"/>
              </a:solidFill>
            </a:endParaRPr>
          </a:p>
        </p:txBody>
      </p:sp>
      <p:sp>
        <p:nvSpPr>
          <p:cNvPr id="41" name="Duplo semicírculo 40">
            <a:extLst>
              <a:ext uri="{FF2B5EF4-FFF2-40B4-BE49-F238E27FC236}">
                <a16:creationId xmlns:a16="http://schemas.microsoft.com/office/drawing/2014/main" id="{F3BF91ED-6074-4FA2-A074-7034642A1E64}"/>
              </a:ext>
            </a:extLst>
          </p:cNvPr>
          <p:cNvSpPr/>
          <p:nvPr/>
        </p:nvSpPr>
        <p:spPr>
          <a:xfrm rot="17406135">
            <a:off x="69654" y="2384218"/>
            <a:ext cx="2792584" cy="1192144"/>
          </a:xfrm>
          <a:prstGeom prst="blockArc">
            <a:avLst>
              <a:gd name="adj1" fmla="val 10493255"/>
              <a:gd name="adj2" fmla="val 147219"/>
              <a:gd name="adj3" fmla="val 40284"/>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600" b="1" dirty="0">
                <a:solidFill>
                  <a:schemeClr val="tx1"/>
                </a:solidFill>
              </a:rPr>
              <a:t>EVALUATION</a:t>
            </a:r>
          </a:p>
          <a:p>
            <a:pPr algn="ctr"/>
            <a:endParaRPr lang="pt-PT" sz="1600" b="1" dirty="0">
              <a:solidFill>
                <a:schemeClr val="tx1"/>
              </a:solidFill>
            </a:endParaRPr>
          </a:p>
        </p:txBody>
      </p:sp>
      <p:sp>
        <p:nvSpPr>
          <p:cNvPr id="42" name="Duplo semicírculo 41">
            <a:extLst>
              <a:ext uri="{FF2B5EF4-FFF2-40B4-BE49-F238E27FC236}">
                <a16:creationId xmlns:a16="http://schemas.microsoft.com/office/drawing/2014/main" id="{3511B798-A5CE-4886-A17E-8C2047F8BC0D}"/>
              </a:ext>
            </a:extLst>
          </p:cNvPr>
          <p:cNvSpPr/>
          <p:nvPr/>
        </p:nvSpPr>
        <p:spPr>
          <a:xfrm rot="12981558">
            <a:off x="953417" y="4266148"/>
            <a:ext cx="2209087" cy="1368598"/>
          </a:xfrm>
          <a:prstGeom prst="blockArc">
            <a:avLst>
              <a:gd name="adj1" fmla="val 10493255"/>
              <a:gd name="adj2" fmla="val 147219"/>
              <a:gd name="adj3" fmla="val 40284"/>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600" b="1" dirty="0">
                <a:solidFill>
                  <a:schemeClr val="tx1"/>
                </a:solidFill>
              </a:rPr>
              <a:t>CURRICULUM</a:t>
            </a:r>
          </a:p>
          <a:p>
            <a:pPr algn="ctr"/>
            <a:endParaRPr lang="pt-PT" sz="1600" b="1" dirty="0">
              <a:solidFill>
                <a:schemeClr val="tx1"/>
              </a:solidFill>
            </a:endParaRPr>
          </a:p>
        </p:txBody>
      </p:sp>
      <p:sp>
        <p:nvSpPr>
          <p:cNvPr id="43" name="Duplo semicírculo 42">
            <a:extLst>
              <a:ext uri="{FF2B5EF4-FFF2-40B4-BE49-F238E27FC236}">
                <a16:creationId xmlns:a16="http://schemas.microsoft.com/office/drawing/2014/main" id="{4A9C0194-16E1-47DB-A75E-8C05507744A0}"/>
              </a:ext>
            </a:extLst>
          </p:cNvPr>
          <p:cNvSpPr/>
          <p:nvPr/>
        </p:nvSpPr>
        <p:spPr>
          <a:xfrm rot="10800000">
            <a:off x="2976702" y="4935894"/>
            <a:ext cx="3116440" cy="1345972"/>
          </a:xfrm>
          <a:prstGeom prst="blockArc">
            <a:avLst>
              <a:gd name="adj1" fmla="val 10493255"/>
              <a:gd name="adj2" fmla="val 147219"/>
              <a:gd name="adj3" fmla="val 40284"/>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600" b="1" dirty="0">
                <a:solidFill>
                  <a:schemeClr val="tx1"/>
                </a:solidFill>
              </a:rPr>
              <a:t>EDUCATIONAL &amp; CULTURAL CONTEXT</a:t>
            </a:r>
          </a:p>
        </p:txBody>
      </p:sp>
      <p:sp>
        <p:nvSpPr>
          <p:cNvPr id="47" name="Duplo semicírculo 46">
            <a:extLst>
              <a:ext uri="{FF2B5EF4-FFF2-40B4-BE49-F238E27FC236}">
                <a16:creationId xmlns:a16="http://schemas.microsoft.com/office/drawing/2014/main" id="{4AC65EB9-E6A7-4C69-A347-2D828B8DAE6F}"/>
              </a:ext>
            </a:extLst>
          </p:cNvPr>
          <p:cNvSpPr/>
          <p:nvPr/>
        </p:nvSpPr>
        <p:spPr>
          <a:xfrm rot="8544896">
            <a:off x="5899490" y="4129201"/>
            <a:ext cx="2209087" cy="1368598"/>
          </a:xfrm>
          <a:prstGeom prst="blockArc">
            <a:avLst>
              <a:gd name="adj1" fmla="val 10493255"/>
              <a:gd name="adj2" fmla="val 147219"/>
              <a:gd name="adj3" fmla="val 40284"/>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pt-PT" sz="1600" b="1" dirty="0">
                <a:solidFill>
                  <a:schemeClr val="tx1"/>
                </a:solidFill>
              </a:rPr>
              <a:t>MATERIALS</a:t>
            </a:r>
          </a:p>
          <a:p>
            <a:pPr algn="ctr"/>
            <a:endParaRPr lang="pt-PT" sz="1600" b="1" dirty="0">
              <a:solidFill>
                <a:schemeClr val="tx1"/>
              </a:solidFill>
            </a:endParaRPr>
          </a:p>
        </p:txBody>
      </p:sp>
      <p:sp>
        <p:nvSpPr>
          <p:cNvPr id="48" name="Duplo semicírculo 47">
            <a:extLst>
              <a:ext uri="{FF2B5EF4-FFF2-40B4-BE49-F238E27FC236}">
                <a16:creationId xmlns:a16="http://schemas.microsoft.com/office/drawing/2014/main" id="{9D293DCC-3A7A-4CC0-8E2F-1CB54D2ACDB1}"/>
              </a:ext>
            </a:extLst>
          </p:cNvPr>
          <p:cNvSpPr/>
          <p:nvPr/>
        </p:nvSpPr>
        <p:spPr>
          <a:xfrm rot="4251785">
            <a:off x="5841178" y="2220685"/>
            <a:ext cx="2737997" cy="1231897"/>
          </a:xfrm>
          <a:prstGeom prst="blockArc">
            <a:avLst>
              <a:gd name="adj1" fmla="val 10493255"/>
              <a:gd name="adj2" fmla="val 147219"/>
              <a:gd name="adj3" fmla="val 40284"/>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600" b="1" dirty="0">
                <a:solidFill>
                  <a:schemeClr val="tx1"/>
                </a:solidFill>
              </a:rPr>
              <a:t>METHODOLOGY</a:t>
            </a:r>
          </a:p>
          <a:p>
            <a:pPr algn="ctr"/>
            <a:endParaRPr lang="pt-PT" sz="1600" b="1" dirty="0">
              <a:solidFill>
                <a:schemeClr val="tx1"/>
              </a:solidFill>
            </a:endParaRPr>
          </a:p>
        </p:txBody>
      </p:sp>
      <p:sp>
        <p:nvSpPr>
          <p:cNvPr id="2" name="CaixaDeTexto 1">
            <a:extLst>
              <a:ext uri="{FF2B5EF4-FFF2-40B4-BE49-F238E27FC236}">
                <a16:creationId xmlns:a16="http://schemas.microsoft.com/office/drawing/2014/main" id="{1B27928D-6FFD-4FBF-9F95-C7C15F7017CE}"/>
              </a:ext>
            </a:extLst>
          </p:cNvPr>
          <p:cNvSpPr txBox="1"/>
          <p:nvPr/>
        </p:nvSpPr>
        <p:spPr>
          <a:xfrm>
            <a:off x="683568" y="404664"/>
            <a:ext cx="7533938" cy="677108"/>
          </a:xfrm>
          <a:prstGeom prst="rect">
            <a:avLst/>
          </a:prstGeom>
          <a:noFill/>
        </p:spPr>
        <p:txBody>
          <a:bodyPr wrap="square" rtlCol="0">
            <a:spAutoFit/>
          </a:bodyPr>
          <a:lstStyle/>
          <a:p>
            <a:r>
              <a:rPr lang="pt-PT" sz="2000" dirty="0">
                <a:solidFill>
                  <a:schemeClr val="accent1"/>
                </a:solidFill>
              </a:rPr>
              <a:t>4. THE INVOLVEMENT OF THE DIFFERENT EDUCATIONAL STAFF</a:t>
            </a:r>
          </a:p>
          <a:p>
            <a:endParaRPr lang="pt-PT" dirty="0"/>
          </a:p>
        </p:txBody>
      </p:sp>
    </p:spTree>
    <p:extLst>
      <p:ext uri="{BB962C8B-B14F-4D97-AF65-F5344CB8AC3E}">
        <p14:creationId xmlns:p14="http://schemas.microsoft.com/office/powerpoint/2010/main" val="85449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500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3BE7D610-7609-445A-B13A-C09C7A446E77}"/>
              </a:ext>
            </a:extLst>
          </p:cNvPr>
          <p:cNvSpPr/>
          <p:nvPr/>
        </p:nvSpPr>
        <p:spPr>
          <a:xfrm>
            <a:off x="6876256" y="2808858"/>
            <a:ext cx="2160240" cy="1854755"/>
          </a:xfrm>
          <a:prstGeom prst="ellipse">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b="1" dirty="0" err="1"/>
              <a:t>Study</a:t>
            </a:r>
            <a:endParaRPr lang="pt-PT" b="1" dirty="0"/>
          </a:p>
          <a:p>
            <a:pPr algn="ctr"/>
            <a:r>
              <a:rPr lang="pt-PT" sz="1400" dirty="0" err="1"/>
              <a:t>Analyze</a:t>
            </a:r>
            <a:r>
              <a:rPr lang="pt-PT" sz="1400" dirty="0"/>
              <a:t> data</a:t>
            </a:r>
          </a:p>
          <a:p>
            <a:pPr algn="ctr"/>
            <a:r>
              <a:rPr lang="pt-PT" sz="1400" dirty="0"/>
              <a:t>Set </a:t>
            </a:r>
            <a:r>
              <a:rPr lang="pt-PT" sz="1400" dirty="0" err="1"/>
              <a:t>goals</a:t>
            </a:r>
            <a:endParaRPr lang="pt-PT" sz="1400" dirty="0"/>
          </a:p>
          <a:p>
            <a:pPr algn="ctr"/>
            <a:r>
              <a:rPr lang="pt-PT" sz="1400" dirty="0"/>
              <a:t>Set </a:t>
            </a:r>
            <a:r>
              <a:rPr lang="pt-PT" sz="1400" err="1"/>
              <a:t>measurable</a:t>
            </a:r>
            <a:r>
              <a:rPr lang="pt-PT" sz="1400"/>
              <a:t> objectives/targets</a:t>
            </a:r>
            <a:endParaRPr lang="pt-PT" sz="1400" dirty="0"/>
          </a:p>
          <a:p>
            <a:pPr algn="ctr"/>
            <a:r>
              <a:rPr lang="pt-PT" sz="1400" dirty="0"/>
              <a:t>Research </a:t>
            </a:r>
            <a:r>
              <a:rPr lang="pt-PT" sz="1400" dirty="0" err="1"/>
              <a:t>best</a:t>
            </a:r>
            <a:r>
              <a:rPr lang="pt-PT" sz="1400" dirty="0"/>
              <a:t> </a:t>
            </a:r>
            <a:r>
              <a:rPr lang="pt-PT" sz="1400" dirty="0" err="1"/>
              <a:t>pratice</a:t>
            </a:r>
            <a:endParaRPr lang="pt-PT" sz="1400" dirty="0"/>
          </a:p>
        </p:txBody>
      </p:sp>
      <p:sp>
        <p:nvSpPr>
          <p:cNvPr id="22" name="Oval 21">
            <a:extLst>
              <a:ext uri="{FF2B5EF4-FFF2-40B4-BE49-F238E27FC236}">
                <a16:creationId xmlns:a16="http://schemas.microsoft.com/office/drawing/2014/main" id="{1D24498F-5631-4B2F-8823-5148FC6AF400}"/>
              </a:ext>
            </a:extLst>
          </p:cNvPr>
          <p:cNvSpPr/>
          <p:nvPr/>
        </p:nvSpPr>
        <p:spPr>
          <a:xfrm>
            <a:off x="2878346" y="688546"/>
            <a:ext cx="3185183" cy="1152128"/>
          </a:xfrm>
          <a:prstGeom prst="ellipse">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b="1" dirty="0" err="1"/>
              <a:t>Gather</a:t>
            </a:r>
            <a:endParaRPr lang="pt-PT" b="1" dirty="0"/>
          </a:p>
          <a:p>
            <a:pPr algn="ctr"/>
            <a:r>
              <a:rPr lang="pt-PT" sz="1400" dirty="0" err="1"/>
              <a:t>Get</a:t>
            </a:r>
            <a:r>
              <a:rPr lang="pt-PT" sz="1400" dirty="0"/>
              <a:t> </a:t>
            </a:r>
            <a:r>
              <a:rPr lang="pt-PT" sz="1400" dirty="0" err="1"/>
              <a:t>ready</a:t>
            </a:r>
            <a:r>
              <a:rPr lang="pt-PT" sz="1400" dirty="0"/>
              <a:t>,</a:t>
            </a:r>
          </a:p>
          <a:p>
            <a:pPr algn="ctr"/>
            <a:r>
              <a:rPr lang="pt-PT" sz="1400" dirty="0" err="1"/>
              <a:t>Collect</a:t>
            </a:r>
            <a:r>
              <a:rPr lang="pt-PT" sz="1400" dirty="0"/>
              <a:t> </a:t>
            </a:r>
            <a:r>
              <a:rPr lang="pt-PT" sz="1400" dirty="0" err="1"/>
              <a:t>school</a:t>
            </a:r>
            <a:r>
              <a:rPr lang="pt-PT" sz="1400" dirty="0"/>
              <a:t> data </a:t>
            </a:r>
            <a:r>
              <a:rPr lang="pt-PT" sz="1400" dirty="0" err="1"/>
              <a:t>and</a:t>
            </a:r>
            <a:endParaRPr lang="pt-PT" sz="1400" dirty="0"/>
          </a:p>
          <a:p>
            <a:pPr algn="ctr"/>
            <a:r>
              <a:rPr lang="pt-PT" sz="1400" dirty="0" err="1"/>
              <a:t>Build</a:t>
            </a:r>
            <a:r>
              <a:rPr lang="pt-PT" sz="1400" dirty="0"/>
              <a:t> </a:t>
            </a:r>
            <a:r>
              <a:rPr lang="pt-PT" sz="1400" dirty="0" err="1"/>
              <a:t>school</a:t>
            </a:r>
            <a:r>
              <a:rPr lang="pt-PT" sz="1400" dirty="0"/>
              <a:t> </a:t>
            </a:r>
            <a:r>
              <a:rPr lang="pt-PT" sz="1400" dirty="0" err="1"/>
              <a:t>profile</a:t>
            </a:r>
            <a:endParaRPr lang="pt-PT" sz="1400" dirty="0"/>
          </a:p>
        </p:txBody>
      </p:sp>
      <p:sp>
        <p:nvSpPr>
          <p:cNvPr id="23" name="Oval 22">
            <a:extLst>
              <a:ext uri="{FF2B5EF4-FFF2-40B4-BE49-F238E27FC236}">
                <a16:creationId xmlns:a16="http://schemas.microsoft.com/office/drawing/2014/main" id="{9B744F16-7DCA-49F2-B923-C2542051B3C6}"/>
              </a:ext>
            </a:extLst>
          </p:cNvPr>
          <p:cNvSpPr/>
          <p:nvPr/>
        </p:nvSpPr>
        <p:spPr>
          <a:xfrm>
            <a:off x="2767962" y="5359665"/>
            <a:ext cx="3619414" cy="1071839"/>
          </a:xfrm>
          <a:prstGeom prst="ellipse">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b="1" dirty="0" err="1"/>
              <a:t>Plan</a:t>
            </a:r>
            <a:r>
              <a:rPr lang="pt-PT" dirty="0"/>
              <a:t> </a:t>
            </a:r>
          </a:p>
          <a:p>
            <a:pPr algn="ctr"/>
            <a:r>
              <a:rPr lang="pt-PT" sz="1400" dirty="0" err="1"/>
              <a:t>Develop</a:t>
            </a:r>
            <a:r>
              <a:rPr lang="pt-PT" sz="1400" dirty="0"/>
              <a:t> </a:t>
            </a:r>
            <a:r>
              <a:rPr lang="pt-PT" sz="1400" dirty="0" err="1"/>
              <a:t>school</a:t>
            </a:r>
            <a:endParaRPr lang="pt-PT" sz="1400" dirty="0"/>
          </a:p>
          <a:p>
            <a:pPr algn="ctr"/>
            <a:r>
              <a:rPr lang="pt-PT" sz="1400" dirty="0" err="1"/>
              <a:t>Improvement</a:t>
            </a:r>
            <a:r>
              <a:rPr lang="pt-PT" sz="1400" dirty="0"/>
              <a:t> </a:t>
            </a:r>
            <a:r>
              <a:rPr lang="pt-PT" sz="1400" dirty="0" err="1"/>
              <a:t>plan</a:t>
            </a:r>
            <a:endParaRPr lang="pt-PT" sz="1400" dirty="0"/>
          </a:p>
          <a:p>
            <a:pPr algn="ctr"/>
            <a:endParaRPr lang="pt-PT" dirty="0"/>
          </a:p>
        </p:txBody>
      </p:sp>
      <p:sp>
        <p:nvSpPr>
          <p:cNvPr id="24" name="Oval 23">
            <a:extLst>
              <a:ext uri="{FF2B5EF4-FFF2-40B4-BE49-F238E27FC236}">
                <a16:creationId xmlns:a16="http://schemas.microsoft.com/office/drawing/2014/main" id="{585A2917-ED9B-44E1-A4ED-28256AE9D884}"/>
              </a:ext>
            </a:extLst>
          </p:cNvPr>
          <p:cNvSpPr/>
          <p:nvPr/>
        </p:nvSpPr>
        <p:spPr>
          <a:xfrm>
            <a:off x="107504" y="2738261"/>
            <a:ext cx="2106356" cy="2040514"/>
          </a:xfrm>
          <a:prstGeom prst="ellipse">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b="1" dirty="0"/>
              <a:t>Do</a:t>
            </a:r>
          </a:p>
          <a:p>
            <a:pPr algn="ctr"/>
            <a:r>
              <a:rPr lang="pt-PT" sz="1400" dirty="0" err="1"/>
              <a:t>Implement</a:t>
            </a:r>
            <a:r>
              <a:rPr lang="pt-PT" sz="1400" dirty="0"/>
              <a:t> </a:t>
            </a:r>
            <a:r>
              <a:rPr lang="pt-PT" sz="1400" dirty="0" err="1"/>
              <a:t>plan</a:t>
            </a:r>
            <a:endParaRPr lang="pt-PT" sz="1400" dirty="0"/>
          </a:p>
          <a:p>
            <a:pPr algn="ctr"/>
            <a:r>
              <a:rPr lang="pt-PT" sz="1400" dirty="0"/>
              <a:t>Monitor </a:t>
            </a:r>
            <a:r>
              <a:rPr lang="pt-PT" sz="1400" dirty="0" err="1"/>
              <a:t>and</a:t>
            </a:r>
            <a:r>
              <a:rPr lang="pt-PT" sz="1400" dirty="0"/>
              <a:t> </a:t>
            </a:r>
            <a:r>
              <a:rPr lang="pt-PT" sz="1400" dirty="0" err="1"/>
              <a:t>evaluate</a:t>
            </a:r>
            <a:r>
              <a:rPr lang="pt-PT" sz="1400" dirty="0"/>
              <a:t> </a:t>
            </a:r>
            <a:r>
              <a:rPr lang="pt-PT" sz="1400" dirty="0" err="1"/>
              <a:t>the</a:t>
            </a:r>
            <a:r>
              <a:rPr lang="pt-PT" sz="1400" dirty="0"/>
              <a:t> </a:t>
            </a:r>
            <a:r>
              <a:rPr lang="pt-PT" sz="1400" dirty="0" err="1"/>
              <a:t>plan</a:t>
            </a:r>
            <a:endParaRPr lang="pt-PT" sz="1400" dirty="0"/>
          </a:p>
        </p:txBody>
      </p:sp>
      <p:sp>
        <p:nvSpPr>
          <p:cNvPr id="9" name="Seta: Em Ângulo 8">
            <a:extLst>
              <a:ext uri="{FF2B5EF4-FFF2-40B4-BE49-F238E27FC236}">
                <a16:creationId xmlns:a16="http://schemas.microsoft.com/office/drawing/2014/main" id="{0FA03096-DFE1-46B9-A253-CCD170876708}"/>
              </a:ext>
            </a:extLst>
          </p:cNvPr>
          <p:cNvSpPr/>
          <p:nvPr/>
        </p:nvSpPr>
        <p:spPr>
          <a:xfrm rot="5400000">
            <a:off x="6665692" y="1212881"/>
            <a:ext cx="1052492" cy="1584178"/>
          </a:xfrm>
          <a:prstGeom prst="bentArrow">
            <a:avLst>
              <a:gd name="adj1" fmla="val 20130"/>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29" name="Seta: Em Ângulo 28">
            <a:extLst>
              <a:ext uri="{FF2B5EF4-FFF2-40B4-BE49-F238E27FC236}">
                <a16:creationId xmlns:a16="http://schemas.microsoft.com/office/drawing/2014/main" id="{0143DBAF-EBD5-4546-9CFF-17730C6822E3}"/>
              </a:ext>
            </a:extLst>
          </p:cNvPr>
          <p:cNvSpPr/>
          <p:nvPr/>
        </p:nvSpPr>
        <p:spPr>
          <a:xfrm rot="10800000">
            <a:off x="6608407" y="4808074"/>
            <a:ext cx="1375620" cy="1421149"/>
          </a:xfrm>
          <a:prstGeom prst="bentArrow">
            <a:avLst>
              <a:gd name="adj1" fmla="val 15912"/>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35" name="Seta: Em Ângulo 34">
            <a:extLst>
              <a:ext uri="{FF2B5EF4-FFF2-40B4-BE49-F238E27FC236}">
                <a16:creationId xmlns:a16="http://schemas.microsoft.com/office/drawing/2014/main" id="{9D332CBD-8381-427C-85D6-BAA8315ED6C2}"/>
              </a:ext>
            </a:extLst>
          </p:cNvPr>
          <p:cNvSpPr/>
          <p:nvPr/>
        </p:nvSpPr>
        <p:spPr>
          <a:xfrm rot="16200000">
            <a:off x="1181674" y="4657069"/>
            <a:ext cx="1071839" cy="1636003"/>
          </a:xfrm>
          <a:prstGeom prst="bentArrow">
            <a:avLst>
              <a:gd name="adj1" fmla="val 20130"/>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36" name="Seta: Em Ângulo 35">
            <a:extLst>
              <a:ext uri="{FF2B5EF4-FFF2-40B4-BE49-F238E27FC236}">
                <a16:creationId xmlns:a16="http://schemas.microsoft.com/office/drawing/2014/main" id="{E9B15192-A856-4137-A692-ADAB41C5797D}"/>
              </a:ext>
            </a:extLst>
          </p:cNvPr>
          <p:cNvSpPr/>
          <p:nvPr/>
        </p:nvSpPr>
        <p:spPr>
          <a:xfrm>
            <a:off x="896817" y="1264610"/>
            <a:ext cx="1584178" cy="1313274"/>
          </a:xfrm>
          <a:prstGeom prst="bentArrow">
            <a:avLst>
              <a:gd name="adj1" fmla="val 17404"/>
              <a:gd name="adj2" fmla="val 25000"/>
              <a:gd name="adj3" fmla="val 25000"/>
              <a:gd name="adj4" fmla="val 407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pic>
        <p:nvPicPr>
          <p:cNvPr id="10" name="Imagem 9">
            <a:extLst>
              <a:ext uri="{FF2B5EF4-FFF2-40B4-BE49-F238E27FC236}">
                <a16:creationId xmlns:a16="http://schemas.microsoft.com/office/drawing/2014/main" id="{147635CD-E5D0-48FB-A651-7DAD875F49F0}"/>
              </a:ext>
            </a:extLst>
          </p:cNvPr>
          <p:cNvPicPr>
            <a:picLocks noChangeAspect="1"/>
          </p:cNvPicPr>
          <p:nvPr/>
        </p:nvPicPr>
        <p:blipFill>
          <a:blip r:embed="rId2"/>
          <a:stretch>
            <a:fillRect/>
          </a:stretch>
        </p:blipFill>
        <p:spPr>
          <a:xfrm>
            <a:off x="2285868" y="1898429"/>
            <a:ext cx="4518380" cy="3040723"/>
          </a:xfrm>
          <a:prstGeom prst="rect">
            <a:avLst/>
          </a:prstGeom>
        </p:spPr>
      </p:pic>
      <p:sp>
        <p:nvSpPr>
          <p:cNvPr id="11" name="Título 1">
            <a:extLst>
              <a:ext uri="{FF2B5EF4-FFF2-40B4-BE49-F238E27FC236}">
                <a16:creationId xmlns:a16="http://schemas.microsoft.com/office/drawing/2014/main" id="{041B35CF-BDC8-4EB2-9630-1D40E1F34442}"/>
              </a:ext>
            </a:extLst>
          </p:cNvPr>
          <p:cNvSpPr txBox="1">
            <a:spLocks/>
          </p:cNvSpPr>
          <p:nvPr/>
        </p:nvSpPr>
        <p:spPr>
          <a:xfrm>
            <a:off x="606381" y="96916"/>
            <a:ext cx="8208912" cy="511441"/>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PT" dirty="0"/>
              <a:t> </a:t>
            </a:r>
            <a:r>
              <a:rPr lang="pt-PT" dirty="0">
                <a:solidFill>
                  <a:schemeClr val="accent1"/>
                </a:solidFill>
              </a:rPr>
              <a:t>4.1. </a:t>
            </a:r>
            <a:r>
              <a:rPr lang="pt-PT" sz="2400" dirty="0" err="1">
                <a:solidFill>
                  <a:schemeClr val="accent1"/>
                </a:solidFill>
              </a:rPr>
              <a:t>tHE</a:t>
            </a:r>
            <a:r>
              <a:rPr lang="pt-PT" sz="2400" dirty="0">
                <a:solidFill>
                  <a:schemeClr val="accent1"/>
                </a:solidFill>
              </a:rPr>
              <a:t> SCHOOL IMPROVEMENT PROCESS</a:t>
            </a:r>
            <a:endParaRPr lang="pt-PT" sz="2400" dirty="0">
              <a:solidFill>
                <a:srgbClr val="002060"/>
              </a:solidFill>
            </a:endParaRPr>
          </a:p>
        </p:txBody>
      </p:sp>
    </p:spTree>
    <p:extLst>
      <p:ext uri="{BB962C8B-B14F-4D97-AF65-F5344CB8AC3E}">
        <p14:creationId xmlns:p14="http://schemas.microsoft.com/office/powerpoint/2010/main" val="1769466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821E05C-DF51-4C31-98A7-70B159B603F2}"/>
              </a:ext>
            </a:extLst>
          </p:cNvPr>
          <p:cNvSpPr/>
          <p:nvPr/>
        </p:nvSpPr>
        <p:spPr>
          <a:xfrm>
            <a:off x="755576" y="548680"/>
            <a:ext cx="7992888" cy="2585323"/>
          </a:xfrm>
          <a:prstGeom prst="rect">
            <a:avLst/>
          </a:prstGeom>
        </p:spPr>
        <p:txBody>
          <a:bodyPr wrap="square">
            <a:spAutoFit/>
          </a:bodyPr>
          <a:lstStyle/>
          <a:p>
            <a:endParaRPr lang="pt-PT" dirty="0"/>
          </a:p>
          <a:p>
            <a:pPr algn="just"/>
            <a:r>
              <a:rPr lang="pt-PT" dirty="0"/>
              <a:t>“</a:t>
            </a:r>
            <a:r>
              <a:rPr lang="pt-PT" dirty="0" err="1"/>
              <a:t>The</a:t>
            </a:r>
            <a:r>
              <a:rPr lang="pt-PT" dirty="0"/>
              <a:t> </a:t>
            </a:r>
            <a:r>
              <a:rPr lang="pt-PT" dirty="0" err="1"/>
              <a:t>concept</a:t>
            </a:r>
            <a:r>
              <a:rPr lang="pt-PT" dirty="0"/>
              <a:t> </a:t>
            </a:r>
            <a:r>
              <a:rPr lang="pt-PT" dirty="0" err="1"/>
              <a:t>of</a:t>
            </a:r>
            <a:r>
              <a:rPr lang="pt-PT" dirty="0"/>
              <a:t> “curriculum” </a:t>
            </a:r>
            <a:r>
              <a:rPr lang="pt-PT" dirty="0" err="1"/>
              <a:t>should</a:t>
            </a:r>
            <a:r>
              <a:rPr lang="pt-PT" dirty="0"/>
              <a:t> </a:t>
            </a:r>
            <a:r>
              <a:rPr lang="pt-PT" dirty="0" err="1"/>
              <a:t>be</a:t>
            </a:r>
            <a:r>
              <a:rPr lang="pt-PT" dirty="0"/>
              <a:t> </a:t>
            </a:r>
            <a:r>
              <a:rPr lang="pt-PT" dirty="0" err="1"/>
              <a:t>developed</a:t>
            </a:r>
            <a:r>
              <a:rPr lang="pt-PT" dirty="0"/>
              <a:t> </a:t>
            </a:r>
            <a:r>
              <a:rPr lang="pt-PT" dirty="0" err="1"/>
              <a:t>from</a:t>
            </a:r>
            <a:r>
              <a:rPr lang="pt-PT" dirty="0"/>
              <a:t> “ </a:t>
            </a:r>
            <a:r>
              <a:rPr lang="pt-PT" dirty="0" err="1"/>
              <a:t>predetermined</a:t>
            </a:r>
            <a:r>
              <a:rPr lang="pt-PT" dirty="0"/>
              <a:t> </a:t>
            </a:r>
            <a:r>
              <a:rPr lang="pt-PT" dirty="0" err="1"/>
              <a:t>and</a:t>
            </a:r>
            <a:r>
              <a:rPr lang="pt-PT" dirty="0"/>
              <a:t> </a:t>
            </a:r>
            <a:r>
              <a:rPr lang="pt-PT" dirty="0" err="1"/>
              <a:t>static</a:t>
            </a:r>
            <a:r>
              <a:rPr lang="pt-PT" dirty="0"/>
              <a:t>” to “</a:t>
            </a:r>
            <a:r>
              <a:rPr lang="pt-PT" dirty="0" err="1"/>
              <a:t>adaptable</a:t>
            </a:r>
            <a:r>
              <a:rPr lang="pt-PT" dirty="0"/>
              <a:t> </a:t>
            </a:r>
            <a:r>
              <a:rPr lang="pt-PT" dirty="0" err="1"/>
              <a:t>and</a:t>
            </a:r>
            <a:r>
              <a:rPr lang="pt-PT" dirty="0"/>
              <a:t> </a:t>
            </a:r>
            <a:r>
              <a:rPr lang="pt-PT" dirty="0" err="1"/>
              <a:t>dynamic</a:t>
            </a:r>
            <a:r>
              <a:rPr lang="pt-PT" dirty="0"/>
              <a:t>”. </a:t>
            </a:r>
          </a:p>
          <a:p>
            <a:pPr algn="just"/>
            <a:r>
              <a:rPr lang="pt-PT" dirty="0" err="1"/>
              <a:t>Schools</a:t>
            </a:r>
            <a:r>
              <a:rPr lang="pt-PT" dirty="0"/>
              <a:t> </a:t>
            </a:r>
            <a:r>
              <a:rPr lang="pt-PT" dirty="0" err="1"/>
              <a:t>and</a:t>
            </a:r>
            <a:r>
              <a:rPr lang="pt-PT" dirty="0"/>
              <a:t> </a:t>
            </a:r>
            <a:r>
              <a:rPr lang="pt-PT" dirty="0" err="1"/>
              <a:t>teachers</a:t>
            </a:r>
            <a:r>
              <a:rPr lang="pt-PT" dirty="0"/>
              <a:t> </a:t>
            </a:r>
            <a:r>
              <a:rPr lang="pt-PT" dirty="0" err="1"/>
              <a:t>should</a:t>
            </a:r>
            <a:r>
              <a:rPr lang="pt-PT" dirty="0"/>
              <a:t> </a:t>
            </a:r>
            <a:r>
              <a:rPr lang="pt-PT" dirty="0" err="1"/>
              <a:t>be</a:t>
            </a:r>
            <a:r>
              <a:rPr lang="pt-PT" dirty="0"/>
              <a:t> </a:t>
            </a:r>
            <a:r>
              <a:rPr lang="pt-PT" dirty="0" err="1"/>
              <a:t>able</a:t>
            </a:r>
            <a:r>
              <a:rPr lang="pt-PT" dirty="0"/>
              <a:t> to </a:t>
            </a:r>
            <a:r>
              <a:rPr lang="pt-PT" dirty="0" err="1"/>
              <a:t>update</a:t>
            </a:r>
            <a:r>
              <a:rPr lang="pt-PT" dirty="0"/>
              <a:t> </a:t>
            </a:r>
            <a:r>
              <a:rPr lang="pt-PT" dirty="0" err="1"/>
              <a:t>and</a:t>
            </a:r>
            <a:r>
              <a:rPr lang="pt-PT" dirty="0"/>
              <a:t> </a:t>
            </a:r>
            <a:r>
              <a:rPr lang="pt-PT" dirty="0" err="1"/>
              <a:t>align</a:t>
            </a:r>
            <a:r>
              <a:rPr lang="pt-PT" dirty="0"/>
              <a:t> </a:t>
            </a:r>
            <a:r>
              <a:rPr lang="pt-PT" dirty="0" err="1"/>
              <a:t>the</a:t>
            </a:r>
            <a:r>
              <a:rPr lang="pt-PT" dirty="0"/>
              <a:t> curriculum to </a:t>
            </a:r>
            <a:r>
              <a:rPr lang="pt-PT" dirty="0" err="1"/>
              <a:t>reflect</a:t>
            </a:r>
            <a:r>
              <a:rPr lang="pt-PT" dirty="0"/>
              <a:t> </a:t>
            </a:r>
            <a:r>
              <a:rPr lang="pt-PT" dirty="0" err="1"/>
              <a:t>evolving</a:t>
            </a:r>
            <a:r>
              <a:rPr lang="pt-PT" dirty="0"/>
              <a:t> </a:t>
            </a:r>
            <a:r>
              <a:rPr lang="pt-PT" dirty="0" err="1"/>
              <a:t>societal</a:t>
            </a:r>
            <a:r>
              <a:rPr lang="pt-PT" dirty="0"/>
              <a:t> </a:t>
            </a:r>
            <a:r>
              <a:rPr lang="pt-PT" dirty="0" err="1"/>
              <a:t>requirements</a:t>
            </a:r>
            <a:r>
              <a:rPr lang="pt-PT" dirty="0"/>
              <a:t> as </a:t>
            </a:r>
            <a:r>
              <a:rPr lang="pt-PT" dirty="0" err="1"/>
              <a:t>well</a:t>
            </a:r>
            <a:r>
              <a:rPr lang="pt-PT" dirty="0"/>
              <a:t> as individual </a:t>
            </a:r>
            <a:r>
              <a:rPr lang="pt-PT" dirty="0" err="1"/>
              <a:t>learning</a:t>
            </a:r>
            <a:r>
              <a:rPr lang="pt-PT" dirty="0"/>
              <a:t> </a:t>
            </a:r>
            <a:r>
              <a:rPr lang="pt-PT" dirty="0" err="1"/>
              <a:t>needs</a:t>
            </a:r>
            <a:r>
              <a:rPr lang="pt-PT" dirty="0"/>
              <a:t>.”</a:t>
            </a:r>
          </a:p>
          <a:p>
            <a:endParaRPr lang="pt-PT" dirty="0"/>
          </a:p>
          <a:p>
            <a:pPr algn="r"/>
            <a:r>
              <a:rPr lang="pt-PT" dirty="0"/>
              <a:t>(OECD, 2018, P.7)</a:t>
            </a:r>
          </a:p>
          <a:p>
            <a:pPr algn="r"/>
            <a:endParaRPr lang="pt-PT" dirty="0"/>
          </a:p>
        </p:txBody>
      </p:sp>
      <p:pic>
        <p:nvPicPr>
          <p:cNvPr id="3" name="Imagem 2">
            <a:extLst>
              <a:ext uri="{FF2B5EF4-FFF2-40B4-BE49-F238E27FC236}">
                <a16:creationId xmlns:a16="http://schemas.microsoft.com/office/drawing/2014/main" id="{11F34997-6632-4138-92A5-7C6D15E59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2636912"/>
            <a:ext cx="4896544" cy="3427581"/>
          </a:xfrm>
          <a:prstGeom prst="rect">
            <a:avLst/>
          </a:prstGeom>
        </p:spPr>
      </p:pic>
    </p:spTree>
    <p:extLst>
      <p:ext uri="{BB962C8B-B14F-4D97-AF65-F5344CB8AC3E}">
        <p14:creationId xmlns:p14="http://schemas.microsoft.com/office/powerpoint/2010/main" val="3654527586"/>
      </p:ext>
    </p:extLst>
  </p:cSld>
  <p:clrMapOvr>
    <a:masterClrMapping/>
  </p:clrMapOvr>
</p:sld>
</file>

<file path=ppt/theme/theme1.xml><?xml version="1.0" encoding="utf-8"?>
<a:theme xmlns:a="http://schemas.openxmlformats.org/drawingml/2006/main" name="Setor">
  <a:themeElements>
    <a:clrScheme name="Seto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2940</TotalTime>
  <Words>1144</Words>
  <Application>Microsoft Office PowerPoint</Application>
  <PresentationFormat>Apresentação no Ecrã (4:3)</PresentationFormat>
  <Paragraphs>204</Paragraphs>
  <Slides>20</Slides>
  <Notes>0</Notes>
  <HiddenSlides>0</HiddenSlides>
  <MMClips>0</MMClips>
  <ScaleCrop>false</ScaleCrop>
  <HeadingPairs>
    <vt:vector size="6" baseType="variant">
      <vt:variant>
        <vt:lpstr>Tipos de letra usados</vt:lpstr>
      </vt:variant>
      <vt:variant>
        <vt:i4>4</vt:i4>
      </vt:variant>
      <vt:variant>
        <vt:lpstr>Tema</vt:lpstr>
      </vt:variant>
      <vt:variant>
        <vt:i4>1</vt:i4>
      </vt:variant>
      <vt:variant>
        <vt:lpstr>Títulos dos diapositivos</vt:lpstr>
      </vt:variant>
      <vt:variant>
        <vt:i4>20</vt:i4>
      </vt:variant>
    </vt:vector>
  </HeadingPairs>
  <TitlesOfParts>
    <vt:vector size="25" baseType="lpstr">
      <vt:lpstr>Calibri</vt:lpstr>
      <vt:lpstr>Century Gothic</vt:lpstr>
      <vt:lpstr>Wingdings</vt:lpstr>
      <vt:lpstr>Wingdings 3</vt:lpstr>
      <vt:lpstr>Setor</vt:lpstr>
      <vt:lpstr> A S.W.O.T. analysis:  A school’s reality and inspection’s contribution </vt:lpstr>
      <vt:lpstr>sUMMARY</vt:lpstr>
      <vt:lpstr>Apresentação do PowerPoint</vt:lpstr>
      <vt:lpstr>Câmara de lobos</vt:lpstr>
      <vt:lpstr>2. Strutural organization – 3 levels</vt:lpstr>
      <vt:lpstr> 3. a s.w.o.t analysis – profile</vt:lpstr>
      <vt:lpstr>Apresentação do PowerPoint</vt:lpstr>
      <vt:lpstr>Apresentação do PowerPoint</vt:lpstr>
      <vt:lpstr>Apresentação do PowerPoint</vt:lpstr>
      <vt:lpstr>5. School work methodology - DYNAMICS</vt:lpstr>
      <vt:lpstr>6. Inspection’s intervention  – a co-creator? </vt:lpstr>
      <vt:lpstr>6.1. contribution’s</vt:lpstr>
      <vt:lpstr>6.2. Main obstacles</vt:lpstr>
      <vt:lpstr>Apresentação do PowerPoint</vt:lpstr>
      <vt:lpstr>7.1. Education nowadays – Challenges</vt:lpstr>
      <vt:lpstr>Apresentação do PowerPoint</vt:lpstr>
      <vt:lpstr>Apresentação do PowerPoint</vt:lpstr>
      <vt:lpstr> </vt:lpstr>
      <vt:lpstr>PEACE RUN EVENT </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Utilizador do Windows</dc:creator>
  <cp:lastModifiedBy>Noema Barbosa</cp:lastModifiedBy>
  <cp:revision>255</cp:revision>
  <dcterms:created xsi:type="dcterms:W3CDTF">2019-05-14T09:15:05Z</dcterms:created>
  <dcterms:modified xsi:type="dcterms:W3CDTF">2019-07-16T12:07:39Z</dcterms:modified>
</cp:coreProperties>
</file>