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32" r:id="rId5"/>
    <p:sldId id="343" r:id="rId6"/>
    <p:sldId id="349" r:id="rId7"/>
    <p:sldId id="337" r:id="rId8"/>
    <p:sldId id="338" r:id="rId9"/>
    <p:sldId id="334" r:id="rId10"/>
    <p:sldId id="339" r:id="rId11"/>
    <p:sldId id="335" r:id="rId12"/>
    <p:sldId id="346" r:id="rId13"/>
    <p:sldId id="345" r:id="rId14"/>
    <p:sldId id="347" r:id="rId15"/>
    <p:sldId id="348" r:id="rId16"/>
    <p:sldId id="341" r:id="rId17"/>
    <p:sldId id="350" r:id="rId18"/>
    <p:sldId id="351" r:id="rId19"/>
    <p:sldId id="353" r:id="rId20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Van Dijck, Debbie" initials="VD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209"/>
  </p:normalViewPr>
  <p:slideViewPr>
    <p:cSldViewPr snapToGrid="0">
      <p:cViewPr varScale="1">
        <p:scale>
          <a:sx n="63" d="100"/>
          <a:sy n="63" d="100"/>
        </p:scale>
        <p:origin x="114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Bonnisseau" userId="239865751_tp_dropbox" providerId="OAuth2" clId="{56E55AD0-322D-9848-9CC6-BBBA8AB77E02}"/>
    <pc:docChg chg="undo redo custSel addSld delSld modSld sldOrd">
      <pc:chgData name="Chantal Bonnisseau" userId="239865751_tp_dropbox" providerId="OAuth2" clId="{56E55AD0-322D-9848-9CC6-BBBA8AB77E02}" dt="2019-09-15T14:57:38.639" v="3464" actId="171"/>
      <pc:docMkLst>
        <pc:docMk/>
      </pc:docMkLst>
      <pc:sldChg chg="del">
        <pc:chgData name="Chantal Bonnisseau" userId="239865751_tp_dropbox" providerId="OAuth2" clId="{56E55AD0-322D-9848-9CC6-BBBA8AB77E02}" dt="2019-09-15T08:35:20.279" v="187" actId="2696"/>
        <pc:sldMkLst>
          <pc:docMk/>
          <pc:sldMk cId="3980045994" sldId="256"/>
        </pc:sldMkLst>
      </pc:sldChg>
      <pc:sldChg chg="addSp delSp modSp del">
        <pc:chgData name="Chantal Bonnisseau" userId="239865751_tp_dropbox" providerId="OAuth2" clId="{56E55AD0-322D-9848-9CC6-BBBA8AB77E02}" dt="2019-09-15T08:39:22.343" v="247" actId="2696"/>
        <pc:sldMkLst>
          <pc:docMk/>
          <pc:sldMk cId="2046311665" sldId="275"/>
        </pc:sldMkLst>
        <pc:spChg chg="del">
          <ac:chgData name="Chantal Bonnisseau" userId="239865751_tp_dropbox" providerId="OAuth2" clId="{56E55AD0-322D-9848-9CC6-BBBA8AB77E02}" dt="2019-09-15T08:30:56.844" v="0" actId="478"/>
          <ac:spMkLst>
            <pc:docMk/>
            <pc:sldMk cId="2046311665" sldId="275"/>
            <ac:spMk id="4" creationId="{00000000-0000-0000-0000-000000000000}"/>
          </ac:spMkLst>
        </pc:spChg>
        <pc:spChg chg="add del mod">
          <ac:chgData name="Chantal Bonnisseau" userId="239865751_tp_dropbox" providerId="OAuth2" clId="{56E55AD0-322D-9848-9CC6-BBBA8AB77E02}" dt="2019-09-15T08:38:01.563" v="242" actId="478"/>
          <ac:spMkLst>
            <pc:docMk/>
            <pc:sldMk cId="2046311665" sldId="275"/>
            <ac:spMk id="6" creationId="{A0F1EA9A-C35D-644C-862A-FEF13BEB83FE}"/>
          </ac:spMkLst>
        </pc:spChg>
        <pc:spChg chg="add mod">
          <ac:chgData name="Chantal Bonnisseau" userId="239865751_tp_dropbox" providerId="OAuth2" clId="{56E55AD0-322D-9848-9CC6-BBBA8AB77E02}" dt="2019-09-15T08:38:01.563" v="242" actId="478"/>
          <ac:spMkLst>
            <pc:docMk/>
            <pc:sldMk cId="2046311665" sldId="275"/>
            <ac:spMk id="8" creationId="{2F828E05-E19B-B340-92D8-2E704F1A0C95}"/>
          </ac:spMkLst>
        </pc:spChg>
        <pc:spChg chg="del mod">
          <ac:chgData name="Chantal Bonnisseau" userId="239865751_tp_dropbox" providerId="OAuth2" clId="{56E55AD0-322D-9848-9CC6-BBBA8AB77E02}" dt="2019-09-15T08:38:59.849" v="245" actId="21"/>
          <ac:spMkLst>
            <pc:docMk/>
            <pc:sldMk cId="2046311665" sldId="275"/>
            <ac:spMk id="4098" creationId="{00000000-0000-0000-0000-000000000000}"/>
          </ac:spMkLst>
        </pc:spChg>
        <pc:picChg chg="del">
          <ac:chgData name="Chantal Bonnisseau" userId="239865751_tp_dropbox" providerId="OAuth2" clId="{56E55AD0-322D-9848-9CC6-BBBA8AB77E02}" dt="2019-09-15T08:31:29.925" v="30" actId="478"/>
          <ac:picMkLst>
            <pc:docMk/>
            <pc:sldMk cId="2046311665" sldId="275"/>
            <ac:picMk id="2" creationId="{00000000-0000-0000-0000-000000000000}"/>
          </ac:picMkLst>
        </pc:picChg>
      </pc:sldChg>
      <pc:sldChg chg="addSp delSp modSp">
        <pc:chgData name="Chantal Bonnisseau" userId="239865751_tp_dropbox" providerId="OAuth2" clId="{56E55AD0-322D-9848-9CC6-BBBA8AB77E02}" dt="2019-09-15T08:40:48.354" v="259" actId="478"/>
        <pc:sldMkLst>
          <pc:docMk/>
          <pc:sldMk cId="1554497429" sldId="332"/>
        </pc:sldMkLst>
        <pc:spChg chg="add del mod">
          <ac:chgData name="Chantal Bonnisseau" userId="239865751_tp_dropbox" providerId="OAuth2" clId="{56E55AD0-322D-9848-9CC6-BBBA8AB77E02}" dt="2019-09-15T08:39:36.247" v="249" actId="22"/>
          <ac:spMkLst>
            <pc:docMk/>
            <pc:sldMk cId="1554497429" sldId="332"/>
            <ac:spMk id="3" creationId="{EAC9CEAA-BE5E-AD47-86E3-71551C96CF19}"/>
          </ac:spMkLst>
        </pc:spChg>
        <pc:spChg chg="add mod">
          <ac:chgData name="Chantal Bonnisseau" userId="239865751_tp_dropbox" providerId="OAuth2" clId="{56E55AD0-322D-9848-9CC6-BBBA8AB77E02}" dt="2019-09-15T08:40:19.872" v="255" actId="14100"/>
          <ac:spMkLst>
            <pc:docMk/>
            <pc:sldMk cId="1554497429" sldId="332"/>
            <ac:spMk id="4" creationId="{9085D6C1-D6CB-C441-9236-807A12837BFF}"/>
          </ac:spMkLst>
        </pc:spChg>
        <pc:spChg chg="del mod">
          <ac:chgData name="Chantal Bonnisseau" userId="239865751_tp_dropbox" providerId="OAuth2" clId="{56E55AD0-322D-9848-9CC6-BBBA8AB77E02}" dt="2019-09-15T08:39:08.809" v="246" actId="478"/>
          <ac:spMkLst>
            <pc:docMk/>
            <pc:sldMk cId="1554497429" sldId="332"/>
            <ac:spMk id="5" creationId="{00000000-0000-0000-0000-000000000000}"/>
          </ac:spMkLst>
        </pc:spChg>
        <pc:spChg chg="del mod">
          <ac:chgData name="Chantal Bonnisseau" userId="239865751_tp_dropbox" providerId="OAuth2" clId="{56E55AD0-322D-9848-9CC6-BBBA8AB77E02}" dt="2019-09-15T08:39:48.308" v="253" actId="478"/>
          <ac:spMkLst>
            <pc:docMk/>
            <pc:sldMk cId="1554497429" sldId="332"/>
            <ac:spMk id="6" creationId="{00000000-0000-0000-0000-000000000000}"/>
          </ac:spMkLst>
        </pc:spChg>
        <pc:spChg chg="add del mod">
          <ac:chgData name="Chantal Bonnisseau" userId="239865751_tp_dropbox" providerId="OAuth2" clId="{56E55AD0-322D-9848-9CC6-BBBA8AB77E02}" dt="2019-09-15T08:40:48.354" v="259" actId="478"/>
          <ac:spMkLst>
            <pc:docMk/>
            <pc:sldMk cId="1554497429" sldId="332"/>
            <ac:spMk id="10" creationId="{07A8D200-112D-3B4F-977D-D0684310FBA2}"/>
          </ac:spMkLst>
        </pc:spChg>
      </pc:sldChg>
      <pc:sldChg chg="del">
        <pc:chgData name="Chantal Bonnisseau" userId="239865751_tp_dropbox" providerId="OAuth2" clId="{56E55AD0-322D-9848-9CC6-BBBA8AB77E02}" dt="2019-09-15T08:36:26.329" v="207" actId="2696"/>
        <pc:sldMkLst>
          <pc:docMk/>
          <pc:sldMk cId="1483687407" sldId="333"/>
        </pc:sldMkLst>
      </pc:sldChg>
      <pc:sldChg chg="modSp ord">
        <pc:chgData name="Chantal Bonnisseau" userId="239865751_tp_dropbox" providerId="OAuth2" clId="{56E55AD0-322D-9848-9CC6-BBBA8AB77E02}" dt="2019-09-15T08:56:44.564" v="848" actId="255"/>
        <pc:sldMkLst>
          <pc:docMk/>
          <pc:sldMk cId="1745151870" sldId="334"/>
        </pc:sldMkLst>
        <pc:spChg chg="mod">
          <ac:chgData name="Chantal Bonnisseau" userId="239865751_tp_dropbox" providerId="OAuth2" clId="{56E55AD0-322D-9848-9CC6-BBBA8AB77E02}" dt="2019-09-15T08:35:57.233" v="206" actId="20577"/>
          <ac:spMkLst>
            <pc:docMk/>
            <pc:sldMk cId="1745151870" sldId="334"/>
            <ac:spMk id="5" creationId="{00000000-0000-0000-0000-000000000000}"/>
          </ac:spMkLst>
        </pc:spChg>
        <pc:spChg chg="mod">
          <ac:chgData name="Chantal Bonnisseau" userId="239865751_tp_dropbox" providerId="OAuth2" clId="{56E55AD0-322D-9848-9CC6-BBBA8AB77E02}" dt="2019-09-15T08:56:44.564" v="848" actId="255"/>
          <ac:spMkLst>
            <pc:docMk/>
            <pc:sldMk cId="1745151870" sldId="334"/>
            <ac:spMk id="6" creationId="{00000000-0000-0000-0000-000000000000}"/>
          </ac:spMkLst>
        </pc:spChg>
      </pc:sldChg>
      <pc:sldChg chg="addSp delSp modSp del">
        <pc:chgData name="Chantal Bonnisseau" userId="239865751_tp_dropbox" providerId="OAuth2" clId="{56E55AD0-322D-9848-9CC6-BBBA8AB77E02}" dt="2019-09-15T08:35:12.242" v="186" actId="2696"/>
        <pc:sldMkLst>
          <pc:docMk/>
          <pc:sldMk cId="562963550" sldId="336"/>
        </pc:sldMkLst>
        <pc:spChg chg="del">
          <ac:chgData name="Chantal Bonnisseau" userId="239865751_tp_dropbox" providerId="OAuth2" clId="{56E55AD0-322D-9848-9CC6-BBBA8AB77E02}" dt="2019-09-15T08:35:06.764" v="185" actId="478"/>
          <ac:spMkLst>
            <pc:docMk/>
            <pc:sldMk cId="562963550" sldId="336"/>
            <ac:spMk id="4" creationId="{00000000-0000-0000-0000-000000000000}"/>
          </ac:spMkLst>
        </pc:spChg>
        <pc:spChg chg="add mod">
          <ac:chgData name="Chantal Bonnisseau" userId="239865751_tp_dropbox" providerId="OAuth2" clId="{56E55AD0-322D-9848-9CC6-BBBA8AB77E02}" dt="2019-09-15T08:35:06.764" v="185" actId="478"/>
          <ac:spMkLst>
            <pc:docMk/>
            <pc:sldMk cId="562963550" sldId="336"/>
            <ac:spMk id="6" creationId="{93E8D83A-A568-5A48-AB59-25C74AD80D5F}"/>
          </ac:spMkLst>
        </pc:spChg>
      </pc:sldChg>
      <pc:sldChg chg="addSp delSp modSp">
        <pc:chgData name="Chantal Bonnisseau" userId="239865751_tp_dropbox" providerId="OAuth2" clId="{56E55AD0-322D-9848-9CC6-BBBA8AB77E02}" dt="2019-09-15T14:57:38.639" v="3464" actId="171"/>
        <pc:sldMkLst>
          <pc:docMk/>
          <pc:sldMk cId="1240695606" sldId="338"/>
        </pc:sldMkLst>
        <pc:spChg chg="mod">
          <ac:chgData name="Chantal Bonnisseau" userId="239865751_tp_dropbox" providerId="OAuth2" clId="{56E55AD0-322D-9848-9CC6-BBBA8AB77E02}" dt="2019-09-15T12:48:50.508" v="883" actId="20577"/>
          <ac:spMkLst>
            <pc:docMk/>
            <pc:sldMk cId="1240695606" sldId="338"/>
            <ac:spMk id="6" creationId="{00000000-0000-0000-0000-000000000000}"/>
          </ac:spMkLst>
        </pc:spChg>
        <pc:picChg chg="add del mod ord">
          <ac:chgData name="Chantal Bonnisseau" userId="239865751_tp_dropbox" providerId="OAuth2" clId="{56E55AD0-322D-9848-9CC6-BBBA8AB77E02}" dt="2019-09-15T14:57:38.639" v="3464" actId="171"/>
          <ac:picMkLst>
            <pc:docMk/>
            <pc:sldMk cId="1240695606" sldId="338"/>
            <ac:picMk id="7" creationId="{00000000-0000-0000-0000-000000000000}"/>
          </ac:picMkLst>
        </pc:picChg>
      </pc:sldChg>
      <pc:sldChg chg="modSp">
        <pc:chgData name="Chantal Bonnisseau" userId="239865751_tp_dropbox" providerId="OAuth2" clId="{56E55AD0-322D-9848-9CC6-BBBA8AB77E02}" dt="2019-09-15T12:49:12.378" v="884" actId="20577"/>
        <pc:sldMkLst>
          <pc:docMk/>
          <pc:sldMk cId="220082706" sldId="339"/>
        </pc:sldMkLst>
        <pc:spChg chg="mod">
          <ac:chgData name="Chantal Bonnisseau" userId="239865751_tp_dropbox" providerId="OAuth2" clId="{56E55AD0-322D-9848-9CC6-BBBA8AB77E02}" dt="2019-09-15T08:48:38.113" v="479" actId="20577"/>
          <ac:spMkLst>
            <pc:docMk/>
            <pc:sldMk cId="220082706" sldId="339"/>
            <ac:spMk id="5" creationId="{00000000-0000-0000-0000-000000000000}"/>
          </ac:spMkLst>
        </pc:spChg>
        <pc:spChg chg="mod">
          <ac:chgData name="Chantal Bonnisseau" userId="239865751_tp_dropbox" providerId="OAuth2" clId="{56E55AD0-322D-9848-9CC6-BBBA8AB77E02}" dt="2019-09-15T12:49:12.378" v="884" actId="20577"/>
          <ac:spMkLst>
            <pc:docMk/>
            <pc:sldMk cId="220082706" sldId="339"/>
            <ac:spMk id="6" creationId="{00000000-0000-0000-0000-000000000000}"/>
          </ac:spMkLst>
        </pc:spChg>
      </pc:sldChg>
      <pc:sldChg chg="del">
        <pc:chgData name="Chantal Bonnisseau" userId="239865751_tp_dropbox" providerId="OAuth2" clId="{56E55AD0-322D-9848-9CC6-BBBA8AB77E02}" dt="2019-09-15T08:37:02.538" v="208" actId="2696"/>
        <pc:sldMkLst>
          <pc:docMk/>
          <pc:sldMk cId="1596165070" sldId="340"/>
        </pc:sldMkLst>
      </pc:sldChg>
      <pc:sldChg chg="addSp delSp modSp ord">
        <pc:chgData name="Chantal Bonnisseau" userId="239865751_tp_dropbox" providerId="OAuth2" clId="{56E55AD0-322D-9848-9CC6-BBBA8AB77E02}" dt="2019-09-15T14:35:23.580" v="2397" actId="20577"/>
        <pc:sldMkLst>
          <pc:docMk/>
          <pc:sldMk cId="194760434" sldId="341"/>
        </pc:sldMkLst>
        <pc:spChg chg="add mod">
          <ac:chgData name="Chantal Bonnisseau" userId="239865751_tp_dropbox" providerId="OAuth2" clId="{56E55AD0-322D-9848-9CC6-BBBA8AB77E02}" dt="2019-09-15T08:55:49.677" v="797" actId="20577"/>
          <ac:spMkLst>
            <pc:docMk/>
            <pc:sldMk cId="194760434" sldId="341"/>
            <ac:spMk id="3" creationId="{FFFAB3B2-F54C-BA44-B491-B5959C79CAF2}"/>
          </ac:spMkLst>
        </pc:spChg>
        <pc:spChg chg="del">
          <ac:chgData name="Chantal Bonnisseau" userId="239865751_tp_dropbox" providerId="OAuth2" clId="{56E55AD0-322D-9848-9CC6-BBBA8AB77E02}" dt="2019-09-15T08:55:38.435" v="777" actId="478"/>
          <ac:spMkLst>
            <pc:docMk/>
            <pc:sldMk cId="194760434" sldId="341"/>
            <ac:spMk id="5" creationId="{00000000-0000-0000-0000-000000000000}"/>
          </ac:spMkLst>
        </pc:spChg>
        <pc:spChg chg="mod">
          <ac:chgData name="Chantal Bonnisseau" userId="239865751_tp_dropbox" providerId="OAuth2" clId="{56E55AD0-322D-9848-9CC6-BBBA8AB77E02}" dt="2019-09-15T14:35:23.580" v="2397" actId="20577"/>
          <ac:spMkLst>
            <pc:docMk/>
            <pc:sldMk cId="194760434" sldId="341"/>
            <ac:spMk id="6" creationId="{00000000-0000-0000-0000-000000000000}"/>
          </ac:spMkLst>
        </pc:spChg>
      </pc:sldChg>
      <pc:sldChg chg="addSp delSp modSp del mod modClrScheme chgLayout">
        <pc:chgData name="Chantal Bonnisseau" userId="239865751_tp_dropbox" providerId="OAuth2" clId="{56E55AD0-322D-9848-9CC6-BBBA8AB77E02}" dt="2019-09-15T13:02:55.098" v="958" actId="2696"/>
        <pc:sldMkLst>
          <pc:docMk/>
          <pc:sldMk cId="351301342" sldId="342"/>
        </pc:sldMkLst>
        <pc:spChg chg="add del mod">
          <ac:chgData name="Chantal Bonnisseau" userId="239865751_tp_dropbox" providerId="OAuth2" clId="{56E55AD0-322D-9848-9CC6-BBBA8AB77E02}" dt="2019-09-15T12:57:01.639" v="887" actId="478"/>
          <ac:spMkLst>
            <pc:docMk/>
            <pc:sldMk cId="351301342" sldId="342"/>
            <ac:spMk id="3" creationId="{7F4984FD-E40D-E54B-A088-61E65644EC9D}"/>
          </ac:spMkLst>
        </pc:spChg>
        <pc:spChg chg="add del mod ord">
          <ac:chgData name="Chantal Bonnisseau" userId="239865751_tp_dropbox" providerId="OAuth2" clId="{56E55AD0-322D-9848-9CC6-BBBA8AB77E02}" dt="2019-09-15T13:02:06.927" v="940" actId="478"/>
          <ac:spMkLst>
            <pc:docMk/>
            <pc:sldMk cId="351301342" sldId="342"/>
            <ac:spMk id="4" creationId="{8CBD84BC-E01B-A04A-BB60-9D5F803DE63B}"/>
          </ac:spMkLst>
        </pc:spChg>
        <pc:spChg chg="del">
          <ac:chgData name="Chantal Bonnisseau" userId="239865751_tp_dropbox" providerId="OAuth2" clId="{56E55AD0-322D-9848-9CC6-BBBA8AB77E02}" dt="2019-09-15T08:50:54.499" v="638" actId="478"/>
          <ac:spMkLst>
            <pc:docMk/>
            <pc:sldMk cId="351301342" sldId="342"/>
            <ac:spMk id="5" creationId="{00000000-0000-0000-0000-000000000000}"/>
          </ac:spMkLst>
        </pc:spChg>
        <pc:spChg chg="del">
          <ac:chgData name="Chantal Bonnisseau" userId="239865751_tp_dropbox" providerId="OAuth2" clId="{56E55AD0-322D-9848-9CC6-BBBA8AB77E02}" dt="2019-09-15T08:52:00.865" v="709" actId="478"/>
          <ac:spMkLst>
            <pc:docMk/>
            <pc:sldMk cId="351301342" sldId="342"/>
            <ac:spMk id="6" creationId="{00000000-0000-0000-0000-000000000000}"/>
          </ac:spMkLst>
        </pc:spChg>
        <pc:spChg chg="add mod ord">
          <ac:chgData name="Chantal Bonnisseau" userId="239865751_tp_dropbox" providerId="OAuth2" clId="{56E55AD0-322D-9848-9CC6-BBBA8AB77E02}" dt="2019-09-15T13:00:11.478" v="928" actId="700"/>
          <ac:spMkLst>
            <pc:docMk/>
            <pc:sldMk cId="351301342" sldId="342"/>
            <ac:spMk id="8" creationId="{8469C91D-DFA6-EC4F-B1A9-B472694CAADD}"/>
          </ac:spMkLst>
        </pc:spChg>
        <pc:spChg chg="add del mod ord">
          <ac:chgData name="Chantal Bonnisseau" userId="239865751_tp_dropbox" providerId="OAuth2" clId="{56E55AD0-322D-9848-9CC6-BBBA8AB77E02}" dt="2019-09-15T13:02:03.894" v="939" actId="478"/>
          <ac:spMkLst>
            <pc:docMk/>
            <pc:sldMk cId="351301342" sldId="342"/>
            <ac:spMk id="9" creationId="{BED69272-FB16-A24C-9173-1B08C91AD25D}"/>
          </ac:spMkLst>
        </pc:spChg>
        <pc:graphicFrameChg chg="add mod modGraphic">
          <ac:chgData name="Chantal Bonnisseau" userId="239865751_tp_dropbox" providerId="OAuth2" clId="{56E55AD0-322D-9848-9CC6-BBBA8AB77E02}" dt="2019-09-15T13:02:27.543" v="957" actId="20577"/>
          <ac:graphicFrameMkLst>
            <pc:docMk/>
            <pc:sldMk cId="351301342" sldId="342"/>
            <ac:graphicFrameMk id="5" creationId="{7634B0C9-BF3A-9F48-A7D9-7F9044CCA76E}"/>
          </ac:graphicFrameMkLst>
        </pc:graphicFrameChg>
        <pc:picChg chg="mod">
          <ac:chgData name="Chantal Bonnisseau" userId="239865751_tp_dropbox" providerId="OAuth2" clId="{56E55AD0-322D-9848-9CC6-BBBA8AB77E02}" dt="2019-09-15T12:59:55.948" v="927" actId="1076"/>
          <ac:picMkLst>
            <pc:docMk/>
            <pc:sldMk cId="351301342" sldId="342"/>
            <ac:picMk id="7" creationId="{00000000-0000-0000-0000-000000000000}"/>
          </ac:picMkLst>
        </pc:picChg>
      </pc:sldChg>
      <pc:sldChg chg="addSp delSp modSp add">
        <pc:chgData name="Chantal Bonnisseau" userId="239865751_tp_dropbox" providerId="OAuth2" clId="{56E55AD0-322D-9848-9CC6-BBBA8AB77E02}" dt="2019-09-15T08:55:15.296" v="776" actId="20577"/>
        <pc:sldMkLst>
          <pc:docMk/>
          <pc:sldMk cId="2876913854" sldId="343"/>
        </pc:sldMkLst>
        <pc:spChg chg="add mod">
          <ac:chgData name="Chantal Bonnisseau" userId="239865751_tp_dropbox" providerId="OAuth2" clId="{56E55AD0-322D-9848-9CC6-BBBA8AB77E02}" dt="2019-09-15T08:55:15.296" v="776" actId="20577"/>
          <ac:spMkLst>
            <pc:docMk/>
            <pc:sldMk cId="2876913854" sldId="343"/>
            <ac:spMk id="3" creationId="{775BA82F-3871-7B4E-B37D-E948925D0D85}"/>
          </ac:spMkLst>
        </pc:spChg>
        <pc:spChg chg="del mod">
          <ac:chgData name="Chantal Bonnisseau" userId="239865751_tp_dropbox" providerId="OAuth2" clId="{56E55AD0-322D-9848-9CC6-BBBA8AB77E02}" dt="2019-09-15T08:53:58.766" v="716" actId="478"/>
          <ac:spMkLst>
            <pc:docMk/>
            <pc:sldMk cId="2876913854" sldId="343"/>
            <ac:spMk id="5" creationId="{00000000-0000-0000-0000-000000000000}"/>
          </ac:spMkLst>
        </pc:spChg>
        <pc:spChg chg="del">
          <ac:chgData name="Chantal Bonnisseau" userId="239865751_tp_dropbox" providerId="OAuth2" clId="{56E55AD0-322D-9848-9CC6-BBBA8AB77E02}" dt="2019-09-15T08:41:13.087" v="261" actId="478"/>
          <ac:spMkLst>
            <pc:docMk/>
            <pc:sldMk cId="2876913854" sldId="343"/>
            <ac:spMk id="6" creationId="{00000000-0000-0000-0000-000000000000}"/>
          </ac:spMkLst>
        </pc:spChg>
        <pc:spChg chg="add mod">
          <ac:chgData name="Chantal Bonnisseau" userId="239865751_tp_dropbox" providerId="OAuth2" clId="{56E55AD0-322D-9848-9CC6-BBBA8AB77E02}" dt="2019-09-15T08:54:43.086" v="742" actId="27636"/>
          <ac:spMkLst>
            <pc:docMk/>
            <pc:sldMk cId="2876913854" sldId="343"/>
            <ac:spMk id="10" creationId="{4603D6B2-1885-A840-A4AE-3D8F26E5EBAD}"/>
          </ac:spMkLst>
        </pc:spChg>
      </pc:sldChg>
      <pc:sldChg chg="del">
        <pc:chgData name="Chantal Bonnisseau" userId="239865751_tp_dropbox" providerId="OAuth2" clId="{56E55AD0-322D-9848-9CC6-BBBA8AB77E02}" dt="2019-09-15T08:37:09.987" v="209" actId="2696"/>
        <pc:sldMkLst>
          <pc:docMk/>
          <pc:sldMk cId="1193265696" sldId="344"/>
        </pc:sldMkLst>
      </pc:sldChg>
      <pc:sldChg chg="new del">
        <pc:chgData name="Chantal Bonnisseau" userId="239865751_tp_dropbox" providerId="OAuth2" clId="{56E55AD0-322D-9848-9CC6-BBBA8AB77E02}" dt="2019-09-15T13:09:08.126" v="1193" actId="2696"/>
        <pc:sldMkLst>
          <pc:docMk/>
          <pc:sldMk cId="3424727059" sldId="344"/>
        </pc:sldMkLst>
      </pc:sldChg>
      <pc:sldChg chg="addSp delSp modSp add">
        <pc:chgData name="Chantal Bonnisseau" userId="239865751_tp_dropbox" providerId="OAuth2" clId="{56E55AD0-322D-9848-9CC6-BBBA8AB77E02}" dt="2019-09-15T13:17:21.808" v="2203" actId="20577"/>
        <pc:sldMkLst>
          <pc:docMk/>
          <pc:sldMk cId="2912690029" sldId="345"/>
        </pc:sldMkLst>
        <pc:spChg chg="mod">
          <ac:chgData name="Chantal Bonnisseau" userId="239865751_tp_dropbox" providerId="OAuth2" clId="{56E55AD0-322D-9848-9CC6-BBBA8AB77E02}" dt="2019-09-15T13:17:21.808" v="2203" actId="20577"/>
          <ac:spMkLst>
            <pc:docMk/>
            <pc:sldMk cId="2912690029" sldId="345"/>
            <ac:spMk id="8" creationId="{8469C91D-DFA6-EC4F-B1A9-B472694CAADD}"/>
          </ac:spMkLst>
        </pc:spChg>
        <pc:graphicFrameChg chg="add del mod">
          <ac:chgData name="Chantal Bonnisseau" userId="239865751_tp_dropbox" providerId="OAuth2" clId="{56E55AD0-322D-9848-9CC6-BBBA8AB77E02}" dt="2019-09-15T13:04:11.513" v="977" actId="3680"/>
          <ac:graphicFrameMkLst>
            <pc:docMk/>
            <pc:sldMk cId="2912690029" sldId="345"/>
            <ac:graphicFrameMk id="2" creationId="{00F19605-E248-0544-A0B7-2E676D1210BD}"/>
          </ac:graphicFrameMkLst>
        </pc:graphicFrameChg>
        <pc:picChg chg="add del mod">
          <ac:chgData name="Chantal Bonnisseau" userId="239865751_tp_dropbox" providerId="OAuth2" clId="{56E55AD0-322D-9848-9CC6-BBBA8AB77E02}" dt="2019-09-15T13:03:36.580" v="967" actId="1076"/>
          <ac:picMkLst>
            <pc:docMk/>
            <pc:sldMk cId="2912690029" sldId="345"/>
            <ac:picMk id="7" creationId="{00000000-0000-0000-0000-000000000000}"/>
          </ac:picMkLst>
        </pc:picChg>
      </pc:sldChg>
      <pc:sldChg chg="addSp delSp modSp add mod modClrScheme chgLayout">
        <pc:chgData name="Chantal Bonnisseau" userId="239865751_tp_dropbox" providerId="OAuth2" clId="{56E55AD0-322D-9848-9CC6-BBBA8AB77E02}" dt="2019-09-15T14:34:39.439" v="2389" actId="20577"/>
        <pc:sldMkLst>
          <pc:docMk/>
          <pc:sldMk cId="4106180762" sldId="346"/>
        </pc:sldMkLst>
        <pc:spChg chg="add mod ord">
          <ac:chgData name="Chantal Bonnisseau" userId="239865751_tp_dropbox" providerId="OAuth2" clId="{56E55AD0-322D-9848-9CC6-BBBA8AB77E02}" dt="2019-09-15T14:32:57.564" v="2315" actId="700"/>
          <ac:spMkLst>
            <pc:docMk/>
            <pc:sldMk cId="4106180762" sldId="346"/>
            <ac:spMk id="2" creationId="{A0EA3FAE-7029-CB44-9175-C999B865EF4E}"/>
          </ac:spMkLst>
        </pc:spChg>
        <pc:spChg chg="add mod ord">
          <ac:chgData name="Chantal Bonnisseau" userId="239865751_tp_dropbox" providerId="OAuth2" clId="{56E55AD0-322D-9848-9CC6-BBBA8AB77E02}" dt="2019-09-15T14:34:39.439" v="2389" actId="20577"/>
          <ac:spMkLst>
            <pc:docMk/>
            <pc:sldMk cId="4106180762" sldId="346"/>
            <ac:spMk id="3" creationId="{4A32C863-F150-3948-A494-7A2BE37050E0}"/>
          </ac:spMkLst>
        </pc:spChg>
        <pc:spChg chg="add del mod">
          <ac:chgData name="Chantal Bonnisseau" userId="239865751_tp_dropbox" providerId="OAuth2" clId="{56E55AD0-322D-9848-9CC6-BBBA8AB77E02}" dt="2019-09-15T12:58:47.226" v="911" actId="478"/>
          <ac:spMkLst>
            <pc:docMk/>
            <pc:sldMk cId="4106180762" sldId="346"/>
            <ac:spMk id="5" creationId="{2AF2C7D3-D5BD-5A4A-ACAF-AE8EE7BD86BA}"/>
          </ac:spMkLst>
        </pc:spChg>
        <pc:graphicFrameChg chg="add del mod">
          <ac:chgData name="Chantal Bonnisseau" userId="239865751_tp_dropbox" providerId="OAuth2" clId="{56E55AD0-322D-9848-9CC6-BBBA8AB77E02}" dt="2019-09-15T12:58:49.619" v="912" actId="3680"/>
          <ac:graphicFrameMkLst>
            <pc:docMk/>
            <pc:sldMk cId="4106180762" sldId="346"/>
            <ac:graphicFrameMk id="2" creationId="{00C63B72-D617-D942-AF28-7A6593DFA26A}"/>
          </ac:graphicFrameMkLst>
        </pc:graphicFrameChg>
        <pc:picChg chg="add del mod ord">
          <ac:chgData name="Chantal Bonnisseau" userId="239865751_tp_dropbox" providerId="OAuth2" clId="{56E55AD0-322D-9848-9CC6-BBBA8AB77E02}" dt="2019-09-15T14:33:08.622" v="2317" actId="14100"/>
          <ac:picMkLst>
            <pc:docMk/>
            <pc:sldMk cId="4106180762" sldId="346"/>
            <ac:picMk id="6" creationId="{875A2BBC-6AA2-7A45-BE37-FDC225A88D61}"/>
          </ac:picMkLst>
        </pc:picChg>
      </pc:sldChg>
      <pc:sldChg chg="modSp add del">
        <pc:chgData name="Chantal Bonnisseau" userId="239865751_tp_dropbox" providerId="OAuth2" clId="{56E55AD0-322D-9848-9CC6-BBBA8AB77E02}" dt="2019-09-15T13:03:08.139" v="963" actId="2696"/>
        <pc:sldMkLst>
          <pc:docMk/>
          <pc:sldMk cId="849660555" sldId="347"/>
        </pc:sldMkLst>
        <pc:picChg chg="mod">
          <ac:chgData name="Chantal Bonnisseau" userId="239865751_tp_dropbox" providerId="OAuth2" clId="{56E55AD0-322D-9848-9CC6-BBBA8AB77E02}" dt="2019-09-15T13:03:05.573" v="962" actId="1076"/>
          <ac:picMkLst>
            <pc:docMk/>
            <pc:sldMk cId="849660555" sldId="347"/>
            <ac:picMk id="6" creationId="{875A2BBC-6AA2-7A45-BE37-FDC225A88D61}"/>
          </ac:picMkLst>
        </pc:picChg>
      </pc:sldChg>
      <pc:sldChg chg="modSp add">
        <pc:chgData name="Chantal Bonnisseau" userId="239865751_tp_dropbox" providerId="OAuth2" clId="{56E55AD0-322D-9848-9CC6-BBBA8AB77E02}" dt="2019-09-15T13:11:52.600" v="1616" actId="20577"/>
        <pc:sldMkLst>
          <pc:docMk/>
          <pc:sldMk cId="2949415550" sldId="347"/>
        </pc:sldMkLst>
        <pc:spChg chg="mod">
          <ac:chgData name="Chantal Bonnisseau" userId="239865751_tp_dropbox" providerId="OAuth2" clId="{56E55AD0-322D-9848-9CC6-BBBA8AB77E02}" dt="2019-09-15T13:11:52.600" v="1616" actId="20577"/>
          <ac:spMkLst>
            <pc:docMk/>
            <pc:sldMk cId="2949415550" sldId="347"/>
            <ac:spMk id="8" creationId="{8469C91D-DFA6-EC4F-B1A9-B472694CAADD}"/>
          </ac:spMkLst>
        </pc:spChg>
      </pc:sldChg>
      <pc:sldChg chg="add del">
        <pc:chgData name="Chantal Bonnisseau" userId="239865751_tp_dropbox" providerId="OAuth2" clId="{56E55AD0-322D-9848-9CC6-BBBA8AB77E02}" dt="2019-09-15T13:01:38.259" v="935" actId="22"/>
        <pc:sldMkLst>
          <pc:docMk/>
          <pc:sldMk cId="3009983282" sldId="348"/>
        </pc:sldMkLst>
      </pc:sldChg>
      <pc:sldChg chg="modSp add">
        <pc:chgData name="Chantal Bonnisseau" userId="239865751_tp_dropbox" providerId="OAuth2" clId="{56E55AD0-322D-9848-9CC6-BBBA8AB77E02}" dt="2019-09-15T13:16:10.576" v="2144" actId="27636"/>
        <pc:sldMkLst>
          <pc:docMk/>
          <pc:sldMk cId="3836127099" sldId="348"/>
        </pc:sldMkLst>
        <pc:spChg chg="mod">
          <ac:chgData name="Chantal Bonnisseau" userId="239865751_tp_dropbox" providerId="OAuth2" clId="{56E55AD0-322D-9848-9CC6-BBBA8AB77E02}" dt="2019-09-15T13:16:10.576" v="2144" actId="27636"/>
          <ac:spMkLst>
            <pc:docMk/>
            <pc:sldMk cId="3836127099" sldId="348"/>
            <ac:spMk id="8" creationId="{8469C91D-DFA6-EC4F-B1A9-B472694CAADD}"/>
          </ac:spMkLst>
        </pc:spChg>
      </pc:sldChg>
      <pc:sldChg chg="addSp delSp modSp add mod modClrScheme chgLayout">
        <pc:chgData name="Chantal Bonnisseau" userId="239865751_tp_dropbox" providerId="OAuth2" clId="{56E55AD0-322D-9848-9CC6-BBBA8AB77E02}" dt="2019-09-15T14:32:42.457" v="2314" actId="478"/>
        <pc:sldMkLst>
          <pc:docMk/>
          <pc:sldMk cId="1018117159" sldId="349"/>
        </pc:sldMkLst>
        <pc:spChg chg="del">
          <ac:chgData name="Chantal Bonnisseau" userId="239865751_tp_dropbox" providerId="OAuth2" clId="{56E55AD0-322D-9848-9CC6-BBBA8AB77E02}" dt="2019-09-15T14:28:22.850" v="2205" actId="478"/>
          <ac:spMkLst>
            <pc:docMk/>
            <pc:sldMk cId="1018117159" sldId="349"/>
            <ac:spMk id="3" creationId="{775BA82F-3871-7B4E-B37D-E948925D0D85}"/>
          </ac:spMkLst>
        </pc:spChg>
        <pc:spChg chg="add del mod">
          <ac:chgData name="Chantal Bonnisseau" userId="239865751_tp_dropbox" providerId="OAuth2" clId="{56E55AD0-322D-9848-9CC6-BBBA8AB77E02}" dt="2019-09-15T14:29:15.897" v="2211" actId="478"/>
          <ac:spMkLst>
            <pc:docMk/>
            <pc:sldMk cId="1018117159" sldId="349"/>
            <ac:spMk id="4" creationId="{D76DF40F-396F-CD42-A0D0-FA5F549F2618}"/>
          </ac:spMkLst>
        </pc:spChg>
        <pc:spChg chg="add del mod">
          <ac:chgData name="Chantal Bonnisseau" userId="239865751_tp_dropbox" providerId="OAuth2" clId="{56E55AD0-322D-9848-9CC6-BBBA8AB77E02}" dt="2019-09-15T14:29:12.855" v="2210" actId="478"/>
          <ac:spMkLst>
            <pc:docMk/>
            <pc:sldMk cId="1018117159" sldId="349"/>
            <ac:spMk id="6" creationId="{2B7A2420-C334-9648-80D4-626B4E3F3F24}"/>
          </ac:spMkLst>
        </pc:spChg>
        <pc:spChg chg="del">
          <ac:chgData name="Chantal Bonnisseau" userId="239865751_tp_dropbox" providerId="OAuth2" clId="{56E55AD0-322D-9848-9CC6-BBBA8AB77E02}" dt="2019-09-15T14:28:25.278" v="2206" actId="478"/>
          <ac:spMkLst>
            <pc:docMk/>
            <pc:sldMk cId="1018117159" sldId="349"/>
            <ac:spMk id="10" creationId="{4603D6B2-1885-A840-A4AE-3D8F26E5EBAD}"/>
          </ac:spMkLst>
        </pc:spChg>
        <pc:spChg chg="add del mod ord">
          <ac:chgData name="Chantal Bonnisseau" userId="239865751_tp_dropbox" providerId="OAuth2" clId="{56E55AD0-322D-9848-9CC6-BBBA8AB77E02}" dt="2019-09-15T14:32:42.457" v="2314" actId="478"/>
          <ac:spMkLst>
            <pc:docMk/>
            <pc:sldMk cId="1018117159" sldId="349"/>
            <ac:spMk id="11" creationId="{356D2458-19C9-0C4B-B007-04C05043E44C}"/>
          </ac:spMkLst>
        </pc:spChg>
        <pc:spChg chg="add mod ord">
          <ac:chgData name="Chantal Bonnisseau" userId="239865751_tp_dropbox" providerId="OAuth2" clId="{56E55AD0-322D-9848-9CC6-BBBA8AB77E02}" dt="2019-09-15T14:32:10.600" v="2308" actId="14100"/>
          <ac:spMkLst>
            <pc:docMk/>
            <pc:sldMk cId="1018117159" sldId="349"/>
            <ac:spMk id="12" creationId="{5DE59DBE-9BA2-8244-9B11-DDCF4A615B07}"/>
          </ac:spMkLst>
        </pc:spChg>
        <pc:spChg chg="add mod ord">
          <ac:chgData name="Chantal Bonnisseau" userId="239865751_tp_dropbox" providerId="OAuth2" clId="{56E55AD0-322D-9848-9CC6-BBBA8AB77E02}" dt="2019-09-15T14:32:24.966" v="2313" actId="20577"/>
          <ac:spMkLst>
            <pc:docMk/>
            <pc:sldMk cId="1018117159" sldId="349"/>
            <ac:spMk id="13" creationId="{1E8423A6-E223-8A4E-A5D0-A3398B64BD10}"/>
          </ac:spMkLst>
        </pc:spChg>
        <pc:picChg chg="add mod">
          <ac:chgData name="Chantal Bonnisseau" userId="239865751_tp_dropbox" providerId="OAuth2" clId="{56E55AD0-322D-9848-9CC6-BBBA8AB77E02}" dt="2019-09-15T14:30:03.547" v="2223" actId="14100"/>
          <ac:picMkLst>
            <pc:docMk/>
            <pc:sldMk cId="1018117159" sldId="349"/>
            <ac:picMk id="8" creationId="{D1599FDB-11A4-7048-82BB-9AE1EBA2BE2E}"/>
          </ac:picMkLst>
        </pc:picChg>
      </pc:sldChg>
      <pc:sldChg chg="modSp add">
        <pc:chgData name="Chantal Bonnisseau" userId="239865751_tp_dropbox" providerId="OAuth2" clId="{56E55AD0-322D-9848-9CC6-BBBA8AB77E02}" dt="2019-09-15T14:42:05.550" v="2893" actId="20577"/>
        <pc:sldMkLst>
          <pc:docMk/>
          <pc:sldMk cId="3892140126" sldId="350"/>
        </pc:sldMkLst>
        <pc:spChg chg="mod">
          <ac:chgData name="Chantal Bonnisseau" userId="239865751_tp_dropbox" providerId="OAuth2" clId="{56E55AD0-322D-9848-9CC6-BBBA8AB77E02}" dt="2019-09-15T14:42:05.550" v="2893" actId="20577"/>
          <ac:spMkLst>
            <pc:docMk/>
            <pc:sldMk cId="3892140126" sldId="350"/>
            <ac:spMk id="6" creationId="{00000000-0000-0000-0000-000000000000}"/>
          </ac:spMkLst>
        </pc:spChg>
      </pc:sldChg>
      <pc:sldChg chg="addSp delSp modSp add">
        <pc:chgData name="Chantal Bonnisseau" userId="239865751_tp_dropbox" providerId="OAuth2" clId="{56E55AD0-322D-9848-9CC6-BBBA8AB77E02}" dt="2019-09-15T14:47:18.044" v="3297" actId="20577"/>
        <pc:sldMkLst>
          <pc:docMk/>
          <pc:sldMk cId="2865200168" sldId="351"/>
        </pc:sldMkLst>
        <pc:spChg chg="add mod">
          <ac:chgData name="Chantal Bonnisseau" userId="239865751_tp_dropbox" providerId="OAuth2" clId="{56E55AD0-322D-9848-9CC6-BBBA8AB77E02}" dt="2019-09-15T14:47:18.044" v="3297" actId="20577"/>
          <ac:spMkLst>
            <pc:docMk/>
            <pc:sldMk cId="2865200168" sldId="351"/>
            <ac:spMk id="4" creationId="{79E49532-F84E-0043-8CF0-5A046C09864B}"/>
          </ac:spMkLst>
        </pc:spChg>
        <pc:spChg chg="del">
          <ac:chgData name="Chantal Bonnisseau" userId="239865751_tp_dropbox" providerId="OAuth2" clId="{56E55AD0-322D-9848-9CC6-BBBA8AB77E02}" dt="2019-09-15T14:42:17.465" v="2895" actId="478"/>
          <ac:spMkLst>
            <pc:docMk/>
            <pc:sldMk cId="2865200168" sldId="351"/>
            <ac:spMk id="6" creationId="{00000000-0000-0000-0000-000000000000}"/>
          </ac:spMkLst>
        </pc:spChg>
      </pc:sldChg>
      <pc:sldChg chg="addSp delSp modSp add del mod modClrScheme chgLayout">
        <pc:chgData name="Chantal Bonnisseau" userId="239865751_tp_dropbox" providerId="OAuth2" clId="{56E55AD0-322D-9848-9CC6-BBBA8AB77E02}" dt="2019-09-15T14:55:43.133" v="3451" actId="2696"/>
        <pc:sldMkLst>
          <pc:docMk/>
          <pc:sldMk cId="1413316237" sldId="352"/>
        </pc:sldMkLst>
        <pc:spChg chg="mod ord">
          <ac:chgData name="Chantal Bonnisseau" userId="239865751_tp_dropbox" providerId="OAuth2" clId="{56E55AD0-322D-9848-9CC6-BBBA8AB77E02}" dt="2019-09-15T14:48:58.942" v="3316" actId="1076"/>
          <ac:spMkLst>
            <pc:docMk/>
            <pc:sldMk cId="1413316237" sldId="352"/>
            <ac:spMk id="3" creationId="{FFFAB3B2-F54C-BA44-B491-B5959C79CAF2}"/>
          </ac:spMkLst>
        </pc:spChg>
        <pc:spChg chg="add del">
          <ac:chgData name="Chantal Bonnisseau" userId="239865751_tp_dropbox" providerId="OAuth2" clId="{56E55AD0-322D-9848-9CC6-BBBA8AB77E02}" dt="2019-09-15T14:48:14.939" v="3305" actId="478"/>
          <ac:spMkLst>
            <pc:docMk/>
            <pc:sldMk cId="1413316237" sldId="352"/>
            <ac:spMk id="4" creationId="{79E49532-F84E-0043-8CF0-5A046C09864B}"/>
          </ac:spMkLst>
        </pc:spChg>
        <pc:spChg chg="add del mod ord">
          <ac:chgData name="Chantal Bonnisseau" userId="239865751_tp_dropbox" providerId="OAuth2" clId="{56E55AD0-322D-9848-9CC6-BBBA8AB77E02}" dt="2019-09-15T14:48:04.012" v="3304" actId="478"/>
          <ac:spMkLst>
            <pc:docMk/>
            <pc:sldMk cId="1413316237" sldId="352"/>
            <ac:spMk id="5" creationId="{FB4578F0-6714-A547-A2F0-370A05EA3BC9}"/>
          </ac:spMkLst>
        </pc:spChg>
        <pc:spChg chg="add del mod ord">
          <ac:chgData name="Chantal Bonnisseau" userId="239865751_tp_dropbox" providerId="OAuth2" clId="{56E55AD0-322D-9848-9CC6-BBBA8AB77E02}" dt="2019-09-15T14:48:01.570" v="3303" actId="700"/>
          <ac:spMkLst>
            <pc:docMk/>
            <pc:sldMk cId="1413316237" sldId="352"/>
            <ac:spMk id="6" creationId="{0223A765-D566-914D-94B2-DA4028A66E7A}"/>
          </ac:spMkLst>
        </pc:spChg>
        <pc:spChg chg="add del mod ord">
          <ac:chgData name="Chantal Bonnisseau" userId="239865751_tp_dropbox" providerId="OAuth2" clId="{56E55AD0-322D-9848-9CC6-BBBA8AB77E02}" dt="2019-09-15T14:52:19.485" v="3411" actId="22"/>
          <ac:spMkLst>
            <pc:docMk/>
            <pc:sldMk cId="1413316237" sldId="352"/>
            <ac:spMk id="9" creationId="{8C0AC4D1-2A7E-5048-AB85-2B9D979985DA}"/>
          </ac:spMkLst>
        </pc:spChg>
        <pc:spChg chg="add del mod ord">
          <ac:chgData name="Chantal Bonnisseau" userId="239865751_tp_dropbox" providerId="OAuth2" clId="{56E55AD0-322D-9848-9CC6-BBBA8AB77E02}" dt="2019-09-15T14:49:07.322" v="3318" actId="478"/>
          <ac:spMkLst>
            <pc:docMk/>
            <pc:sldMk cId="1413316237" sldId="352"/>
            <ac:spMk id="10" creationId="{2424D1C3-12A7-DB44-9585-2944FAB596C4}"/>
          </ac:spMkLst>
        </pc:spChg>
        <pc:spChg chg="add del mod ord">
          <ac:chgData name="Chantal Bonnisseau" userId="239865751_tp_dropbox" providerId="OAuth2" clId="{56E55AD0-322D-9848-9CC6-BBBA8AB77E02}" dt="2019-09-15T14:49:04.008" v="3317" actId="478"/>
          <ac:spMkLst>
            <pc:docMk/>
            <pc:sldMk cId="1413316237" sldId="352"/>
            <ac:spMk id="11" creationId="{4C6AC926-F3B8-DD43-A74B-058EE6F3D11E}"/>
          </ac:spMkLst>
        </pc:spChg>
        <pc:spChg chg="add mod ord">
          <ac:chgData name="Chantal Bonnisseau" userId="239865751_tp_dropbox" providerId="OAuth2" clId="{56E55AD0-322D-9848-9CC6-BBBA8AB77E02}" dt="2019-09-15T14:53:04.419" v="3441" actId="20577"/>
          <ac:spMkLst>
            <pc:docMk/>
            <pc:sldMk cId="1413316237" sldId="352"/>
            <ac:spMk id="12" creationId="{708A3099-A135-6044-9664-4958FF54E375}"/>
          </ac:spMkLst>
        </pc:spChg>
        <pc:picChg chg="add mod">
          <ac:chgData name="Chantal Bonnisseau" userId="239865751_tp_dropbox" providerId="OAuth2" clId="{56E55AD0-322D-9848-9CC6-BBBA8AB77E02}" dt="2019-09-15T14:52:40.076" v="3423" actId="1076"/>
          <ac:picMkLst>
            <pc:docMk/>
            <pc:sldMk cId="1413316237" sldId="352"/>
            <ac:picMk id="15" creationId="{5C28316D-00C5-FD4B-B949-047104F9C2DA}"/>
          </ac:picMkLst>
        </pc:picChg>
      </pc:sldChg>
      <pc:sldChg chg="addSp delSp modSp add">
        <pc:chgData name="Chantal Bonnisseau" userId="239865751_tp_dropbox" providerId="OAuth2" clId="{56E55AD0-322D-9848-9CC6-BBBA8AB77E02}" dt="2019-09-15T14:56:53.922" v="3458" actId="1076"/>
        <pc:sldMkLst>
          <pc:docMk/>
          <pc:sldMk cId="937646498" sldId="353"/>
        </pc:sldMkLst>
        <pc:spChg chg="add del mod">
          <ac:chgData name="Chantal Bonnisseau" userId="239865751_tp_dropbox" providerId="OAuth2" clId="{56E55AD0-322D-9848-9CC6-BBBA8AB77E02}" dt="2019-09-15T14:55:21.898" v="3444" actId="22"/>
          <ac:spMkLst>
            <pc:docMk/>
            <pc:sldMk cId="937646498" sldId="353"/>
            <ac:spMk id="4" creationId="{1E6845AA-4A01-C544-A979-83D7DB998E5E}"/>
          </ac:spMkLst>
        </pc:spChg>
        <pc:spChg chg="mod">
          <ac:chgData name="Chantal Bonnisseau" userId="239865751_tp_dropbox" providerId="OAuth2" clId="{56E55AD0-322D-9848-9CC6-BBBA8AB77E02}" dt="2019-09-15T14:55:36.855" v="3450" actId="20577"/>
          <ac:spMkLst>
            <pc:docMk/>
            <pc:sldMk cId="937646498" sldId="353"/>
            <ac:spMk id="12" creationId="{708A3099-A135-6044-9664-4958FF54E375}"/>
          </ac:spMkLst>
        </pc:spChg>
        <pc:picChg chg="add mod">
          <ac:chgData name="Chantal Bonnisseau" userId="239865751_tp_dropbox" providerId="OAuth2" clId="{56E55AD0-322D-9848-9CC6-BBBA8AB77E02}" dt="2019-09-15T14:56:53.922" v="3458" actId="1076"/>
          <ac:picMkLst>
            <pc:docMk/>
            <pc:sldMk cId="937646498" sldId="353"/>
            <ac:picMk id="6" creationId="{905DB5A4-80B2-A24F-BD6C-8FE343BBD00F}"/>
          </ac:picMkLst>
        </pc:picChg>
        <pc:picChg chg="mod">
          <ac:chgData name="Chantal Bonnisseau" userId="239865751_tp_dropbox" providerId="OAuth2" clId="{56E55AD0-322D-9848-9CC6-BBBA8AB77E02}" dt="2019-09-15T14:55:48.558" v="3454" actId="1076"/>
          <ac:picMkLst>
            <pc:docMk/>
            <pc:sldMk cId="937646498" sldId="353"/>
            <ac:picMk id="7" creationId="{00000000-0000-0000-0000-000000000000}"/>
          </ac:picMkLst>
        </pc:picChg>
        <pc:picChg chg="del">
          <ac:chgData name="Chantal Bonnisseau" userId="239865751_tp_dropbox" providerId="OAuth2" clId="{56E55AD0-322D-9848-9CC6-BBBA8AB77E02}" dt="2019-09-15T14:55:16.546" v="3443" actId="478"/>
          <ac:picMkLst>
            <pc:docMk/>
            <pc:sldMk cId="937646498" sldId="353"/>
            <ac:picMk id="15" creationId="{5C28316D-00C5-FD4B-B949-047104F9C2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C6950-C910-4862-9F89-266A58E885E3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3D652-02F4-4149-AE55-65FC491D69D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08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 </a:t>
            </a:r>
            <a:r>
              <a:rPr lang="fr-FR" dirty="0" err="1"/>
              <a:t>this</a:t>
            </a:r>
            <a:r>
              <a:rPr lang="fr-FR" dirty="0"/>
              <a:t> one,</a:t>
            </a:r>
            <a:r>
              <a:rPr lang="fr-FR" baseline="0" dirty="0"/>
              <a:t> more </a:t>
            </a:r>
            <a:r>
              <a:rPr lang="fr-FR" baseline="0" dirty="0" err="1"/>
              <a:t>expected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70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 </a:t>
            </a:r>
            <a:r>
              <a:rPr lang="fr-FR" dirty="0" err="1"/>
              <a:t>this</a:t>
            </a:r>
            <a:r>
              <a:rPr lang="fr-FR" dirty="0"/>
              <a:t> one,</a:t>
            </a:r>
            <a:r>
              <a:rPr lang="fr-FR" baseline="0" dirty="0"/>
              <a:t> more </a:t>
            </a:r>
            <a:r>
              <a:rPr lang="fr-FR" baseline="0" dirty="0" err="1"/>
              <a:t>expected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70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 </a:t>
            </a:r>
            <a:r>
              <a:rPr lang="fr-FR" dirty="0" err="1"/>
              <a:t>this</a:t>
            </a:r>
            <a:r>
              <a:rPr lang="fr-FR" dirty="0"/>
              <a:t> one,</a:t>
            </a:r>
            <a:r>
              <a:rPr lang="fr-FR" baseline="0" dirty="0"/>
              <a:t> more </a:t>
            </a:r>
            <a:r>
              <a:rPr lang="fr-FR" baseline="0" dirty="0" err="1"/>
              <a:t>expected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70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Innovation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action/ </a:t>
            </a:r>
            <a:r>
              <a:rPr lang="fr-FR" baseline="0" dirty="0" err="1"/>
              <a:t>novelty</a:t>
            </a:r>
            <a:r>
              <a:rPr lang="fr-FR" baseline="0" dirty="0"/>
              <a:t>/ positive connotation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805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nurtured</a:t>
            </a:r>
            <a:r>
              <a:rPr lang="fr-FR" baseline="0" dirty="0"/>
              <a:t> in </a:t>
            </a:r>
            <a:r>
              <a:rPr lang="fr-FR" baseline="0" dirty="0" err="1"/>
              <a:t>incubators</a:t>
            </a:r>
            <a:r>
              <a:rPr lang="fr-FR" baseline="0" dirty="0"/>
              <a:t>; </a:t>
            </a:r>
            <a:r>
              <a:rPr lang="fr-FR" baseline="0" dirty="0" err="1"/>
              <a:t>start</a:t>
            </a:r>
            <a:r>
              <a:rPr lang="fr-FR" baseline="0" dirty="0"/>
              <a:t> up</a:t>
            </a:r>
            <a:r>
              <a:rPr lang="mr-IN" baseline="0" dirty="0"/>
              <a:t>…</a:t>
            </a:r>
            <a:r>
              <a:rPr lang="fr-FR" baseline="0" dirty="0"/>
              <a:t> </a:t>
            </a:r>
            <a:r>
              <a:rPr lang="fr-FR" baseline="0" dirty="0" err="1"/>
              <a:t>needs</a:t>
            </a:r>
            <a:r>
              <a:rPr lang="fr-FR" baseline="0" dirty="0"/>
              <a:t> to </a:t>
            </a:r>
            <a:r>
              <a:rPr lang="fr-FR" baseline="0" dirty="0" err="1"/>
              <a:t>grow</a:t>
            </a:r>
            <a:r>
              <a:rPr lang="fr-FR" baseline="0" dirty="0"/>
              <a:t>, to </a:t>
            </a:r>
            <a:r>
              <a:rPr lang="fr-FR" baseline="0" dirty="0" err="1"/>
              <a:t>meet</a:t>
            </a:r>
            <a:r>
              <a:rPr lang="fr-FR" baseline="0" dirty="0"/>
              <a:t> </a:t>
            </a:r>
            <a:r>
              <a:rPr lang="fr-FR" baseline="0" dirty="0" err="1"/>
              <a:t>other</a:t>
            </a:r>
            <a:r>
              <a:rPr lang="fr-FR" baseline="0" dirty="0"/>
              <a:t> </a:t>
            </a:r>
            <a:r>
              <a:rPr lang="fr-FR" baseline="0" dirty="0" err="1"/>
              <a:t>people’s</a:t>
            </a:r>
            <a:r>
              <a:rPr lang="fr-FR" baseline="0" dirty="0"/>
              <a:t> </a:t>
            </a:r>
            <a:r>
              <a:rPr lang="fr-FR" baseline="0" dirty="0" err="1"/>
              <a:t>interest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3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External</a:t>
            </a:r>
            <a:r>
              <a:rPr lang="fr-FR" dirty="0"/>
              <a:t> drivers: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;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; pressure</a:t>
            </a:r>
            <a:r>
              <a:rPr lang="fr-FR" baseline="0" dirty="0"/>
              <a:t> put on </a:t>
            </a:r>
            <a:r>
              <a:rPr lang="fr-FR" baseline="0" dirty="0" err="1"/>
              <a:t>schools</a:t>
            </a:r>
            <a:endParaRPr lang="fr-FR" baseline="0" dirty="0"/>
          </a:p>
          <a:p>
            <a:r>
              <a:rPr lang="fr-FR" baseline="0" dirty="0" err="1"/>
              <a:t>Internal</a:t>
            </a:r>
            <a:r>
              <a:rPr lang="fr-FR" baseline="0" dirty="0"/>
              <a:t> drivers: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want</a:t>
            </a:r>
            <a:r>
              <a:rPr lang="fr-FR" baseline="0" dirty="0"/>
              <a:t> to </a:t>
            </a:r>
            <a:r>
              <a:rPr lang="fr-FR" baseline="0" dirty="0" err="1"/>
              <a:t>make</a:t>
            </a:r>
            <a:r>
              <a:rPr lang="fr-FR" baseline="0" dirty="0"/>
              <a:t> a </a:t>
            </a:r>
            <a:r>
              <a:rPr lang="fr-FR" baseline="0" dirty="0" err="1"/>
              <a:t>difference</a:t>
            </a:r>
            <a:r>
              <a:rPr lang="fr-FR" baseline="0" dirty="0"/>
              <a:t>; to </a:t>
            </a:r>
            <a:r>
              <a:rPr lang="fr-FR" baseline="0" dirty="0" err="1"/>
              <a:t>be</a:t>
            </a:r>
            <a:r>
              <a:rPr lang="fr-FR" baseline="0" dirty="0"/>
              <a:t> more efficient; to </a:t>
            </a:r>
            <a:r>
              <a:rPr lang="fr-FR" baseline="0" dirty="0" err="1"/>
              <a:t>succeed</a:t>
            </a:r>
            <a:r>
              <a:rPr lang="fr-FR" baseline="0" dirty="0"/>
              <a:t>; to </a:t>
            </a:r>
            <a:r>
              <a:rPr lang="fr-FR" baseline="0" dirty="0" err="1"/>
              <a:t>adapt</a:t>
            </a:r>
            <a:r>
              <a:rPr lang="fr-FR" baseline="0" dirty="0"/>
              <a:t> and to survive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19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15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3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31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7541" y="44624"/>
            <a:ext cx="10081120" cy="1116360"/>
          </a:xfrm>
          <a:ln>
            <a:noFill/>
          </a:ln>
        </p:spPr>
        <p:txBody>
          <a:bodyPr anchor="ctr" anchorCtr="0"/>
          <a:lstStyle>
            <a:lvl1pPr algn="r">
              <a:defRPr sz="2800"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184576"/>
          </a:xfrm>
        </p:spPr>
        <p:txBody>
          <a:bodyPr/>
          <a:lstStyle>
            <a:lvl1pPr marL="342900" indent="-342900">
              <a:buClr>
                <a:srgbClr val="BE2832"/>
              </a:buClr>
              <a:buFont typeface="Wingdings 3" panose="05040102010807070707" pitchFamily="18" charset="2"/>
              <a:buChar char="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E2832"/>
              </a:buClr>
              <a:buFont typeface="Calibri" panose="020F0502020204030204" pitchFamily="34" charset="0"/>
              <a:buChar char="»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3339" y="6561112"/>
            <a:ext cx="2016224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/>
              <a:t>15.06.2016</a:t>
            </a:r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61112"/>
            <a:ext cx="38608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dirty="0"/>
              <a:t>Wulf Homeier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508661" y="6561112"/>
            <a:ext cx="25400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fld id="{55EEDFC2-7B0B-47E5-B396-6A14C2788CD7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786699" y="1268760"/>
            <a:ext cx="0" cy="51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154518" y="1268760"/>
            <a:ext cx="1632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43339" y="1160985"/>
            <a:ext cx="164336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>
            <a:off x="1786699" y="44625"/>
            <a:ext cx="0" cy="112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2159563" y="1168288"/>
            <a:ext cx="9889099" cy="1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62" y="190872"/>
            <a:ext cx="1594532" cy="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4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4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71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86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37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1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36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A5FE-C52F-45D7-8248-8E48B61FA65B}" type="datetimeFigureOut">
              <a:rPr lang="nl-BE" smtClean="0"/>
              <a:t>15/09/2019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0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4" name="Rectangle 535">
            <a:extLst>
              <a:ext uri="{FF2B5EF4-FFF2-40B4-BE49-F238E27FC236}">
                <a16:creationId xmlns:a16="http://schemas.microsoft.com/office/drawing/2014/main" xmlns="" id="{9085D6C1-D6CB-C441-9236-807A12837BFF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428221" y="1968500"/>
            <a:ext cx="91440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de-DE" sz="2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EMBEDDING</a:t>
            </a:r>
            <a:r>
              <a:rPr lang="fr-FR" altLang="de-DE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 </a:t>
            </a:r>
            <a:r>
              <a:rPr lang="fr-FR" altLang="de-DE" sz="2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INNOVATIVE</a:t>
            </a:r>
            <a:r>
              <a:rPr lang="fr-FR" altLang="de-DE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 INSPECTION </a:t>
            </a:r>
            <a:r>
              <a:rPr lang="fr-FR" altLang="de-DE" sz="2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PRACTICE</a:t>
            </a:r>
            <a:endParaRPr lang="fr-FR" altLang="de-DE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a typeface="MS PGothic" charset="-128"/>
            </a:endParaRPr>
          </a:p>
          <a:p>
            <a:pPr>
              <a:defRPr/>
            </a:pPr>
            <a:endParaRPr lang="fr-FR" altLang="de-DE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a typeface="MS PGothic" charset="-128"/>
            </a:endParaRPr>
          </a:p>
          <a:p>
            <a:pPr>
              <a:defRPr/>
            </a:pPr>
            <a:endParaRPr lang="fr-FR" altLang="de-DE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a typeface="MS PGothic" charset="-128"/>
            </a:endParaRPr>
          </a:p>
          <a:p>
            <a:pPr algn="ctr">
              <a:defRPr/>
            </a:pPr>
            <a:r>
              <a:rPr lang="fr-FR" altLang="de-DE" sz="2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SETTING</a:t>
            </a:r>
            <a:r>
              <a:rPr lang="fr-FR" altLang="de-DE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 THE SCENE</a:t>
            </a:r>
          </a:p>
          <a:p>
            <a:pPr algn="ctr">
              <a:defRPr/>
            </a:pPr>
            <a:endParaRPr lang="fr-FR" altLang="de-DE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a typeface="MS PGothic" charset="-128"/>
            </a:endParaRPr>
          </a:p>
          <a:p>
            <a:pPr algn="ctr">
              <a:defRPr/>
            </a:pPr>
            <a:r>
              <a:rPr lang="fr-FR" altLang="de-DE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a typeface="MS PGothic" charset="-128"/>
              </a:rPr>
              <a:t>DUBLIN-September 23-2019</a:t>
            </a:r>
          </a:p>
          <a:p>
            <a:pPr>
              <a:defRPr/>
            </a:pPr>
            <a:endParaRPr lang="nl-NL" altLang="de-DE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49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7F4984FD-E40D-E54B-A088-61E65644E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600" dirty="0" err="1"/>
              <a:t>Fucnchal</a:t>
            </a:r>
            <a:r>
              <a:rPr lang="fr-FR" sz="4600" dirty="0"/>
              <a:t> : </a:t>
            </a:r>
            <a:r>
              <a:rPr lang="fr-FR" sz="4600" dirty="0" err="1"/>
              <a:t>strategies</a:t>
            </a:r>
            <a:r>
              <a:rPr lang="fr-FR" sz="4600" dirty="0"/>
              <a:t> and </a:t>
            </a:r>
            <a:r>
              <a:rPr lang="fr-FR" sz="4600" dirty="0" err="1"/>
              <a:t>obstacles-system-wide</a:t>
            </a:r>
            <a:r>
              <a:rPr lang="fr-FR" sz="4600" dirty="0"/>
              <a:t> </a:t>
            </a:r>
            <a:r>
              <a:rPr lang="fr-FR" sz="4600" dirty="0" err="1"/>
              <a:t>approach</a:t>
            </a:r>
            <a:endParaRPr lang="fr-FR" sz="4600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xmlns="" id="{8469C91D-DFA6-EC4F-B1A9-B472694CA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9795"/>
          </a:xfrm>
        </p:spPr>
        <p:txBody>
          <a:bodyPr>
            <a:normAutofit/>
          </a:bodyPr>
          <a:lstStyle/>
          <a:p>
            <a:r>
              <a:rPr lang="fr-FR" dirty="0" err="1"/>
              <a:t>Strategies</a:t>
            </a:r>
            <a:r>
              <a:rPr lang="fr-FR" dirty="0"/>
              <a:t> :</a:t>
            </a:r>
          </a:p>
          <a:p>
            <a:r>
              <a:rPr lang="fr-FR" dirty="0" err="1"/>
              <a:t>Convince</a:t>
            </a:r>
            <a:r>
              <a:rPr lang="fr-FR" dirty="0"/>
              <a:t> :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support,all</a:t>
            </a:r>
            <a:r>
              <a:rPr lang="fr-FR" dirty="0"/>
              <a:t> </a:t>
            </a:r>
            <a:r>
              <a:rPr lang="fr-FR" dirty="0" err="1"/>
              <a:t>stakeholders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table</a:t>
            </a:r>
          </a:p>
          <a:p>
            <a:r>
              <a:rPr lang="fr-FR" dirty="0"/>
              <a:t>Monitor: évolution of </a:t>
            </a:r>
            <a:r>
              <a:rPr lang="fr-FR" dirty="0" err="1"/>
              <a:t>method</a:t>
            </a:r>
            <a:r>
              <a:rPr lang="fr-FR" dirty="0"/>
              <a:t> and image of inspection</a:t>
            </a:r>
          </a:p>
          <a:p>
            <a:r>
              <a:rPr lang="fr-FR" dirty="0"/>
              <a:t>Don’t Forget the </a:t>
            </a:r>
            <a:r>
              <a:rPr lang="fr-FR" dirty="0" err="1"/>
              <a:t>human</a:t>
            </a:r>
            <a:r>
              <a:rPr lang="fr-FR" dirty="0"/>
              <a:t> touch!</a:t>
            </a:r>
          </a:p>
          <a:p>
            <a:r>
              <a:rPr lang="fr-FR" dirty="0" err="1"/>
              <a:t>Co-creation</a:t>
            </a:r>
            <a:r>
              <a:rPr lang="fr-FR" dirty="0"/>
              <a:t> and system </a:t>
            </a:r>
            <a:r>
              <a:rPr lang="fr-FR" dirty="0" err="1"/>
              <a:t>wide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69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7F4984FD-E40D-E54B-A088-61E65644E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600" dirty="0" err="1"/>
              <a:t>Fucnchal</a:t>
            </a:r>
            <a:r>
              <a:rPr lang="fr-FR" sz="4600" dirty="0"/>
              <a:t> : </a:t>
            </a:r>
            <a:r>
              <a:rPr lang="fr-FR" sz="4600" dirty="0" err="1"/>
              <a:t>strategies</a:t>
            </a:r>
            <a:r>
              <a:rPr lang="fr-FR" sz="4600" dirty="0"/>
              <a:t> and </a:t>
            </a:r>
            <a:r>
              <a:rPr lang="fr-FR" sz="4600" dirty="0" err="1"/>
              <a:t>obstacles-system-wide</a:t>
            </a:r>
            <a:r>
              <a:rPr lang="fr-FR" sz="4600" dirty="0"/>
              <a:t> </a:t>
            </a:r>
            <a:r>
              <a:rPr lang="fr-FR" sz="4600" dirty="0" err="1"/>
              <a:t>approach</a:t>
            </a:r>
            <a:endParaRPr lang="fr-FR" sz="4600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xmlns="" id="{8469C91D-DFA6-EC4F-B1A9-B472694CA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Obstacles :</a:t>
            </a:r>
          </a:p>
          <a:p>
            <a:r>
              <a:rPr lang="fr-FR" dirty="0"/>
              <a:t>Main source </a:t>
            </a:r>
            <a:r>
              <a:rPr lang="fr-FR" dirty="0" err="1"/>
              <a:t>identified</a:t>
            </a:r>
            <a:r>
              <a:rPr lang="fr-FR" dirty="0"/>
              <a:t>: </a:t>
            </a:r>
            <a:r>
              <a:rPr lang="fr-FR" dirty="0" err="1"/>
              <a:t>Fear</a:t>
            </a:r>
            <a:r>
              <a:rPr lang="fr-FR" dirty="0"/>
              <a:t> of change: </a:t>
            </a:r>
            <a:r>
              <a:rPr lang="fr-FR" dirty="0" err="1"/>
              <a:t>where</a:t>
            </a:r>
            <a:r>
              <a:rPr lang="fr-FR" dirty="0"/>
              <a:t> do you </a:t>
            </a:r>
            <a:r>
              <a:rPr lang="fr-FR" dirty="0" err="1"/>
              <a:t>want</a:t>
            </a:r>
            <a:r>
              <a:rPr lang="fr-FR" dirty="0"/>
              <a:t> to lead me?</a:t>
            </a:r>
          </a:p>
          <a:p>
            <a:r>
              <a:rPr lang="fr-FR" dirty="0"/>
              <a:t>How about anticipation the </a:t>
            </a:r>
            <a:r>
              <a:rPr lang="fr-FR" dirty="0" err="1"/>
              <a:t>risks</a:t>
            </a:r>
            <a:r>
              <a:rPr lang="fr-FR" dirty="0"/>
              <a:t> </a:t>
            </a:r>
            <a:r>
              <a:rPr lang="fr-FR" dirty="0" err="1"/>
              <a:t>inherent</a:t>
            </a:r>
            <a:r>
              <a:rPr lang="fr-FR" dirty="0"/>
              <a:t> to innovation and </a:t>
            </a:r>
            <a:r>
              <a:rPr lang="fr-FR" dirty="0" err="1"/>
              <a:t>taking</a:t>
            </a:r>
            <a:r>
              <a:rPr lang="fr-FR" dirty="0"/>
              <a:t>  the </a:t>
            </a:r>
            <a:r>
              <a:rPr lang="fr-FR" dirty="0" err="1"/>
              <a:t>necessary</a:t>
            </a:r>
            <a:r>
              <a:rPr lang="fr-FR" dirty="0"/>
              <a:t> </a:t>
            </a:r>
            <a:r>
              <a:rPr lang="fr-FR" dirty="0" err="1"/>
              <a:t>precautions</a:t>
            </a:r>
            <a:r>
              <a:rPr lang="fr-FR" dirty="0"/>
              <a:t> </a:t>
            </a:r>
            <a:r>
              <a:rPr lang="fr-FR" dirty="0" err="1"/>
              <a:t>beforehand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941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7F4984FD-E40D-E54B-A088-61E65644E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600" dirty="0" err="1"/>
              <a:t>Fucnchal</a:t>
            </a:r>
            <a:r>
              <a:rPr lang="fr-FR" sz="4600" dirty="0"/>
              <a:t> : </a:t>
            </a:r>
            <a:r>
              <a:rPr lang="fr-FR" sz="4600" dirty="0" err="1"/>
              <a:t>strategies</a:t>
            </a:r>
            <a:r>
              <a:rPr lang="fr-FR" sz="4600" dirty="0"/>
              <a:t> and </a:t>
            </a:r>
            <a:r>
              <a:rPr lang="fr-FR" sz="4600" dirty="0" err="1"/>
              <a:t>obstacles-system-wide</a:t>
            </a:r>
            <a:r>
              <a:rPr lang="fr-FR" sz="4600" dirty="0"/>
              <a:t> </a:t>
            </a:r>
            <a:r>
              <a:rPr lang="fr-FR" sz="4600" dirty="0" err="1"/>
              <a:t>approach</a:t>
            </a:r>
            <a:endParaRPr lang="fr-FR" sz="4600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xmlns="" id="{8469C91D-DFA6-EC4F-B1A9-B472694CA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3900" dirty="0" err="1"/>
              <a:t>Overcoming</a:t>
            </a:r>
            <a:r>
              <a:rPr lang="fr-FR" sz="3900" dirty="0"/>
              <a:t> Obstacles :</a:t>
            </a:r>
          </a:p>
          <a:p>
            <a:r>
              <a:rPr lang="fr-FR" sz="3900" dirty="0"/>
              <a:t>Indirect </a:t>
            </a:r>
            <a:r>
              <a:rPr lang="fr-FR" sz="3900" dirty="0" err="1"/>
              <a:t>approach</a:t>
            </a:r>
            <a:r>
              <a:rPr lang="fr-FR" sz="3900" dirty="0"/>
              <a:t>: using research as a </a:t>
            </a:r>
            <a:r>
              <a:rPr lang="fr-FR" sz="3900" dirty="0" err="1"/>
              <a:t>means</a:t>
            </a:r>
            <a:r>
              <a:rPr lang="fr-FR" sz="3900" dirty="0"/>
              <a:t> of observation, not jugement- </a:t>
            </a:r>
            <a:r>
              <a:rPr lang="fr-FR" sz="3900" dirty="0" err="1"/>
              <a:t>start</a:t>
            </a:r>
            <a:r>
              <a:rPr lang="fr-FR" sz="3900" dirty="0"/>
              <a:t> </a:t>
            </a:r>
            <a:r>
              <a:rPr lang="fr-FR" sz="3900" dirty="0" err="1"/>
              <a:t>small</a:t>
            </a:r>
            <a:r>
              <a:rPr lang="fr-FR" sz="3900" dirty="0"/>
              <a:t> </a:t>
            </a:r>
            <a:r>
              <a:rPr lang="fr-FR" sz="3900" dirty="0" err="1"/>
              <a:t>experiment</a:t>
            </a:r>
            <a:r>
              <a:rPr lang="fr-FR" sz="3900" dirty="0"/>
              <a:t>-</a:t>
            </a:r>
          </a:p>
          <a:p>
            <a:r>
              <a:rPr lang="fr-FR" sz="3900" dirty="0"/>
              <a:t>Direct </a:t>
            </a:r>
            <a:r>
              <a:rPr lang="fr-FR" sz="3900" dirty="0" err="1"/>
              <a:t>approach</a:t>
            </a:r>
            <a:r>
              <a:rPr lang="fr-FR" sz="3900" dirty="0"/>
              <a:t>: training, </a:t>
            </a:r>
            <a:r>
              <a:rPr lang="fr-FR" sz="3900" dirty="0" err="1"/>
              <a:t>explaining</a:t>
            </a:r>
            <a:r>
              <a:rPr lang="fr-FR" sz="3900" dirty="0"/>
              <a:t>, </a:t>
            </a:r>
            <a:r>
              <a:rPr lang="fr-FR" sz="3900" dirty="0" err="1"/>
              <a:t>convincing</a:t>
            </a:r>
            <a:r>
              <a:rPr lang="fr-FR" sz="3900" dirty="0"/>
              <a:t>, sharing expertise with </a:t>
            </a:r>
            <a:r>
              <a:rPr lang="fr-FR" sz="3900" dirty="0" err="1"/>
              <a:t>researchers</a:t>
            </a:r>
            <a:r>
              <a:rPr lang="fr-FR" sz="3900" dirty="0"/>
              <a:t> and </a:t>
            </a:r>
            <a:r>
              <a:rPr lang="fr-FR" sz="3900" dirty="0" err="1"/>
              <a:t>academics</a:t>
            </a:r>
            <a:r>
              <a:rPr lang="fr-FR" sz="3900" dirty="0"/>
              <a:t>- </a:t>
            </a:r>
            <a:r>
              <a:rPr lang="fr-FR" sz="3900" dirty="0" err="1"/>
              <a:t>regular</a:t>
            </a:r>
            <a:r>
              <a:rPr lang="fr-FR" sz="3900" dirty="0"/>
              <a:t> dialogue with schools and </a:t>
            </a:r>
            <a:r>
              <a:rPr lang="fr-FR" sz="3900" dirty="0" err="1"/>
              <a:t>teachers</a:t>
            </a:r>
            <a:r>
              <a:rPr lang="fr-FR" sz="3900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612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28741"/>
          </a:xfrm>
        </p:spPr>
        <p:txBody>
          <a:bodyPr>
            <a:normAutofit/>
          </a:bodyPr>
          <a:lstStyle/>
          <a:p>
            <a:r>
              <a:rPr lang="nl-BE" sz="3600" dirty="0"/>
              <a:t>How to transform this pocket of innovation into a systemic change?</a:t>
            </a:r>
            <a:endParaRPr lang="fr-FR" sz="3600" dirty="0"/>
          </a:p>
          <a:p>
            <a:r>
              <a:rPr lang="fr-FR" sz="3600" dirty="0"/>
              <a:t>DUBLIN</a:t>
            </a:r>
          </a:p>
          <a:p>
            <a:endParaRPr lang="nl-BE" sz="3600" dirty="0"/>
          </a:p>
          <a:p>
            <a:endParaRPr lang="nl-BE" sz="3600" dirty="0"/>
          </a:p>
          <a:p>
            <a:endParaRPr lang="nl-BE" sz="3600" dirty="0"/>
          </a:p>
          <a:p>
            <a:endParaRPr lang="nl-BE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FFAB3B2-F54C-BA44-B491-B5959C79C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EMBEDDING</a:t>
            </a:r>
            <a:r>
              <a:rPr lang="fr-FR" dirty="0"/>
              <a:t> INNOVATION</a:t>
            </a:r>
          </a:p>
        </p:txBody>
      </p:sp>
    </p:spTree>
    <p:extLst>
      <p:ext uri="{BB962C8B-B14F-4D97-AF65-F5344CB8AC3E}">
        <p14:creationId xmlns:p14="http://schemas.microsoft.com/office/powerpoint/2010/main" val="1947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28741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err="1"/>
              <a:t>Highest</a:t>
            </a:r>
            <a:r>
              <a:rPr lang="fr-FR" sz="3600" dirty="0"/>
              <a:t> </a:t>
            </a:r>
            <a:r>
              <a:rPr lang="fr-FR" sz="3600" dirty="0" err="1"/>
              <a:t>stake</a:t>
            </a:r>
            <a:r>
              <a:rPr lang="fr-FR" sz="3600" dirty="0"/>
              <a:t> </a:t>
            </a:r>
          </a:p>
          <a:p>
            <a:r>
              <a:rPr lang="fr-FR" sz="3600" dirty="0"/>
              <a:t>Innovation not </a:t>
            </a:r>
            <a:r>
              <a:rPr lang="fr-FR" sz="3600" dirty="0" err="1"/>
              <a:t>embedded</a:t>
            </a:r>
            <a:r>
              <a:rPr lang="fr-FR" sz="3600" dirty="0"/>
              <a:t> </a:t>
            </a:r>
            <a:r>
              <a:rPr lang="fr-FR" sz="3600" dirty="0" err="1"/>
              <a:t>risks</a:t>
            </a:r>
            <a:r>
              <a:rPr lang="fr-FR" sz="3600" dirty="0"/>
              <a:t> </a:t>
            </a:r>
            <a:r>
              <a:rPr lang="fr-FR" sz="3600" dirty="0" err="1"/>
              <a:t>oblivion</a:t>
            </a:r>
            <a:r>
              <a:rPr lang="fr-FR" sz="3600" dirty="0"/>
              <a:t> and </a:t>
            </a:r>
            <a:r>
              <a:rPr lang="fr-FR" sz="3600" dirty="0" err="1"/>
              <a:t>endless</a:t>
            </a:r>
            <a:r>
              <a:rPr lang="fr-FR" sz="3600" dirty="0"/>
              <a:t> </a:t>
            </a:r>
            <a:r>
              <a:rPr lang="fr-FR" sz="3600" dirty="0" err="1"/>
              <a:t>repetition</a:t>
            </a:r>
            <a:r>
              <a:rPr lang="fr-FR" sz="3600" dirty="0"/>
              <a:t> if not </a:t>
            </a:r>
            <a:r>
              <a:rPr lang="fr-FR" sz="3600" dirty="0" err="1"/>
              <a:t>assessed</a:t>
            </a:r>
            <a:r>
              <a:rPr lang="fr-FR" sz="3600" dirty="0"/>
              <a:t> and impact </a:t>
            </a:r>
            <a:r>
              <a:rPr lang="fr-FR" sz="3600" dirty="0" err="1"/>
              <a:t>measured</a:t>
            </a:r>
            <a:r>
              <a:rPr lang="fr-FR" sz="3600" dirty="0"/>
              <a:t>.</a:t>
            </a:r>
          </a:p>
          <a:p>
            <a:r>
              <a:rPr lang="fr-FR" sz="3600" dirty="0"/>
              <a:t> A </a:t>
            </a:r>
            <a:r>
              <a:rPr lang="fr-FR" sz="3600" dirty="0" err="1"/>
              <a:t>few</a:t>
            </a:r>
            <a:r>
              <a:rPr lang="fr-FR" sz="3600" dirty="0"/>
              <a:t> questions come to </a:t>
            </a:r>
            <a:r>
              <a:rPr lang="fr-FR" sz="3600" dirty="0" err="1"/>
              <a:t>mind</a:t>
            </a:r>
            <a:r>
              <a:rPr lang="fr-FR" sz="3600" dirty="0"/>
              <a:t> :</a:t>
            </a:r>
          </a:p>
          <a:p>
            <a:endParaRPr lang="fr-FR" sz="3600" dirty="0"/>
          </a:p>
          <a:p>
            <a:endParaRPr lang="fr-FR" sz="3600" dirty="0"/>
          </a:p>
          <a:p>
            <a:endParaRPr lang="nl-BE" sz="3600" dirty="0"/>
          </a:p>
          <a:p>
            <a:endParaRPr lang="nl-BE" sz="3600" dirty="0"/>
          </a:p>
          <a:p>
            <a:endParaRPr lang="nl-BE" sz="3600" dirty="0"/>
          </a:p>
          <a:p>
            <a:endParaRPr lang="nl-BE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FFAB3B2-F54C-BA44-B491-B5959C79C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EMBEDDING</a:t>
            </a:r>
            <a:r>
              <a:rPr lang="fr-FR" dirty="0"/>
              <a:t> INNOVATION</a:t>
            </a:r>
          </a:p>
        </p:txBody>
      </p:sp>
    </p:spTree>
    <p:extLst>
      <p:ext uri="{BB962C8B-B14F-4D97-AF65-F5344CB8AC3E}">
        <p14:creationId xmlns:p14="http://schemas.microsoft.com/office/powerpoint/2010/main" val="389214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FFAB3B2-F54C-BA44-B491-B5959C79C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EMBEDDING</a:t>
            </a:r>
            <a:r>
              <a:rPr lang="fr-FR" dirty="0"/>
              <a:t> INNOVATION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79E49532-F84E-0043-8CF0-5A046C098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750" y="3509963"/>
            <a:ext cx="9144000" cy="248337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How do we </a:t>
            </a:r>
            <a:r>
              <a:rPr lang="fr-FR" dirty="0" err="1"/>
              <a:t>identify</a:t>
            </a:r>
            <a:r>
              <a:rPr lang="fr-FR" dirty="0"/>
              <a:t> an </a:t>
            </a:r>
            <a:r>
              <a:rPr lang="fr-FR" dirty="0" err="1"/>
              <a:t>innovative</a:t>
            </a:r>
            <a:r>
              <a:rPr lang="fr-FR" dirty="0"/>
              <a:t> </a:t>
            </a:r>
            <a:r>
              <a:rPr lang="fr-FR" dirty="0" err="1"/>
              <a:t>practice</a:t>
            </a:r>
            <a:r>
              <a:rPr lang="fr-FR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How do we </a:t>
            </a:r>
            <a:r>
              <a:rPr lang="fr-FR" dirty="0" err="1"/>
              <a:t>define</a:t>
            </a:r>
            <a:r>
              <a:rPr lang="fr-FR" dirty="0"/>
              <a:t> a good </a:t>
            </a:r>
            <a:r>
              <a:rPr lang="fr-FR" dirty="0" err="1"/>
              <a:t>innovative</a:t>
            </a:r>
            <a:r>
              <a:rPr lang="fr-FR" dirty="0"/>
              <a:t> </a:t>
            </a:r>
            <a:r>
              <a:rPr lang="fr-FR" dirty="0" err="1"/>
              <a:t>practice</a:t>
            </a:r>
            <a:r>
              <a:rPr lang="fr-FR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(s) do we </a:t>
            </a:r>
            <a:r>
              <a:rPr lang="fr-FR" dirty="0" err="1"/>
              <a:t>adopt</a:t>
            </a:r>
            <a:r>
              <a:rPr lang="fr-FR" dirty="0"/>
              <a:t> to </a:t>
            </a:r>
            <a:r>
              <a:rPr lang="fr-FR" dirty="0" err="1"/>
              <a:t>promote</a:t>
            </a:r>
            <a:r>
              <a:rPr lang="fr-FR" dirty="0"/>
              <a:t>, share, </a:t>
            </a:r>
            <a:r>
              <a:rPr lang="fr-FR" dirty="0" err="1"/>
              <a:t>disseminate</a:t>
            </a:r>
            <a:r>
              <a:rPr lang="fr-FR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How do we </a:t>
            </a:r>
            <a:r>
              <a:rPr lang="fr-FR" dirty="0" err="1"/>
              <a:t>evaluate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impact ?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How do we </a:t>
            </a:r>
            <a:r>
              <a:rPr lang="fr-FR" dirty="0" err="1"/>
              <a:t>recognise</a:t>
            </a:r>
            <a:r>
              <a:rPr lang="fr-FR" dirty="0"/>
              <a:t> innovations?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everybody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be an </a:t>
            </a:r>
            <a:r>
              <a:rPr lang="fr-FR" dirty="0" err="1"/>
              <a:t>innovator</a:t>
            </a:r>
            <a:r>
              <a:rPr lang="fr-FR" dirty="0"/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20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9"/>
            <a:ext cx="12191999" cy="160750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FFAB3B2-F54C-BA44-B491-B5959C79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788" y="1492506"/>
            <a:ext cx="10515600" cy="1325563"/>
          </a:xfrm>
        </p:spPr>
        <p:txBody>
          <a:bodyPr/>
          <a:lstStyle/>
          <a:p>
            <a:r>
              <a:rPr lang="fr-FR" dirty="0" err="1"/>
              <a:t>EMBEDDING</a:t>
            </a:r>
            <a:r>
              <a:rPr lang="fr-FR" dirty="0"/>
              <a:t> INNOVATION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708A3099-A135-6044-9664-4958FF54E3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fr-FR" sz="4800" dirty="0"/>
              <a:t>DUBLIN September 2019-</a:t>
            </a:r>
          </a:p>
          <a:p>
            <a:endParaRPr lang="fr-FR" sz="4800" dirty="0"/>
          </a:p>
          <a:p>
            <a:r>
              <a:rPr lang="fr-FR" sz="4800" dirty="0"/>
              <a:t>Let us </a:t>
            </a:r>
            <a:r>
              <a:rPr lang="fr-FR" sz="4800" dirty="0" err="1"/>
              <a:t>start</a:t>
            </a:r>
            <a:r>
              <a:rPr lang="fr-FR" sz="4800" dirty="0"/>
              <a:t> !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905DB5A4-80B2-A24F-BD6C-8FE343BBD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391" y="2818069"/>
            <a:ext cx="5541410" cy="38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75BA82F-3871-7B4E-B37D-E948925D0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166" y="3217333"/>
            <a:ext cx="9144000" cy="3119967"/>
          </a:xfrm>
        </p:spPr>
        <p:txBody>
          <a:bodyPr>
            <a:normAutofit fontScale="92500" lnSpcReduction="20000"/>
          </a:bodyPr>
          <a:lstStyle/>
          <a:p>
            <a:r>
              <a:rPr lang="fr-FR" sz="5400" dirty="0" err="1"/>
              <a:t>Driving</a:t>
            </a:r>
            <a:r>
              <a:rPr lang="fr-FR" sz="5400" dirty="0"/>
              <a:t> forces and goals-Sofia</a:t>
            </a:r>
          </a:p>
          <a:p>
            <a:endParaRPr lang="fr-FR" sz="5400" dirty="0"/>
          </a:p>
          <a:p>
            <a:r>
              <a:rPr lang="fr-FR" sz="5400" dirty="0" err="1"/>
              <a:t>Strategies</a:t>
            </a:r>
            <a:r>
              <a:rPr lang="fr-FR" sz="5400" dirty="0"/>
              <a:t> and obstacles: a </a:t>
            </a:r>
            <a:r>
              <a:rPr lang="fr-FR" sz="5400" dirty="0" err="1"/>
              <a:t>system-wide</a:t>
            </a:r>
            <a:r>
              <a:rPr lang="fr-FR" sz="5400" dirty="0"/>
              <a:t> </a:t>
            </a:r>
            <a:r>
              <a:rPr lang="fr-FR" sz="5400" dirty="0" err="1"/>
              <a:t>approach</a:t>
            </a:r>
            <a:r>
              <a:rPr lang="fr-FR" sz="5400" dirty="0"/>
              <a:t>, </a:t>
            </a:r>
            <a:r>
              <a:rPr lang="fr-FR" sz="5400" dirty="0" err="1"/>
              <a:t>co-creation-Funchal</a:t>
            </a:r>
            <a:endParaRPr lang="fr-FR" sz="540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603D6B2-1885-A840-A4AE-3D8F26E5E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0833"/>
            <a:ext cx="9144000" cy="836084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did we learn?</a:t>
            </a:r>
          </a:p>
        </p:txBody>
      </p:sp>
    </p:spTree>
    <p:extLst>
      <p:ext uri="{BB962C8B-B14F-4D97-AF65-F5344CB8AC3E}">
        <p14:creationId xmlns:p14="http://schemas.microsoft.com/office/powerpoint/2010/main" val="287691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xmlns="" id="{D1599FDB-11A4-7048-82BB-9AE1EBA2B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" y="1933222"/>
            <a:ext cx="5037667" cy="5009445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5DE59DBE-9BA2-8244-9B11-DDCF4A615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664" y="1922639"/>
            <a:ext cx="5037667" cy="50094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xmlns="" id="{1E8423A6-E223-8A4E-A5D0-A3398B64BD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fr-FR" sz="4800" dirty="0" err="1"/>
          </a:p>
          <a:p>
            <a:pPr algn="ctr"/>
            <a:r>
              <a:rPr lang="fr-FR" sz="4800" dirty="0"/>
              <a:t>SOFIA</a:t>
            </a:r>
          </a:p>
          <a:p>
            <a:pPr algn="ctr"/>
            <a:r>
              <a:rPr lang="fr-FR" sz="4800" dirty="0" err="1"/>
              <a:t>Driving</a:t>
            </a:r>
            <a:r>
              <a:rPr lang="fr-FR" sz="4800" dirty="0"/>
              <a:t> forces and goals</a:t>
            </a:r>
          </a:p>
        </p:txBody>
      </p:sp>
    </p:spTree>
    <p:extLst>
      <p:ext uri="{BB962C8B-B14F-4D97-AF65-F5344CB8AC3E}">
        <p14:creationId xmlns:p14="http://schemas.microsoft.com/office/powerpoint/2010/main" val="101811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524000" y="1775637"/>
            <a:ext cx="9144000" cy="1734325"/>
          </a:xfrm>
        </p:spPr>
        <p:txBody>
          <a:bodyPr>
            <a:normAutofit/>
          </a:bodyPr>
          <a:lstStyle/>
          <a:p>
            <a:r>
              <a:rPr lang="nl-BE" b="1" dirty="0"/>
              <a:t>Innovation vs Change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z="4400" b="1" dirty="0"/>
              <a:t>Innovation requires a human brain/ hand </a:t>
            </a:r>
          </a:p>
          <a:p>
            <a:r>
              <a:rPr lang="nl-BE" sz="4400" b="1" dirty="0"/>
              <a:t>Etymology: INNOVARE : introduce something new in something established</a:t>
            </a:r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524000" y="1775637"/>
            <a:ext cx="9144000" cy="1734325"/>
          </a:xfrm>
        </p:spPr>
        <p:txBody>
          <a:bodyPr>
            <a:normAutofit/>
          </a:bodyPr>
          <a:lstStyle/>
          <a:p>
            <a:r>
              <a:rPr lang="nl-BE" b="1" dirty="0"/>
              <a:t>Innovation vs Change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3" y="-23573"/>
            <a:ext cx="12191999" cy="1607507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15368"/>
          </a:xfrm>
        </p:spPr>
        <p:txBody>
          <a:bodyPr>
            <a:normAutofit fontScale="70000" lnSpcReduction="20000"/>
          </a:bodyPr>
          <a:lstStyle/>
          <a:p>
            <a:r>
              <a:rPr lang="nl-BE" sz="4000" b="1" dirty="0"/>
              <a:t>A process: from an idea to an experimentation to generalisation</a:t>
            </a:r>
          </a:p>
          <a:p>
            <a:r>
              <a:rPr lang="nl-BE" sz="4000" b="1" dirty="0"/>
              <a:t>Innovation leads to change</a:t>
            </a:r>
            <a:r>
              <a:rPr lang="mr-IN" sz="4000" b="1" dirty="0"/>
              <a:t>…</a:t>
            </a:r>
            <a:r>
              <a:rPr lang="fr-FR" sz="4000" b="1" dirty="0"/>
              <a:t> </a:t>
            </a:r>
            <a:r>
              <a:rPr lang="fr-FR" sz="4000" b="1" dirty="0" err="1"/>
              <a:t>sometimes</a:t>
            </a:r>
            <a:endParaRPr lang="fr-FR" sz="4000" b="1" dirty="0"/>
          </a:p>
          <a:p>
            <a:r>
              <a:rPr lang="fr-FR" sz="4000" b="1" dirty="0"/>
              <a:t>If</a:t>
            </a:r>
            <a:r>
              <a:rPr lang="mr-IN" sz="4000" b="1" dirty="0"/>
              <a:t>…</a:t>
            </a:r>
            <a:r>
              <a:rPr lang="fr-FR" sz="4000" b="1" dirty="0"/>
              <a:t>.</a:t>
            </a:r>
            <a:r>
              <a:rPr lang="fr-FR" sz="4000" b="1" dirty="0" err="1"/>
              <a:t>nurtured</a:t>
            </a:r>
            <a:r>
              <a:rPr lang="fr-FR" sz="4000" b="1" dirty="0"/>
              <a:t>, </a:t>
            </a:r>
            <a:r>
              <a:rPr lang="fr-FR" sz="4000" b="1" dirty="0" err="1"/>
              <a:t>encouraged</a:t>
            </a:r>
            <a:r>
              <a:rPr lang="fr-FR" sz="4000" b="1" dirty="0"/>
              <a:t>, </a:t>
            </a:r>
            <a:r>
              <a:rPr lang="fr-FR" sz="4000" b="1" dirty="0" err="1"/>
              <a:t>assessed</a:t>
            </a:r>
            <a:r>
              <a:rPr lang="fr-FR" sz="4000" b="1" dirty="0"/>
              <a:t>.</a:t>
            </a:r>
          </a:p>
          <a:p>
            <a:r>
              <a:rPr lang="fr-FR" sz="4000" b="1" dirty="0"/>
              <a:t>Innovation-change-improvement.</a:t>
            </a:r>
          </a:p>
          <a:p>
            <a:endParaRPr lang="fr-FR" sz="4000" b="1" dirty="0"/>
          </a:p>
          <a:p>
            <a:endParaRPr lang="fr-FR" sz="4000" b="1" dirty="0"/>
          </a:p>
          <a:p>
            <a:endParaRPr lang="nl-BE" sz="4000" b="1" dirty="0"/>
          </a:p>
          <a:p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124069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Innovation: Goals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Education : driving force is not to sell but to improve</a:t>
            </a:r>
          </a:p>
          <a:p>
            <a:r>
              <a:rPr lang="nl-BE" sz="3200" dirty="0"/>
              <a:t>School evaluators’ goals : to improve education systems, to lead students to success and employement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524000" y="1775637"/>
            <a:ext cx="9144000" cy="1734325"/>
          </a:xfrm>
        </p:spPr>
        <p:txBody>
          <a:bodyPr>
            <a:normAutofit/>
          </a:bodyPr>
          <a:lstStyle/>
          <a:p>
            <a:r>
              <a:rPr lang="nl-BE" b="1" dirty="0"/>
              <a:t>Driving forces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sz="4000" b="1" dirty="0"/>
              <a:t>External drivers</a:t>
            </a:r>
          </a:p>
          <a:p>
            <a:r>
              <a:rPr lang="nl-BE" sz="4000" b="1" dirty="0"/>
              <a:t>Internal drivers</a:t>
            </a:r>
            <a:endParaRPr lang="fr-FR" sz="4000" b="1" dirty="0"/>
          </a:p>
          <a:p>
            <a:r>
              <a:rPr lang="fr-FR" sz="4000" b="1" dirty="0"/>
              <a:t>Innovation </a:t>
            </a:r>
            <a:r>
              <a:rPr lang="fr-FR" sz="4000" b="1" dirty="0" err="1"/>
              <a:t>comes</a:t>
            </a:r>
            <a:r>
              <a:rPr lang="fr-FR" sz="4000" b="1" dirty="0"/>
              <a:t> from </a:t>
            </a:r>
            <a:r>
              <a:rPr lang="fr-FR" sz="4000" b="1" dirty="0" err="1"/>
              <a:t>teachers</a:t>
            </a:r>
            <a:r>
              <a:rPr lang="fr-FR" sz="4000" b="1" dirty="0"/>
              <a:t> and schools</a:t>
            </a:r>
          </a:p>
          <a:p>
            <a:r>
              <a:rPr lang="fr-FR" sz="4000" b="1" dirty="0"/>
              <a:t>It is </a:t>
            </a:r>
            <a:r>
              <a:rPr lang="fr-FR" sz="4000" b="1" dirty="0" err="1"/>
              <a:t>also</a:t>
            </a:r>
            <a:r>
              <a:rPr lang="fr-FR" sz="4000" b="1" dirty="0"/>
              <a:t> a </a:t>
            </a:r>
            <a:r>
              <a:rPr lang="fr-FR" sz="4000" b="1" dirty="0" err="1"/>
              <a:t>necessity</a:t>
            </a:r>
            <a:r>
              <a:rPr lang="fr-FR" sz="4000" b="1" dirty="0"/>
              <a:t> </a:t>
            </a:r>
            <a:r>
              <a:rPr lang="fr-FR" sz="4000" b="1" dirty="0" err="1"/>
              <a:t>imposed</a:t>
            </a:r>
            <a:r>
              <a:rPr lang="fr-FR" sz="4000" b="1" dirty="0"/>
              <a:t> by </a:t>
            </a:r>
            <a:r>
              <a:rPr lang="fr-FR" sz="4000" b="1" dirty="0" err="1"/>
              <a:t>external</a:t>
            </a:r>
            <a:r>
              <a:rPr lang="fr-FR" sz="4000" b="1" dirty="0"/>
              <a:t> factors </a:t>
            </a:r>
            <a:endParaRPr lang="nl-BE" sz="40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Innovation: Driving forces and Goals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Two levels of innovation for inspectors/ linked</a:t>
            </a:r>
          </a:p>
          <a:p>
            <a:r>
              <a:rPr lang="nl-BE" dirty="0"/>
              <a:t>-Identify and encourage good ideas in schools / classrooms</a:t>
            </a:r>
          </a:p>
          <a:p>
            <a:r>
              <a:rPr lang="nl-BE" dirty="0"/>
              <a:t>-to be on the look out for innovations which can bring about positive change</a:t>
            </a:r>
          </a:p>
          <a:p>
            <a:r>
              <a:rPr lang="nl-BE" dirty="0"/>
              <a:t>Implies that we are able to have renewed approaches, criteria, frameworks</a:t>
            </a:r>
            <a:r>
              <a:rPr lang="mr-IN" dirty="0"/>
              <a:t>…</a:t>
            </a:r>
            <a:endParaRPr lang="nl-BE" dirty="0"/>
          </a:p>
          <a:p>
            <a:r>
              <a:rPr lang="nl-BE" dirty="0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2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EA3FAE-7029-CB44-9175-C999B865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875A2BBC-6AA2-7A45-BE37-FDC225A88D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838200" y="1690688"/>
            <a:ext cx="5181600" cy="497681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A32C863-F150-3948-A494-7A2BE3705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r-FR" sz="4400" dirty="0" err="1"/>
              <a:t>FUNCHAL</a:t>
            </a:r>
            <a:r>
              <a:rPr lang="fr-FR" sz="4400" dirty="0"/>
              <a:t> </a:t>
            </a:r>
          </a:p>
          <a:p>
            <a:endParaRPr lang="fr-FR" sz="4400" dirty="0"/>
          </a:p>
          <a:p>
            <a:endParaRPr lang="fr-FR" sz="4400" dirty="0"/>
          </a:p>
          <a:p>
            <a:r>
              <a:rPr lang="fr-FR" sz="4400" dirty="0" err="1"/>
              <a:t>Strategies</a:t>
            </a:r>
            <a:r>
              <a:rPr lang="fr-FR" sz="4400" dirty="0"/>
              <a:t> and obstacles: </a:t>
            </a:r>
            <a:r>
              <a:rPr lang="fr-FR" sz="4400" dirty="0" err="1"/>
              <a:t>system-wide</a:t>
            </a:r>
            <a:r>
              <a:rPr lang="fr-FR" sz="4400" dirty="0"/>
              <a:t> </a:t>
            </a:r>
            <a:r>
              <a:rPr lang="fr-FR" sz="4400" dirty="0" err="1"/>
              <a:t>approach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1061807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115766C71AB4CA3518F9FDD586B44" ma:contentTypeVersion="12" ma:contentTypeDescription="Een nieuw document maken." ma:contentTypeScope="" ma:versionID="7072a561336e16745f8e547aafe2a558">
  <xsd:schema xmlns:xsd="http://www.w3.org/2001/XMLSchema" xmlns:xs="http://www.w3.org/2001/XMLSchema" xmlns:p="http://schemas.microsoft.com/office/2006/metadata/properties" xmlns:ns1="http://schemas.microsoft.com/sharepoint/v3" xmlns:ns2="7757f229-0d90-431f-9a2d-2d2857a44480" xmlns:ns3="f4960087-f31e-4279-9f55-66ef433273a2" targetNamespace="http://schemas.microsoft.com/office/2006/metadata/properties" ma:root="true" ma:fieldsID="297abfb1a5f23e32c461bf0f0ce311fe" ns1:_="" ns2:_="" ns3:_="">
    <xsd:import namespace="http://schemas.microsoft.com/sharepoint/v3"/>
    <xsd:import namespace="7757f229-0d90-431f-9a2d-2d2857a44480"/>
    <xsd:import namespace="f4960087-f31e-4279-9f55-66ef433273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Eigenschappen van het geïntegreerd beleid voor naleving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tie van de gebruikersinterface van het geïntegreerd beleid voor naleving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7f229-0d90-431f-9a2d-2d2857a444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60087-f31e-4279-9f55-66ef43327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25F055-6D73-4DF1-95AC-63D2DA4C5A1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757f229-0d90-431f-9a2d-2d2857a44480"/>
    <ds:schemaRef ds:uri="f4960087-f31e-4279-9f55-66ef433273a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CFA71D-0D1F-4C5E-8F63-29F205AC70A2}">
  <ds:schemaRefs>
    <ds:schemaRef ds:uri="http://schemas.microsoft.com/office/2006/documentManagement/types"/>
    <ds:schemaRef ds:uri="http://purl.org/dc/terms/"/>
    <ds:schemaRef ds:uri="7757f229-0d90-431f-9a2d-2d2857a44480"/>
    <ds:schemaRef ds:uri="http://purl.org/dc/dcmitype/"/>
    <ds:schemaRef ds:uri="f4960087-f31e-4279-9f55-66ef433273a2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606FF6-6A6C-405F-AAB1-76051E7EB5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516</Words>
  <Application>Microsoft Office PowerPoint</Application>
  <PresentationFormat>Widescreen</PresentationFormat>
  <Paragraphs>91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Mangal</vt:lpstr>
      <vt:lpstr>Wingdings 3</vt:lpstr>
      <vt:lpstr>Kantoorthema</vt:lpstr>
      <vt:lpstr>EMBEDDING INNOVATIVE INSPECTION PRACTICE   SETTING THE SCENE  DUBLIN-September 23-2019 </vt:lpstr>
      <vt:lpstr>What did we learn?</vt:lpstr>
      <vt:lpstr>PowerPoint Presentation</vt:lpstr>
      <vt:lpstr>Innovation vs Change</vt:lpstr>
      <vt:lpstr>Innovation vs Change</vt:lpstr>
      <vt:lpstr>Innovation: Goals</vt:lpstr>
      <vt:lpstr>Driving forces</vt:lpstr>
      <vt:lpstr>Innovation: Driving forces and Goals</vt:lpstr>
      <vt:lpstr>PowerPoint Presentation</vt:lpstr>
      <vt:lpstr>Fucnchal : strategies and obstacles-system-wide approach</vt:lpstr>
      <vt:lpstr>Fucnchal : strategies and obstacles-system-wide approach</vt:lpstr>
      <vt:lpstr>Fucnchal : strategies and obstacles-system-wide approach</vt:lpstr>
      <vt:lpstr>EMBEDDING INNOVATION</vt:lpstr>
      <vt:lpstr>EMBEDDING INNOVATION</vt:lpstr>
      <vt:lpstr>EMBEDDING INNOVATION</vt:lpstr>
      <vt:lpstr>EMBEDDING INNOVATION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Dijck, Debbie</dc:creator>
  <cp:lastModifiedBy>Culhane, Mary</cp:lastModifiedBy>
  <cp:revision>266</cp:revision>
  <cp:lastPrinted>2018-09-13T13:32:57Z</cp:lastPrinted>
  <dcterms:created xsi:type="dcterms:W3CDTF">2017-08-25T12:14:37Z</dcterms:created>
  <dcterms:modified xsi:type="dcterms:W3CDTF">2019-09-15T18:24:47Z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0x01010004D115766C71AB4CA3518F9FDD586B44</vt:lpwstr>
  </property>
</Properties>
</file>