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75" r:id="rId2"/>
    <p:sldId id="374" r:id="rId3"/>
    <p:sldId id="419" r:id="rId4"/>
    <p:sldId id="377" r:id="rId5"/>
    <p:sldId id="418" r:id="rId6"/>
    <p:sldId id="420" r:id="rId7"/>
    <p:sldId id="421" r:id="rId8"/>
    <p:sldId id="422" r:id="rId9"/>
    <p:sldId id="424" r:id="rId10"/>
    <p:sldId id="425" r:id="rId11"/>
    <p:sldId id="426" r:id="rId12"/>
    <p:sldId id="427" r:id="rId13"/>
    <p:sldId id="431" r:id="rId14"/>
    <p:sldId id="428" r:id="rId15"/>
    <p:sldId id="429" r:id="rId16"/>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hews, Deirdre" initials="MD" lastIdx="2" clrIdx="0">
    <p:extLst>
      <p:ext uri="{19B8F6BF-5375-455C-9EA6-DF929625EA0E}">
        <p15:presenceInfo xmlns:p15="http://schemas.microsoft.com/office/powerpoint/2012/main" userId="S-1-5-21-1482476501-1770027372-725345543-22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43E"/>
    <a:srgbClr val="D35451"/>
    <a:srgbClr val="E6E654"/>
    <a:srgbClr val="FFFF66"/>
    <a:srgbClr val="E2B700"/>
    <a:srgbClr val="FECE00"/>
    <a:srgbClr val="DEB400"/>
    <a:srgbClr val="FFCC00"/>
    <a:srgbClr val="70D36B"/>
    <a:srgbClr val="D05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02" y="174"/>
      </p:cViewPr>
      <p:guideLst/>
    </p:cSldViewPr>
  </p:slideViewPr>
  <p:notesTextViewPr>
    <p:cViewPr>
      <p:scale>
        <a:sx n="1" d="1"/>
        <a:sy n="1" d="1"/>
      </p:scale>
      <p:origin x="0" y="0"/>
    </p:cViewPr>
  </p:notesTextViewPr>
  <p:sorterViewPr>
    <p:cViewPr>
      <p:scale>
        <a:sx n="100" d="100"/>
        <a:sy n="100" d="100"/>
      </p:scale>
      <p:origin x="0" y="-60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C89D75-8EED-4F7B-A5EC-615E680DC36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IE"/>
        </a:p>
      </dgm:t>
    </dgm:pt>
    <dgm:pt modelId="{CC9EA32A-3FD3-42B3-A992-9D032FEA4AAC}">
      <dgm:prSet/>
      <dgm:spPr/>
      <dgm:t>
        <a:bodyPr/>
        <a:lstStyle/>
        <a:p>
          <a:pPr rtl="0"/>
          <a:r>
            <a:rPr lang="en-IE" dirty="0" smtClean="0"/>
            <a:t>Examples in Ireland include: </a:t>
          </a:r>
          <a:endParaRPr lang="en-IE" dirty="0"/>
        </a:p>
      </dgm:t>
    </dgm:pt>
    <dgm:pt modelId="{609C6E8C-30DF-45D6-8097-56B04C81DBDE}" type="parTrans" cxnId="{3F92B275-3FD0-493E-963F-0A6A6B4F93FA}">
      <dgm:prSet/>
      <dgm:spPr/>
      <dgm:t>
        <a:bodyPr/>
        <a:lstStyle/>
        <a:p>
          <a:endParaRPr lang="en-IE"/>
        </a:p>
      </dgm:t>
    </dgm:pt>
    <dgm:pt modelId="{10319AC0-D3C1-4063-98C3-C6D2E7D4A073}" type="sibTrans" cxnId="{3F92B275-3FD0-493E-963F-0A6A6B4F93FA}">
      <dgm:prSet/>
      <dgm:spPr/>
      <dgm:t>
        <a:bodyPr/>
        <a:lstStyle/>
        <a:p>
          <a:endParaRPr lang="en-IE"/>
        </a:p>
      </dgm:t>
    </dgm:pt>
    <dgm:pt modelId="{1083044E-4E66-4BF5-85F4-D6FF9ABFEF4B}">
      <dgm:prSet/>
      <dgm:spPr/>
      <dgm:t>
        <a:bodyPr/>
        <a:lstStyle/>
        <a:p>
          <a:pPr rtl="0"/>
          <a:r>
            <a:rPr lang="en-IE" i="0" dirty="0" smtClean="0"/>
            <a:t>Recruitment, induction, and professional development of inspectors  </a:t>
          </a:r>
          <a:endParaRPr lang="en-IE" i="0" dirty="0"/>
        </a:p>
      </dgm:t>
    </dgm:pt>
    <dgm:pt modelId="{B875439E-F22D-41DA-A16F-6249865D95A5}" type="parTrans" cxnId="{27C488BF-19E5-40A8-AAD2-A875D6461F2D}">
      <dgm:prSet/>
      <dgm:spPr/>
      <dgm:t>
        <a:bodyPr/>
        <a:lstStyle/>
        <a:p>
          <a:endParaRPr lang="en-IE"/>
        </a:p>
      </dgm:t>
    </dgm:pt>
    <dgm:pt modelId="{51788DD1-F89D-493E-8C9D-B5FB7226051E}" type="sibTrans" cxnId="{27C488BF-19E5-40A8-AAD2-A875D6461F2D}">
      <dgm:prSet/>
      <dgm:spPr/>
      <dgm:t>
        <a:bodyPr/>
        <a:lstStyle/>
        <a:p>
          <a:endParaRPr lang="en-IE"/>
        </a:p>
      </dgm:t>
    </dgm:pt>
    <dgm:pt modelId="{2BFA9106-A67C-47AA-9E91-D3978E981F28}">
      <dgm:prSet/>
      <dgm:spPr/>
      <dgm:t>
        <a:bodyPr/>
        <a:lstStyle/>
        <a:p>
          <a:pPr rtl="0"/>
          <a:r>
            <a:rPr lang="en-IE" dirty="0" smtClean="0"/>
            <a:t>Development, publication and reviews of standards in consultation with stakeholders </a:t>
          </a:r>
          <a:endParaRPr lang="en-IE" dirty="0"/>
        </a:p>
      </dgm:t>
    </dgm:pt>
    <dgm:pt modelId="{564EA297-DD0B-4562-A0F4-42FD0DED0A1D}" type="parTrans" cxnId="{9F50C94D-B3BE-41AA-82EC-B0B2BFF57620}">
      <dgm:prSet/>
      <dgm:spPr/>
      <dgm:t>
        <a:bodyPr/>
        <a:lstStyle/>
        <a:p>
          <a:endParaRPr lang="en-IE"/>
        </a:p>
      </dgm:t>
    </dgm:pt>
    <dgm:pt modelId="{5F346980-C718-4319-A5B5-E87F2D205DC5}" type="sibTrans" cxnId="{9F50C94D-B3BE-41AA-82EC-B0B2BFF57620}">
      <dgm:prSet/>
      <dgm:spPr/>
      <dgm:t>
        <a:bodyPr/>
        <a:lstStyle/>
        <a:p>
          <a:endParaRPr lang="en-IE"/>
        </a:p>
      </dgm:t>
    </dgm:pt>
    <dgm:pt modelId="{001AC1A8-7C80-40F4-A13F-6C03E9F9BFC7}">
      <dgm:prSet/>
      <dgm:spPr/>
      <dgm:t>
        <a:bodyPr/>
        <a:lstStyle/>
        <a:p>
          <a:pPr rtl="0"/>
          <a:r>
            <a:rPr lang="en-IE" dirty="0" smtClean="0"/>
            <a:t>Team working, peer </a:t>
          </a:r>
          <a:r>
            <a:rPr lang="en-IE" dirty="0" smtClean="0"/>
            <a:t>review/reflection, monitoring by senior inspectors</a:t>
          </a:r>
          <a:endParaRPr lang="en-IE" dirty="0"/>
        </a:p>
      </dgm:t>
    </dgm:pt>
    <dgm:pt modelId="{A754A365-2460-4B62-8E1B-AEF3FB2B54B9}" type="parTrans" cxnId="{050789B1-95B2-415D-9B63-962ADF9B2786}">
      <dgm:prSet/>
      <dgm:spPr/>
      <dgm:t>
        <a:bodyPr/>
        <a:lstStyle/>
        <a:p>
          <a:endParaRPr lang="en-IE"/>
        </a:p>
      </dgm:t>
    </dgm:pt>
    <dgm:pt modelId="{95528E56-5D3E-498A-AF7F-5E6983619E99}" type="sibTrans" cxnId="{050789B1-95B2-415D-9B63-962ADF9B2786}">
      <dgm:prSet/>
      <dgm:spPr/>
      <dgm:t>
        <a:bodyPr/>
        <a:lstStyle/>
        <a:p>
          <a:endParaRPr lang="en-IE"/>
        </a:p>
      </dgm:t>
    </dgm:pt>
    <dgm:pt modelId="{5AB7AE5F-63BD-4E53-AB6E-C0817EB1B468}">
      <dgm:prSet/>
      <dgm:spPr/>
      <dgm:t>
        <a:bodyPr/>
        <a:lstStyle/>
        <a:p>
          <a:pPr rtl="0"/>
          <a:r>
            <a:rPr lang="en-IE" dirty="0" smtClean="0"/>
            <a:t>Processes for reviewing, editing and approving inspection reports</a:t>
          </a:r>
          <a:endParaRPr lang="en-IE" dirty="0"/>
        </a:p>
      </dgm:t>
    </dgm:pt>
    <dgm:pt modelId="{E1B817E4-0C28-4B64-AAAF-9E9ED99D1CEA}" type="parTrans" cxnId="{48AC5B64-4368-4942-A920-23AD79B159FD}">
      <dgm:prSet/>
      <dgm:spPr/>
    </dgm:pt>
    <dgm:pt modelId="{5EC68F8C-5A89-4327-BE6F-7CAACC89BA9A}" type="sibTrans" cxnId="{48AC5B64-4368-4942-A920-23AD79B159FD}">
      <dgm:prSet/>
      <dgm:spPr/>
    </dgm:pt>
    <dgm:pt modelId="{BA8D3A2E-A370-4101-9627-DA72D972D497}">
      <dgm:prSet/>
      <dgm:spPr/>
      <dgm:t>
        <a:bodyPr/>
        <a:lstStyle/>
        <a:p>
          <a:pPr rtl="0"/>
          <a:r>
            <a:rPr lang="en-IE" dirty="0" smtClean="0"/>
            <a:t>Clearly defined models of inspections, developed in consultation with stakeholders; internal and external manuals and guides </a:t>
          </a:r>
          <a:endParaRPr lang="en-IE" dirty="0"/>
        </a:p>
      </dgm:t>
    </dgm:pt>
    <dgm:pt modelId="{C89D0449-0585-4FC9-8538-2A3EB56D9762}" type="parTrans" cxnId="{617F59B8-1480-4F90-B704-6726F62951E4}">
      <dgm:prSet/>
      <dgm:spPr/>
    </dgm:pt>
    <dgm:pt modelId="{2E410A4A-8A50-4E1F-8048-2AB6B4254991}" type="sibTrans" cxnId="{617F59B8-1480-4F90-B704-6726F62951E4}">
      <dgm:prSet/>
      <dgm:spPr/>
    </dgm:pt>
    <dgm:pt modelId="{99D92F3A-7C3A-41AA-AAA9-6A264E618648}">
      <dgm:prSet/>
      <dgm:spPr/>
      <dgm:t>
        <a:bodyPr/>
        <a:lstStyle/>
        <a:p>
          <a:pPr rtl="0"/>
          <a:r>
            <a:rPr lang="en-IE" dirty="0" smtClean="0"/>
            <a:t>Appeal and review processes; customer satisfaction surveys  </a:t>
          </a:r>
          <a:endParaRPr lang="en-IE" dirty="0"/>
        </a:p>
      </dgm:t>
    </dgm:pt>
    <dgm:pt modelId="{D0D29900-6B32-44F3-9629-ECEE10CC202D}" type="parTrans" cxnId="{4DCF1465-4EE6-4739-9347-A5FF419DFCD6}">
      <dgm:prSet/>
      <dgm:spPr/>
    </dgm:pt>
    <dgm:pt modelId="{A1D158AE-DF4C-4676-8C78-482DCE407F11}" type="sibTrans" cxnId="{4DCF1465-4EE6-4739-9347-A5FF419DFCD6}">
      <dgm:prSet/>
      <dgm:spPr/>
    </dgm:pt>
    <dgm:pt modelId="{0F8E5182-7D29-400A-B112-5F07F03F556D}" type="pres">
      <dgm:prSet presAssocID="{10C89D75-8EED-4F7B-A5EC-615E680DC36D}" presName="linear" presStyleCnt="0">
        <dgm:presLayoutVars>
          <dgm:animLvl val="lvl"/>
          <dgm:resizeHandles val="exact"/>
        </dgm:presLayoutVars>
      </dgm:prSet>
      <dgm:spPr/>
      <dgm:t>
        <a:bodyPr/>
        <a:lstStyle/>
        <a:p>
          <a:endParaRPr lang="en-IE"/>
        </a:p>
      </dgm:t>
    </dgm:pt>
    <dgm:pt modelId="{CEE3C512-F9DF-4517-9BF9-8BD79E53F1CD}" type="pres">
      <dgm:prSet presAssocID="{CC9EA32A-3FD3-42B3-A992-9D032FEA4AAC}" presName="parentText" presStyleLbl="node1" presStyleIdx="0" presStyleCnt="1">
        <dgm:presLayoutVars>
          <dgm:chMax val="0"/>
          <dgm:bulletEnabled val="1"/>
        </dgm:presLayoutVars>
      </dgm:prSet>
      <dgm:spPr/>
      <dgm:t>
        <a:bodyPr/>
        <a:lstStyle/>
        <a:p>
          <a:endParaRPr lang="en-IE"/>
        </a:p>
      </dgm:t>
    </dgm:pt>
    <dgm:pt modelId="{C1201BF7-31AC-48A5-AA91-19346DE326C3}" type="pres">
      <dgm:prSet presAssocID="{CC9EA32A-3FD3-42B3-A992-9D032FEA4AAC}" presName="childText" presStyleLbl="revTx" presStyleIdx="0" presStyleCnt="1">
        <dgm:presLayoutVars>
          <dgm:bulletEnabled val="1"/>
        </dgm:presLayoutVars>
      </dgm:prSet>
      <dgm:spPr/>
      <dgm:t>
        <a:bodyPr/>
        <a:lstStyle/>
        <a:p>
          <a:endParaRPr lang="en-IE"/>
        </a:p>
      </dgm:t>
    </dgm:pt>
  </dgm:ptLst>
  <dgm:cxnLst>
    <dgm:cxn modelId="{27C488BF-19E5-40A8-AAD2-A875D6461F2D}" srcId="{CC9EA32A-3FD3-42B3-A992-9D032FEA4AAC}" destId="{1083044E-4E66-4BF5-85F4-D6FF9ABFEF4B}" srcOrd="0" destOrd="0" parTransId="{B875439E-F22D-41DA-A16F-6249865D95A5}" sibTransId="{51788DD1-F89D-493E-8C9D-B5FB7226051E}"/>
    <dgm:cxn modelId="{617F59B8-1480-4F90-B704-6726F62951E4}" srcId="{CC9EA32A-3FD3-42B3-A992-9D032FEA4AAC}" destId="{BA8D3A2E-A370-4101-9627-DA72D972D497}" srcOrd="2" destOrd="0" parTransId="{C89D0449-0585-4FC9-8538-2A3EB56D9762}" sibTransId="{2E410A4A-8A50-4E1F-8048-2AB6B4254991}"/>
    <dgm:cxn modelId="{0CDBD4AF-713E-42A9-BC1C-E1DE1B10C257}" type="presOf" srcId="{BA8D3A2E-A370-4101-9627-DA72D972D497}" destId="{C1201BF7-31AC-48A5-AA91-19346DE326C3}" srcOrd="0" destOrd="2" presId="urn:microsoft.com/office/officeart/2005/8/layout/vList2"/>
    <dgm:cxn modelId="{4DCF1465-4EE6-4739-9347-A5FF419DFCD6}" srcId="{CC9EA32A-3FD3-42B3-A992-9D032FEA4AAC}" destId="{99D92F3A-7C3A-41AA-AAA9-6A264E618648}" srcOrd="5" destOrd="0" parTransId="{D0D29900-6B32-44F3-9629-ECEE10CC202D}" sibTransId="{A1D158AE-DF4C-4676-8C78-482DCE407F11}"/>
    <dgm:cxn modelId="{A5F7E2C6-854E-4ECB-92FF-F0DCFA402E62}" type="presOf" srcId="{99D92F3A-7C3A-41AA-AAA9-6A264E618648}" destId="{C1201BF7-31AC-48A5-AA91-19346DE326C3}" srcOrd="0" destOrd="5" presId="urn:microsoft.com/office/officeart/2005/8/layout/vList2"/>
    <dgm:cxn modelId="{9F50C94D-B3BE-41AA-82EC-B0B2BFF57620}" srcId="{CC9EA32A-3FD3-42B3-A992-9D032FEA4AAC}" destId="{2BFA9106-A67C-47AA-9E91-D3978E981F28}" srcOrd="1" destOrd="0" parTransId="{564EA297-DD0B-4562-A0F4-42FD0DED0A1D}" sibTransId="{5F346980-C718-4319-A5B5-E87F2D205DC5}"/>
    <dgm:cxn modelId="{E65550A0-D023-4675-9C15-1996E3EB13A3}" type="presOf" srcId="{2BFA9106-A67C-47AA-9E91-D3978E981F28}" destId="{C1201BF7-31AC-48A5-AA91-19346DE326C3}" srcOrd="0" destOrd="1" presId="urn:microsoft.com/office/officeart/2005/8/layout/vList2"/>
    <dgm:cxn modelId="{3F92B275-3FD0-493E-963F-0A6A6B4F93FA}" srcId="{10C89D75-8EED-4F7B-A5EC-615E680DC36D}" destId="{CC9EA32A-3FD3-42B3-A992-9D032FEA4AAC}" srcOrd="0" destOrd="0" parTransId="{609C6E8C-30DF-45D6-8097-56B04C81DBDE}" sibTransId="{10319AC0-D3C1-4063-98C3-C6D2E7D4A073}"/>
    <dgm:cxn modelId="{48AC5B64-4368-4942-A920-23AD79B159FD}" srcId="{CC9EA32A-3FD3-42B3-A992-9D032FEA4AAC}" destId="{5AB7AE5F-63BD-4E53-AB6E-C0817EB1B468}" srcOrd="4" destOrd="0" parTransId="{E1B817E4-0C28-4B64-AAAF-9E9ED99D1CEA}" sibTransId="{5EC68F8C-5A89-4327-BE6F-7CAACC89BA9A}"/>
    <dgm:cxn modelId="{CB164618-D492-4299-954E-9B9207882F2B}" type="presOf" srcId="{10C89D75-8EED-4F7B-A5EC-615E680DC36D}" destId="{0F8E5182-7D29-400A-B112-5F07F03F556D}" srcOrd="0" destOrd="0" presId="urn:microsoft.com/office/officeart/2005/8/layout/vList2"/>
    <dgm:cxn modelId="{36ACB0A2-EA70-4B7D-A9BE-33161271031D}" type="presOf" srcId="{001AC1A8-7C80-40F4-A13F-6C03E9F9BFC7}" destId="{C1201BF7-31AC-48A5-AA91-19346DE326C3}" srcOrd="0" destOrd="3" presId="urn:microsoft.com/office/officeart/2005/8/layout/vList2"/>
    <dgm:cxn modelId="{080AF3BD-B36C-44A5-B0CB-C25135B36480}" type="presOf" srcId="{5AB7AE5F-63BD-4E53-AB6E-C0817EB1B468}" destId="{C1201BF7-31AC-48A5-AA91-19346DE326C3}" srcOrd="0" destOrd="4" presId="urn:microsoft.com/office/officeart/2005/8/layout/vList2"/>
    <dgm:cxn modelId="{7FE813F9-A21D-4269-9877-DCB67522BEBB}" type="presOf" srcId="{CC9EA32A-3FD3-42B3-A992-9D032FEA4AAC}" destId="{CEE3C512-F9DF-4517-9BF9-8BD79E53F1CD}" srcOrd="0" destOrd="0" presId="urn:microsoft.com/office/officeart/2005/8/layout/vList2"/>
    <dgm:cxn modelId="{82E1C851-0306-4021-B683-DC8BFF6C1315}" type="presOf" srcId="{1083044E-4E66-4BF5-85F4-D6FF9ABFEF4B}" destId="{C1201BF7-31AC-48A5-AA91-19346DE326C3}" srcOrd="0" destOrd="0" presId="urn:microsoft.com/office/officeart/2005/8/layout/vList2"/>
    <dgm:cxn modelId="{050789B1-95B2-415D-9B63-962ADF9B2786}" srcId="{CC9EA32A-3FD3-42B3-A992-9D032FEA4AAC}" destId="{001AC1A8-7C80-40F4-A13F-6C03E9F9BFC7}" srcOrd="3" destOrd="0" parTransId="{A754A365-2460-4B62-8E1B-AEF3FB2B54B9}" sibTransId="{95528E56-5D3E-498A-AF7F-5E6983619E99}"/>
    <dgm:cxn modelId="{E6ADAFF2-7418-4B99-B98C-5A1BE8C0E62E}" type="presParOf" srcId="{0F8E5182-7D29-400A-B112-5F07F03F556D}" destId="{CEE3C512-F9DF-4517-9BF9-8BD79E53F1CD}" srcOrd="0" destOrd="0" presId="urn:microsoft.com/office/officeart/2005/8/layout/vList2"/>
    <dgm:cxn modelId="{51B17A5B-1954-4113-AB88-916A356E44F4}" type="presParOf" srcId="{0F8E5182-7D29-400A-B112-5F07F03F556D}" destId="{C1201BF7-31AC-48A5-AA91-19346DE326C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6E9441-BE5D-4760-88EF-F38F456D67A1}" type="doc">
      <dgm:prSet loTypeId="urn:microsoft.com/office/officeart/2008/layout/VerticalCurvedList" loCatId="list" qsTypeId="urn:microsoft.com/office/officeart/2005/8/quickstyle/simple5" qsCatId="simple" csTypeId="urn:microsoft.com/office/officeart/2005/8/colors/accent1_2" csCatId="accent1" phldr="1"/>
      <dgm:spPr/>
      <dgm:t>
        <a:bodyPr/>
        <a:lstStyle/>
        <a:p>
          <a:endParaRPr lang="en-IE"/>
        </a:p>
      </dgm:t>
    </dgm:pt>
    <dgm:pt modelId="{A810012F-5237-48B9-9BF0-6A8F511D83FB}">
      <dgm:prSet custT="1"/>
      <dgm:spPr/>
      <dgm:t>
        <a:bodyPr/>
        <a:lstStyle/>
        <a:p>
          <a:pPr rtl="0"/>
          <a:r>
            <a:rPr lang="en-IE" sz="2400" dirty="0" smtClean="0"/>
            <a:t>appropriately fulfilling our functions</a:t>
          </a:r>
        </a:p>
        <a:p>
          <a:pPr rtl="0"/>
          <a:r>
            <a:rPr lang="en-IE" sz="2400" dirty="0" smtClean="0"/>
            <a:t>inspecting the right things</a:t>
          </a:r>
        </a:p>
        <a:p>
          <a:pPr rtl="0"/>
          <a:r>
            <a:rPr lang="en-IE" sz="2400" dirty="0" smtClean="0"/>
            <a:t>inspecting in the right way</a:t>
          </a:r>
        </a:p>
        <a:p>
          <a:pPr rtl="0"/>
          <a:r>
            <a:rPr lang="en-IE" sz="2400" dirty="0" smtClean="0"/>
            <a:t>making valid, relevant and reliable judgements</a:t>
          </a:r>
        </a:p>
        <a:p>
          <a:pPr rtl="0"/>
          <a:r>
            <a:rPr lang="en-IE" sz="2400" dirty="0" smtClean="0"/>
            <a:t>identifying what we need to do in order to improve</a:t>
          </a:r>
          <a:endParaRPr lang="en-IE" sz="2400" dirty="0"/>
        </a:p>
      </dgm:t>
    </dgm:pt>
    <dgm:pt modelId="{72A6D0EB-1162-41D9-95E6-F5D7AB4E5125}" type="parTrans" cxnId="{F5E5C2CA-5457-41E6-850E-E3980EC10F4C}">
      <dgm:prSet/>
      <dgm:spPr/>
      <dgm:t>
        <a:bodyPr/>
        <a:lstStyle/>
        <a:p>
          <a:endParaRPr lang="en-IE"/>
        </a:p>
      </dgm:t>
    </dgm:pt>
    <dgm:pt modelId="{85522E89-8431-4285-8157-89DFCDA3CE37}" type="sibTrans" cxnId="{F5E5C2CA-5457-41E6-850E-E3980EC10F4C}">
      <dgm:prSet/>
      <dgm:spPr/>
      <dgm:t>
        <a:bodyPr/>
        <a:lstStyle/>
        <a:p>
          <a:endParaRPr lang="en-IE"/>
        </a:p>
      </dgm:t>
    </dgm:pt>
    <dgm:pt modelId="{6061F535-614E-4436-9798-F8BE5AA57D9B}" type="pres">
      <dgm:prSet presAssocID="{2D6E9441-BE5D-4760-88EF-F38F456D67A1}" presName="Name0" presStyleCnt="0">
        <dgm:presLayoutVars>
          <dgm:chMax val="7"/>
          <dgm:chPref val="7"/>
          <dgm:dir/>
        </dgm:presLayoutVars>
      </dgm:prSet>
      <dgm:spPr/>
      <dgm:t>
        <a:bodyPr/>
        <a:lstStyle/>
        <a:p>
          <a:endParaRPr lang="en-IE"/>
        </a:p>
      </dgm:t>
    </dgm:pt>
    <dgm:pt modelId="{3E169A9B-9525-47CA-A157-234AFB9E9FEB}" type="pres">
      <dgm:prSet presAssocID="{2D6E9441-BE5D-4760-88EF-F38F456D67A1}" presName="Name1" presStyleCnt="0"/>
      <dgm:spPr/>
    </dgm:pt>
    <dgm:pt modelId="{1C2F9B3A-4EA0-44B1-B011-19292F555BC6}" type="pres">
      <dgm:prSet presAssocID="{2D6E9441-BE5D-4760-88EF-F38F456D67A1}" presName="cycle" presStyleCnt="0"/>
      <dgm:spPr/>
    </dgm:pt>
    <dgm:pt modelId="{256B7F2A-4C20-4186-A96F-F00D0FF9A17A}" type="pres">
      <dgm:prSet presAssocID="{2D6E9441-BE5D-4760-88EF-F38F456D67A1}" presName="srcNode" presStyleLbl="node1" presStyleIdx="0" presStyleCnt="1"/>
      <dgm:spPr/>
    </dgm:pt>
    <dgm:pt modelId="{F2E509E6-2A51-49F5-B24A-F6FAEE329608}" type="pres">
      <dgm:prSet presAssocID="{2D6E9441-BE5D-4760-88EF-F38F456D67A1}" presName="conn" presStyleLbl="parChTrans1D2" presStyleIdx="0" presStyleCnt="1"/>
      <dgm:spPr/>
      <dgm:t>
        <a:bodyPr/>
        <a:lstStyle/>
        <a:p>
          <a:endParaRPr lang="en-IE"/>
        </a:p>
      </dgm:t>
    </dgm:pt>
    <dgm:pt modelId="{AB8B5541-9F28-41B6-941E-1E00B96EA3DE}" type="pres">
      <dgm:prSet presAssocID="{2D6E9441-BE5D-4760-88EF-F38F456D67A1}" presName="extraNode" presStyleLbl="node1" presStyleIdx="0" presStyleCnt="1"/>
      <dgm:spPr/>
    </dgm:pt>
    <dgm:pt modelId="{A3D70D79-AEA7-4009-9CBF-A3B7C1671F98}" type="pres">
      <dgm:prSet presAssocID="{2D6E9441-BE5D-4760-88EF-F38F456D67A1}" presName="dstNode" presStyleLbl="node1" presStyleIdx="0" presStyleCnt="1"/>
      <dgm:spPr/>
    </dgm:pt>
    <dgm:pt modelId="{8E740794-6AAA-411B-88A3-3133435BA986}" type="pres">
      <dgm:prSet presAssocID="{A810012F-5237-48B9-9BF0-6A8F511D83FB}" presName="text_1" presStyleLbl="node1" presStyleIdx="0" presStyleCnt="1" custScaleY="117908">
        <dgm:presLayoutVars>
          <dgm:bulletEnabled val="1"/>
        </dgm:presLayoutVars>
      </dgm:prSet>
      <dgm:spPr/>
      <dgm:t>
        <a:bodyPr/>
        <a:lstStyle/>
        <a:p>
          <a:endParaRPr lang="en-IE"/>
        </a:p>
      </dgm:t>
    </dgm:pt>
    <dgm:pt modelId="{53C40E10-1F9A-4916-A4B2-573A9830DDC0}" type="pres">
      <dgm:prSet presAssocID="{A810012F-5237-48B9-9BF0-6A8F511D83FB}" presName="accent_1" presStyleCnt="0"/>
      <dgm:spPr/>
    </dgm:pt>
    <dgm:pt modelId="{324E2B14-ABD7-4745-998C-AC966E9076C0}" type="pres">
      <dgm:prSet presAssocID="{A810012F-5237-48B9-9BF0-6A8F511D83FB}" presName="accentRepeatNode" presStyleLbl="solidFgAcc1" presStyleIdx="0" presStyleCnt="1"/>
      <dgm:spPr>
        <a:solidFill>
          <a:schemeClr val="accent2">
            <a:lumMod val="20000"/>
            <a:lumOff val="80000"/>
          </a:schemeClr>
        </a:solidFill>
      </dgm:spPr>
    </dgm:pt>
  </dgm:ptLst>
  <dgm:cxnLst>
    <dgm:cxn modelId="{8B9F542D-9A37-417B-AFB1-54AB7161E4CB}" type="presOf" srcId="{85522E89-8431-4285-8157-89DFCDA3CE37}" destId="{F2E509E6-2A51-49F5-B24A-F6FAEE329608}" srcOrd="0" destOrd="0" presId="urn:microsoft.com/office/officeart/2008/layout/VerticalCurvedList"/>
    <dgm:cxn modelId="{9B0762D8-18EE-4FD8-823F-9E4E5F94056E}" type="presOf" srcId="{A810012F-5237-48B9-9BF0-6A8F511D83FB}" destId="{8E740794-6AAA-411B-88A3-3133435BA986}" srcOrd="0" destOrd="0" presId="urn:microsoft.com/office/officeart/2008/layout/VerticalCurvedList"/>
    <dgm:cxn modelId="{3935CAF6-4EE0-4946-98FE-082DF7EF0A5F}" type="presOf" srcId="{2D6E9441-BE5D-4760-88EF-F38F456D67A1}" destId="{6061F535-614E-4436-9798-F8BE5AA57D9B}" srcOrd="0" destOrd="0" presId="urn:microsoft.com/office/officeart/2008/layout/VerticalCurvedList"/>
    <dgm:cxn modelId="{F5E5C2CA-5457-41E6-850E-E3980EC10F4C}" srcId="{2D6E9441-BE5D-4760-88EF-F38F456D67A1}" destId="{A810012F-5237-48B9-9BF0-6A8F511D83FB}" srcOrd="0" destOrd="0" parTransId="{72A6D0EB-1162-41D9-95E6-F5D7AB4E5125}" sibTransId="{85522E89-8431-4285-8157-89DFCDA3CE37}"/>
    <dgm:cxn modelId="{785AA708-3958-4CD8-8A85-B3065BDABEAA}" type="presParOf" srcId="{6061F535-614E-4436-9798-F8BE5AA57D9B}" destId="{3E169A9B-9525-47CA-A157-234AFB9E9FEB}" srcOrd="0" destOrd="0" presId="urn:microsoft.com/office/officeart/2008/layout/VerticalCurvedList"/>
    <dgm:cxn modelId="{9C8F852F-0259-4721-95EA-891CF2B62482}" type="presParOf" srcId="{3E169A9B-9525-47CA-A157-234AFB9E9FEB}" destId="{1C2F9B3A-4EA0-44B1-B011-19292F555BC6}" srcOrd="0" destOrd="0" presId="urn:microsoft.com/office/officeart/2008/layout/VerticalCurvedList"/>
    <dgm:cxn modelId="{DF7EF79D-78A5-4D2C-A63A-7C9D97D4F570}" type="presParOf" srcId="{1C2F9B3A-4EA0-44B1-B011-19292F555BC6}" destId="{256B7F2A-4C20-4186-A96F-F00D0FF9A17A}" srcOrd="0" destOrd="0" presId="urn:microsoft.com/office/officeart/2008/layout/VerticalCurvedList"/>
    <dgm:cxn modelId="{47296575-7970-4191-9B9C-A2497326552B}" type="presParOf" srcId="{1C2F9B3A-4EA0-44B1-B011-19292F555BC6}" destId="{F2E509E6-2A51-49F5-B24A-F6FAEE329608}" srcOrd="1" destOrd="0" presId="urn:microsoft.com/office/officeart/2008/layout/VerticalCurvedList"/>
    <dgm:cxn modelId="{7677EF9C-4F81-4B4A-BA86-3C28499A23CD}" type="presParOf" srcId="{1C2F9B3A-4EA0-44B1-B011-19292F555BC6}" destId="{AB8B5541-9F28-41B6-941E-1E00B96EA3DE}" srcOrd="2" destOrd="0" presId="urn:microsoft.com/office/officeart/2008/layout/VerticalCurvedList"/>
    <dgm:cxn modelId="{0A30CCBF-B794-4018-9E48-475496F2CC88}" type="presParOf" srcId="{1C2F9B3A-4EA0-44B1-B011-19292F555BC6}" destId="{A3D70D79-AEA7-4009-9CBF-A3B7C1671F98}" srcOrd="3" destOrd="0" presId="urn:microsoft.com/office/officeart/2008/layout/VerticalCurvedList"/>
    <dgm:cxn modelId="{48175181-6145-42FC-83AE-06AF890DBC95}" type="presParOf" srcId="{3E169A9B-9525-47CA-A157-234AFB9E9FEB}" destId="{8E740794-6AAA-411B-88A3-3133435BA986}" srcOrd="1" destOrd="0" presId="urn:microsoft.com/office/officeart/2008/layout/VerticalCurvedList"/>
    <dgm:cxn modelId="{B68F085F-5C2D-4B24-B00D-FB90C2754559}" type="presParOf" srcId="{3E169A9B-9525-47CA-A157-234AFB9E9FEB}" destId="{53C40E10-1F9A-4916-A4B2-573A9830DDC0}" srcOrd="2" destOrd="0" presId="urn:microsoft.com/office/officeart/2008/layout/VerticalCurvedList"/>
    <dgm:cxn modelId="{C24C5EEE-BD15-4EFA-8A02-CE9365656396}" type="presParOf" srcId="{53C40E10-1F9A-4916-A4B2-573A9830DDC0}" destId="{324E2B14-ABD7-4745-998C-AC966E9076C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00E65F-E98B-4550-9A67-98623EDB7BC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E"/>
        </a:p>
      </dgm:t>
    </dgm:pt>
    <dgm:pt modelId="{80CB6320-8BC1-4B67-9AA1-42D46175C990}">
      <dgm:prSet/>
      <dgm:spPr/>
      <dgm:t>
        <a:bodyPr/>
        <a:lstStyle/>
        <a:p>
          <a:pPr rtl="0"/>
          <a:r>
            <a:rPr lang="en-IE" dirty="0" smtClean="0"/>
            <a:t>QA is a necessary part of our work</a:t>
          </a:r>
          <a:endParaRPr lang="en-IE" dirty="0"/>
        </a:p>
      </dgm:t>
    </dgm:pt>
    <dgm:pt modelId="{B679C407-C11A-45F2-BF24-50B1863E6491}" type="parTrans" cxnId="{A483356F-83A2-45BB-AC03-4F12E64960FE}">
      <dgm:prSet/>
      <dgm:spPr/>
      <dgm:t>
        <a:bodyPr/>
        <a:lstStyle/>
        <a:p>
          <a:endParaRPr lang="en-IE"/>
        </a:p>
      </dgm:t>
    </dgm:pt>
    <dgm:pt modelId="{232EE274-F12F-4603-8C4D-890223CEF8EB}" type="sibTrans" cxnId="{A483356F-83A2-45BB-AC03-4F12E64960FE}">
      <dgm:prSet/>
      <dgm:spPr/>
      <dgm:t>
        <a:bodyPr/>
        <a:lstStyle/>
        <a:p>
          <a:endParaRPr lang="en-IE"/>
        </a:p>
      </dgm:t>
    </dgm:pt>
    <dgm:pt modelId="{B39AF117-540E-411D-8E17-64ED427270F4}">
      <dgm:prSet/>
      <dgm:spPr/>
      <dgm:t>
        <a:bodyPr/>
        <a:lstStyle/>
        <a:p>
          <a:pPr rtl="0"/>
          <a:r>
            <a:rPr lang="en-IE" dirty="0" smtClean="0"/>
            <a:t>QA is proportionate and responsive</a:t>
          </a:r>
          <a:endParaRPr lang="en-IE" dirty="0"/>
        </a:p>
      </dgm:t>
    </dgm:pt>
    <dgm:pt modelId="{6999E91B-253C-4322-9E6B-9515E6E359A0}" type="parTrans" cxnId="{D369CCAB-225F-4948-8C46-46149188BCBE}">
      <dgm:prSet/>
      <dgm:spPr/>
      <dgm:t>
        <a:bodyPr/>
        <a:lstStyle/>
        <a:p>
          <a:endParaRPr lang="en-IE"/>
        </a:p>
      </dgm:t>
    </dgm:pt>
    <dgm:pt modelId="{94D7E502-B6A6-4975-B9D4-00AF17CD6BBD}" type="sibTrans" cxnId="{D369CCAB-225F-4948-8C46-46149188BCBE}">
      <dgm:prSet/>
      <dgm:spPr/>
      <dgm:t>
        <a:bodyPr/>
        <a:lstStyle/>
        <a:p>
          <a:endParaRPr lang="en-IE"/>
        </a:p>
      </dgm:t>
    </dgm:pt>
    <dgm:pt modelId="{3A1AD60D-1D66-4F1B-873B-98B556A29E02}">
      <dgm:prSet/>
      <dgm:spPr/>
      <dgm:t>
        <a:bodyPr/>
        <a:lstStyle/>
        <a:p>
          <a:pPr rtl="0"/>
          <a:r>
            <a:rPr lang="en-IE" dirty="0" smtClean="0"/>
            <a:t>QA is improvement focused and results in action</a:t>
          </a:r>
          <a:endParaRPr lang="en-IE" dirty="0"/>
        </a:p>
      </dgm:t>
    </dgm:pt>
    <dgm:pt modelId="{B3A96F12-12F2-438E-9BC4-141D8A847376}" type="parTrans" cxnId="{5E6700FC-2B9E-4879-A07F-1A71230B706A}">
      <dgm:prSet/>
      <dgm:spPr/>
      <dgm:t>
        <a:bodyPr/>
        <a:lstStyle/>
        <a:p>
          <a:endParaRPr lang="en-IE"/>
        </a:p>
      </dgm:t>
    </dgm:pt>
    <dgm:pt modelId="{869B02BE-749A-42DE-9A85-792709976442}" type="sibTrans" cxnId="{5E6700FC-2B9E-4879-A07F-1A71230B706A}">
      <dgm:prSet/>
      <dgm:spPr/>
      <dgm:t>
        <a:bodyPr/>
        <a:lstStyle/>
        <a:p>
          <a:endParaRPr lang="en-IE"/>
        </a:p>
      </dgm:t>
    </dgm:pt>
    <dgm:pt modelId="{7294C1C2-D504-4321-98F7-39D9B597D5CF}">
      <dgm:prSet/>
      <dgm:spPr/>
      <dgm:t>
        <a:bodyPr/>
        <a:lstStyle/>
        <a:p>
          <a:pPr rtl="0"/>
          <a:r>
            <a:rPr lang="en-IE" dirty="0" smtClean="0"/>
            <a:t>QA can involve a blend of formal and informal measures</a:t>
          </a:r>
          <a:endParaRPr lang="en-IE" dirty="0"/>
        </a:p>
      </dgm:t>
    </dgm:pt>
    <dgm:pt modelId="{5B6F21C5-2AC0-4502-9512-ADBED7318D7B}" type="parTrans" cxnId="{934ADC08-57CB-43DA-AA0E-3DD5E82D8C53}">
      <dgm:prSet/>
      <dgm:spPr/>
      <dgm:t>
        <a:bodyPr/>
        <a:lstStyle/>
        <a:p>
          <a:endParaRPr lang="en-IE"/>
        </a:p>
      </dgm:t>
    </dgm:pt>
    <dgm:pt modelId="{8890C4BC-A40A-4068-856F-46DFFA9EFF2B}" type="sibTrans" cxnId="{934ADC08-57CB-43DA-AA0E-3DD5E82D8C53}">
      <dgm:prSet/>
      <dgm:spPr/>
      <dgm:t>
        <a:bodyPr/>
        <a:lstStyle/>
        <a:p>
          <a:endParaRPr lang="en-IE"/>
        </a:p>
      </dgm:t>
    </dgm:pt>
    <dgm:pt modelId="{E8F63FE1-2C3B-4E2A-A477-CB16322335FA}">
      <dgm:prSet/>
      <dgm:spPr/>
      <dgm:t>
        <a:bodyPr/>
        <a:lstStyle/>
        <a:p>
          <a:pPr rtl="0"/>
          <a:r>
            <a:rPr lang="en-IE" dirty="0" smtClean="0"/>
            <a:t>QA involves ourselves and others</a:t>
          </a:r>
          <a:endParaRPr lang="en-IE" dirty="0"/>
        </a:p>
      </dgm:t>
    </dgm:pt>
    <dgm:pt modelId="{D2E49F2D-748B-4FE8-918E-C48F98200415}" type="parTrans" cxnId="{B4269994-B2BD-4207-B768-C9F47F23C19E}">
      <dgm:prSet/>
      <dgm:spPr/>
      <dgm:t>
        <a:bodyPr/>
        <a:lstStyle/>
        <a:p>
          <a:endParaRPr lang="en-IE"/>
        </a:p>
      </dgm:t>
    </dgm:pt>
    <dgm:pt modelId="{5A0ED27C-0C1D-448C-8F36-2C95A5F78DAD}" type="sibTrans" cxnId="{B4269994-B2BD-4207-B768-C9F47F23C19E}">
      <dgm:prSet/>
      <dgm:spPr/>
      <dgm:t>
        <a:bodyPr/>
        <a:lstStyle/>
        <a:p>
          <a:endParaRPr lang="en-IE"/>
        </a:p>
      </dgm:t>
    </dgm:pt>
    <dgm:pt modelId="{C80F2E48-918F-4F42-A428-332DD124F82C}" type="pres">
      <dgm:prSet presAssocID="{2700E65F-E98B-4550-9A67-98623EDB7BC2}" presName="diagram" presStyleCnt="0">
        <dgm:presLayoutVars>
          <dgm:dir/>
          <dgm:resizeHandles val="exact"/>
        </dgm:presLayoutVars>
      </dgm:prSet>
      <dgm:spPr/>
      <dgm:t>
        <a:bodyPr/>
        <a:lstStyle/>
        <a:p>
          <a:endParaRPr lang="en-IE"/>
        </a:p>
      </dgm:t>
    </dgm:pt>
    <dgm:pt modelId="{DCF6D45D-7A5E-4353-89B1-7D9D3E2C9159}" type="pres">
      <dgm:prSet presAssocID="{80CB6320-8BC1-4B67-9AA1-42D46175C990}" presName="node" presStyleLbl="node1" presStyleIdx="0" presStyleCnt="5">
        <dgm:presLayoutVars>
          <dgm:bulletEnabled val="1"/>
        </dgm:presLayoutVars>
      </dgm:prSet>
      <dgm:spPr/>
      <dgm:t>
        <a:bodyPr/>
        <a:lstStyle/>
        <a:p>
          <a:endParaRPr lang="en-IE"/>
        </a:p>
      </dgm:t>
    </dgm:pt>
    <dgm:pt modelId="{65E5E589-34E1-4667-9BE2-7653632A1C93}" type="pres">
      <dgm:prSet presAssocID="{232EE274-F12F-4603-8C4D-890223CEF8EB}" presName="sibTrans" presStyleCnt="0"/>
      <dgm:spPr/>
    </dgm:pt>
    <dgm:pt modelId="{40FB1B02-5193-4727-A922-457952518F92}" type="pres">
      <dgm:prSet presAssocID="{B39AF117-540E-411D-8E17-64ED427270F4}" presName="node" presStyleLbl="node1" presStyleIdx="1" presStyleCnt="5">
        <dgm:presLayoutVars>
          <dgm:bulletEnabled val="1"/>
        </dgm:presLayoutVars>
      </dgm:prSet>
      <dgm:spPr/>
      <dgm:t>
        <a:bodyPr/>
        <a:lstStyle/>
        <a:p>
          <a:endParaRPr lang="en-IE"/>
        </a:p>
      </dgm:t>
    </dgm:pt>
    <dgm:pt modelId="{F0B48248-B656-44AA-9922-A8BF7C5FC181}" type="pres">
      <dgm:prSet presAssocID="{94D7E502-B6A6-4975-B9D4-00AF17CD6BBD}" presName="sibTrans" presStyleCnt="0"/>
      <dgm:spPr/>
    </dgm:pt>
    <dgm:pt modelId="{0D9998E9-0C95-46C5-B1CD-86F98BF60FCA}" type="pres">
      <dgm:prSet presAssocID="{3A1AD60D-1D66-4F1B-873B-98B556A29E02}" presName="node" presStyleLbl="node1" presStyleIdx="2" presStyleCnt="5">
        <dgm:presLayoutVars>
          <dgm:bulletEnabled val="1"/>
        </dgm:presLayoutVars>
      </dgm:prSet>
      <dgm:spPr/>
      <dgm:t>
        <a:bodyPr/>
        <a:lstStyle/>
        <a:p>
          <a:endParaRPr lang="en-IE"/>
        </a:p>
      </dgm:t>
    </dgm:pt>
    <dgm:pt modelId="{F3476CA5-F8CE-4034-8AEC-3B6FF637ACA8}" type="pres">
      <dgm:prSet presAssocID="{869B02BE-749A-42DE-9A85-792709976442}" presName="sibTrans" presStyleCnt="0"/>
      <dgm:spPr/>
    </dgm:pt>
    <dgm:pt modelId="{A00FB8E9-A749-4153-98AF-3450B6E12A9D}" type="pres">
      <dgm:prSet presAssocID="{7294C1C2-D504-4321-98F7-39D9B597D5CF}" presName="node" presStyleLbl="node1" presStyleIdx="3" presStyleCnt="5">
        <dgm:presLayoutVars>
          <dgm:bulletEnabled val="1"/>
        </dgm:presLayoutVars>
      </dgm:prSet>
      <dgm:spPr/>
      <dgm:t>
        <a:bodyPr/>
        <a:lstStyle/>
        <a:p>
          <a:endParaRPr lang="en-IE"/>
        </a:p>
      </dgm:t>
    </dgm:pt>
    <dgm:pt modelId="{E6479D83-EFA5-4F34-88FD-64C01B5634C4}" type="pres">
      <dgm:prSet presAssocID="{8890C4BC-A40A-4068-856F-46DFFA9EFF2B}" presName="sibTrans" presStyleCnt="0"/>
      <dgm:spPr/>
    </dgm:pt>
    <dgm:pt modelId="{2D236C85-07A2-4397-BEC4-1AE09AEDB0E2}" type="pres">
      <dgm:prSet presAssocID="{E8F63FE1-2C3B-4E2A-A477-CB16322335FA}" presName="node" presStyleLbl="node1" presStyleIdx="4" presStyleCnt="5">
        <dgm:presLayoutVars>
          <dgm:bulletEnabled val="1"/>
        </dgm:presLayoutVars>
      </dgm:prSet>
      <dgm:spPr/>
      <dgm:t>
        <a:bodyPr/>
        <a:lstStyle/>
        <a:p>
          <a:endParaRPr lang="en-IE"/>
        </a:p>
      </dgm:t>
    </dgm:pt>
  </dgm:ptLst>
  <dgm:cxnLst>
    <dgm:cxn modelId="{D369CCAB-225F-4948-8C46-46149188BCBE}" srcId="{2700E65F-E98B-4550-9A67-98623EDB7BC2}" destId="{B39AF117-540E-411D-8E17-64ED427270F4}" srcOrd="1" destOrd="0" parTransId="{6999E91B-253C-4322-9E6B-9515E6E359A0}" sibTransId="{94D7E502-B6A6-4975-B9D4-00AF17CD6BBD}"/>
    <dgm:cxn modelId="{A4ED5B76-3967-46A5-B9BE-8F2077E605D7}" type="presOf" srcId="{B39AF117-540E-411D-8E17-64ED427270F4}" destId="{40FB1B02-5193-4727-A922-457952518F92}" srcOrd="0" destOrd="0" presId="urn:microsoft.com/office/officeart/2005/8/layout/default"/>
    <dgm:cxn modelId="{24ED7A12-EA81-4087-957C-491FB7C94FF9}" type="presOf" srcId="{3A1AD60D-1D66-4F1B-873B-98B556A29E02}" destId="{0D9998E9-0C95-46C5-B1CD-86F98BF60FCA}" srcOrd="0" destOrd="0" presId="urn:microsoft.com/office/officeart/2005/8/layout/default"/>
    <dgm:cxn modelId="{0D28DAD9-BF8C-449A-B0B2-5C6675C2D1B8}" type="presOf" srcId="{E8F63FE1-2C3B-4E2A-A477-CB16322335FA}" destId="{2D236C85-07A2-4397-BEC4-1AE09AEDB0E2}" srcOrd="0" destOrd="0" presId="urn:microsoft.com/office/officeart/2005/8/layout/default"/>
    <dgm:cxn modelId="{B4269994-B2BD-4207-B768-C9F47F23C19E}" srcId="{2700E65F-E98B-4550-9A67-98623EDB7BC2}" destId="{E8F63FE1-2C3B-4E2A-A477-CB16322335FA}" srcOrd="4" destOrd="0" parTransId="{D2E49F2D-748B-4FE8-918E-C48F98200415}" sibTransId="{5A0ED27C-0C1D-448C-8F36-2C95A5F78DAD}"/>
    <dgm:cxn modelId="{934ADC08-57CB-43DA-AA0E-3DD5E82D8C53}" srcId="{2700E65F-E98B-4550-9A67-98623EDB7BC2}" destId="{7294C1C2-D504-4321-98F7-39D9B597D5CF}" srcOrd="3" destOrd="0" parTransId="{5B6F21C5-2AC0-4502-9512-ADBED7318D7B}" sibTransId="{8890C4BC-A40A-4068-856F-46DFFA9EFF2B}"/>
    <dgm:cxn modelId="{9B9A2E5C-A41F-47E3-8DE8-459F8A0887F3}" type="presOf" srcId="{80CB6320-8BC1-4B67-9AA1-42D46175C990}" destId="{DCF6D45D-7A5E-4353-89B1-7D9D3E2C9159}" srcOrd="0" destOrd="0" presId="urn:microsoft.com/office/officeart/2005/8/layout/default"/>
    <dgm:cxn modelId="{9EC1EED7-7666-4D84-926E-216A01CD28FA}" type="presOf" srcId="{7294C1C2-D504-4321-98F7-39D9B597D5CF}" destId="{A00FB8E9-A749-4153-98AF-3450B6E12A9D}" srcOrd="0" destOrd="0" presId="urn:microsoft.com/office/officeart/2005/8/layout/default"/>
    <dgm:cxn modelId="{03CE45B9-F9C2-4A71-A796-1076F17D55F2}" type="presOf" srcId="{2700E65F-E98B-4550-9A67-98623EDB7BC2}" destId="{C80F2E48-918F-4F42-A428-332DD124F82C}" srcOrd="0" destOrd="0" presId="urn:microsoft.com/office/officeart/2005/8/layout/default"/>
    <dgm:cxn modelId="{A483356F-83A2-45BB-AC03-4F12E64960FE}" srcId="{2700E65F-E98B-4550-9A67-98623EDB7BC2}" destId="{80CB6320-8BC1-4B67-9AA1-42D46175C990}" srcOrd="0" destOrd="0" parTransId="{B679C407-C11A-45F2-BF24-50B1863E6491}" sibTransId="{232EE274-F12F-4603-8C4D-890223CEF8EB}"/>
    <dgm:cxn modelId="{5E6700FC-2B9E-4879-A07F-1A71230B706A}" srcId="{2700E65F-E98B-4550-9A67-98623EDB7BC2}" destId="{3A1AD60D-1D66-4F1B-873B-98B556A29E02}" srcOrd="2" destOrd="0" parTransId="{B3A96F12-12F2-438E-9BC4-141D8A847376}" sibTransId="{869B02BE-749A-42DE-9A85-792709976442}"/>
    <dgm:cxn modelId="{1DF7B6D3-DA55-4BE2-9091-2ABDADD1CA73}" type="presParOf" srcId="{C80F2E48-918F-4F42-A428-332DD124F82C}" destId="{DCF6D45D-7A5E-4353-89B1-7D9D3E2C9159}" srcOrd="0" destOrd="0" presId="urn:microsoft.com/office/officeart/2005/8/layout/default"/>
    <dgm:cxn modelId="{34D4396B-A63C-4B0D-8001-E02AC0EADAC9}" type="presParOf" srcId="{C80F2E48-918F-4F42-A428-332DD124F82C}" destId="{65E5E589-34E1-4667-9BE2-7653632A1C93}" srcOrd="1" destOrd="0" presId="urn:microsoft.com/office/officeart/2005/8/layout/default"/>
    <dgm:cxn modelId="{72C30458-8634-4AA2-B7A1-11ABE10C8490}" type="presParOf" srcId="{C80F2E48-918F-4F42-A428-332DD124F82C}" destId="{40FB1B02-5193-4727-A922-457952518F92}" srcOrd="2" destOrd="0" presId="urn:microsoft.com/office/officeart/2005/8/layout/default"/>
    <dgm:cxn modelId="{9240D0FA-5ABE-40B3-ABCA-D319F45B0FA6}" type="presParOf" srcId="{C80F2E48-918F-4F42-A428-332DD124F82C}" destId="{F0B48248-B656-44AA-9922-A8BF7C5FC181}" srcOrd="3" destOrd="0" presId="urn:microsoft.com/office/officeart/2005/8/layout/default"/>
    <dgm:cxn modelId="{86F305F0-B293-4D00-BD05-90ED71A2BEF0}" type="presParOf" srcId="{C80F2E48-918F-4F42-A428-332DD124F82C}" destId="{0D9998E9-0C95-46C5-B1CD-86F98BF60FCA}" srcOrd="4" destOrd="0" presId="urn:microsoft.com/office/officeart/2005/8/layout/default"/>
    <dgm:cxn modelId="{FE0300FA-744B-48AB-9661-27867A44603D}" type="presParOf" srcId="{C80F2E48-918F-4F42-A428-332DD124F82C}" destId="{F3476CA5-F8CE-4034-8AEC-3B6FF637ACA8}" srcOrd="5" destOrd="0" presId="urn:microsoft.com/office/officeart/2005/8/layout/default"/>
    <dgm:cxn modelId="{18F530DB-3AB4-41DD-9120-D843CEC5423B}" type="presParOf" srcId="{C80F2E48-918F-4F42-A428-332DD124F82C}" destId="{A00FB8E9-A749-4153-98AF-3450B6E12A9D}" srcOrd="6" destOrd="0" presId="urn:microsoft.com/office/officeart/2005/8/layout/default"/>
    <dgm:cxn modelId="{A55C7B28-97DA-4C9E-9362-B42434A0722B}" type="presParOf" srcId="{C80F2E48-918F-4F42-A428-332DD124F82C}" destId="{E6479D83-EFA5-4F34-88FD-64C01B5634C4}" srcOrd="7" destOrd="0" presId="urn:microsoft.com/office/officeart/2005/8/layout/default"/>
    <dgm:cxn modelId="{6B80DD81-DD56-4367-A3FD-DCC395194626}" type="presParOf" srcId="{C80F2E48-918F-4F42-A428-332DD124F82C}" destId="{2D236C85-07A2-4397-BEC4-1AE09AEDB0E2}"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4CC50F-F4D1-4579-A5BE-D044AAD8C5C6}" type="doc">
      <dgm:prSet loTypeId="urn:microsoft.com/office/officeart/2005/8/layout/venn2" loCatId="relationship" qsTypeId="urn:microsoft.com/office/officeart/2005/8/quickstyle/simple2" qsCatId="simple" csTypeId="urn:microsoft.com/office/officeart/2005/8/colors/accent1_2" csCatId="accent1" phldr="1"/>
      <dgm:spPr/>
      <dgm:t>
        <a:bodyPr/>
        <a:lstStyle/>
        <a:p>
          <a:endParaRPr lang="en-IE"/>
        </a:p>
      </dgm:t>
    </dgm:pt>
    <dgm:pt modelId="{1404892D-BC29-4BBF-BC92-5AB3A7D7FB66}">
      <dgm:prSet custT="1"/>
      <dgm:spPr/>
      <dgm:t>
        <a:bodyPr/>
        <a:lstStyle/>
        <a:p>
          <a:pPr rtl="0"/>
          <a:r>
            <a:rPr lang="en-IE" sz="2400" dirty="0" smtClean="0">
              <a:solidFill>
                <a:schemeClr val="tx1"/>
              </a:solidFill>
            </a:rPr>
            <a:t>Inspection Impact</a:t>
          </a:r>
          <a:endParaRPr lang="en-IE" sz="2400" dirty="0">
            <a:solidFill>
              <a:schemeClr val="tx1"/>
            </a:solidFill>
          </a:endParaRPr>
        </a:p>
      </dgm:t>
    </dgm:pt>
    <dgm:pt modelId="{0AD9A7B0-0340-4CE5-887D-FE6D1B237D92}" type="parTrans" cxnId="{4A9E256F-22DA-40C6-8F16-821E8AD0406E}">
      <dgm:prSet/>
      <dgm:spPr/>
      <dgm:t>
        <a:bodyPr/>
        <a:lstStyle/>
        <a:p>
          <a:endParaRPr lang="en-IE"/>
        </a:p>
      </dgm:t>
    </dgm:pt>
    <dgm:pt modelId="{012E4752-4450-4AF9-99AF-A4FCFA7A2F3D}" type="sibTrans" cxnId="{4A9E256F-22DA-40C6-8F16-821E8AD0406E}">
      <dgm:prSet/>
      <dgm:spPr/>
      <dgm:t>
        <a:bodyPr/>
        <a:lstStyle/>
        <a:p>
          <a:endParaRPr lang="en-IE"/>
        </a:p>
      </dgm:t>
    </dgm:pt>
    <dgm:pt modelId="{F9BD1600-5254-4EA7-8FF0-0E98BEEC3F87}">
      <dgm:prSet custT="1"/>
      <dgm:spPr>
        <a:solidFill>
          <a:schemeClr val="accent1">
            <a:lumMod val="60000"/>
            <a:lumOff val="40000"/>
          </a:schemeClr>
        </a:solidFill>
      </dgm:spPr>
      <dgm:t>
        <a:bodyPr/>
        <a:lstStyle/>
        <a:p>
          <a:pPr rtl="0"/>
          <a:r>
            <a:rPr lang="en-IE" sz="2000" dirty="0" smtClean="0">
              <a:solidFill>
                <a:schemeClr val="tx1"/>
              </a:solidFill>
            </a:rPr>
            <a:t>Inspection Processes &amp; Procedures</a:t>
          </a:r>
          <a:endParaRPr lang="en-IE" sz="2000" dirty="0">
            <a:solidFill>
              <a:schemeClr val="tx1"/>
            </a:solidFill>
          </a:endParaRPr>
        </a:p>
      </dgm:t>
    </dgm:pt>
    <dgm:pt modelId="{4EFCC9D5-96A1-4B2B-9942-BC59D7CE6E87}" type="parTrans" cxnId="{1147EFF2-A412-4469-9E4D-D804421139A4}">
      <dgm:prSet/>
      <dgm:spPr/>
      <dgm:t>
        <a:bodyPr/>
        <a:lstStyle/>
        <a:p>
          <a:endParaRPr lang="en-IE"/>
        </a:p>
      </dgm:t>
    </dgm:pt>
    <dgm:pt modelId="{E4CECFB8-620B-4A98-8A2A-AC86E50A8C2B}" type="sibTrans" cxnId="{1147EFF2-A412-4469-9E4D-D804421139A4}">
      <dgm:prSet/>
      <dgm:spPr/>
      <dgm:t>
        <a:bodyPr/>
        <a:lstStyle/>
        <a:p>
          <a:endParaRPr lang="en-IE"/>
        </a:p>
      </dgm:t>
    </dgm:pt>
    <dgm:pt modelId="{8E37BBA9-B78F-4F27-8F4C-8A1AA872374F}">
      <dgm:prSet custT="1"/>
      <dgm:spPr>
        <a:solidFill>
          <a:schemeClr val="accent6">
            <a:lumMod val="40000"/>
            <a:lumOff val="60000"/>
          </a:schemeClr>
        </a:solidFill>
      </dgm:spPr>
      <dgm:t>
        <a:bodyPr/>
        <a:lstStyle/>
        <a:p>
          <a:pPr rtl="0"/>
          <a:r>
            <a:rPr lang="en-IE" sz="2000" dirty="0" smtClean="0">
              <a:solidFill>
                <a:schemeClr val="tx1"/>
              </a:solidFill>
            </a:rPr>
            <a:t>Professional Practice Standards &amp; Benchmarks</a:t>
          </a:r>
          <a:endParaRPr lang="en-IE" sz="2000" dirty="0">
            <a:solidFill>
              <a:schemeClr val="tx1"/>
            </a:solidFill>
          </a:endParaRPr>
        </a:p>
      </dgm:t>
    </dgm:pt>
    <dgm:pt modelId="{2CADE39F-89C4-44A4-A023-3B648AA3B456}" type="parTrans" cxnId="{7D4D92AC-0B32-4A41-A889-D1960031055A}">
      <dgm:prSet/>
      <dgm:spPr/>
      <dgm:t>
        <a:bodyPr/>
        <a:lstStyle/>
        <a:p>
          <a:endParaRPr lang="en-IE"/>
        </a:p>
      </dgm:t>
    </dgm:pt>
    <dgm:pt modelId="{4FF61EBA-1D01-483B-AB6B-9A9496DC5A99}" type="sibTrans" cxnId="{7D4D92AC-0B32-4A41-A889-D1960031055A}">
      <dgm:prSet/>
      <dgm:spPr/>
      <dgm:t>
        <a:bodyPr/>
        <a:lstStyle/>
        <a:p>
          <a:endParaRPr lang="en-IE"/>
        </a:p>
      </dgm:t>
    </dgm:pt>
    <dgm:pt modelId="{D95A3645-F17D-4C5D-956F-EACAADA234F3}">
      <dgm:prSet custT="1"/>
      <dgm:spPr>
        <a:solidFill>
          <a:schemeClr val="accent6">
            <a:lumMod val="20000"/>
            <a:lumOff val="80000"/>
          </a:schemeClr>
        </a:solidFill>
      </dgm:spPr>
      <dgm:t>
        <a:bodyPr/>
        <a:lstStyle/>
        <a:p>
          <a:pPr rtl="0"/>
          <a:r>
            <a:rPr lang="en-IE" sz="2400" dirty="0" smtClean="0">
              <a:solidFill>
                <a:schemeClr val="tx1"/>
              </a:solidFill>
            </a:rPr>
            <a:t>Quality Assurance</a:t>
          </a:r>
          <a:endParaRPr lang="en-IE" sz="2400" dirty="0">
            <a:solidFill>
              <a:schemeClr val="tx1"/>
            </a:solidFill>
          </a:endParaRPr>
        </a:p>
      </dgm:t>
    </dgm:pt>
    <dgm:pt modelId="{12D3CA42-F2D0-4D8C-A70D-30CF531781A4}" type="parTrans" cxnId="{FCEB20DA-6248-4E83-A595-F87AB6EBBFC8}">
      <dgm:prSet/>
      <dgm:spPr/>
      <dgm:t>
        <a:bodyPr/>
        <a:lstStyle/>
        <a:p>
          <a:endParaRPr lang="en-IE"/>
        </a:p>
      </dgm:t>
    </dgm:pt>
    <dgm:pt modelId="{D1FF0CE7-DBE6-4896-B00D-BB10B279D2E0}" type="sibTrans" cxnId="{FCEB20DA-6248-4E83-A595-F87AB6EBBFC8}">
      <dgm:prSet/>
      <dgm:spPr/>
      <dgm:t>
        <a:bodyPr/>
        <a:lstStyle/>
        <a:p>
          <a:endParaRPr lang="en-IE"/>
        </a:p>
      </dgm:t>
    </dgm:pt>
    <dgm:pt modelId="{11E239C8-C4C8-4D16-8943-4B9732540D1D}" type="pres">
      <dgm:prSet presAssocID="{9F4CC50F-F4D1-4579-A5BE-D044AAD8C5C6}" presName="Name0" presStyleCnt="0">
        <dgm:presLayoutVars>
          <dgm:chMax val="7"/>
          <dgm:resizeHandles val="exact"/>
        </dgm:presLayoutVars>
      </dgm:prSet>
      <dgm:spPr/>
      <dgm:t>
        <a:bodyPr/>
        <a:lstStyle/>
        <a:p>
          <a:endParaRPr lang="en-IE"/>
        </a:p>
      </dgm:t>
    </dgm:pt>
    <dgm:pt modelId="{0584C864-07F7-4FBA-A0F1-087A1D5500FA}" type="pres">
      <dgm:prSet presAssocID="{9F4CC50F-F4D1-4579-A5BE-D044AAD8C5C6}" presName="comp1" presStyleCnt="0"/>
      <dgm:spPr/>
    </dgm:pt>
    <dgm:pt modelId="{E31B0EC5-AC8B-4F5F-BB33-75573396DE16}" type="pres">
      <dgm:prSet presAssocID="{9F4CC50F-F4D1-4579-A5BE-D044AAD8C5C6}" presName="circle1" presStyleLbl="node1" presStyleIdx="0" presStyleCnt="4" custScaleX="159177"/>
      <dgm:spPr/>
      <dgm:t>
        <a:bodyPr/>
        <a:lstStyle/>
        <a:p>
          <a:endParaRPr lang="en-IE"/>
        </a:p>
      </dgm:t>
    </dgm:pt>
    <dgm:pt modelId="{9358B644-9081-492E-8B48-01DCD3E6B235}" type="pres">
      <dgm:prSet presAssocID="{9F4CC50F-F4D1-4579-A5BE-D044AAD8C5C6}" presName="c1text" presStyleLbl="node1" presStyleIdx="0" presStyleCnt="4">
        <dgm:presLayoutVars>
          <dgm:bulletEnabled val="1"/>
        </dgm:presLayoutVars>
      </dgm:prSet>
      <dgm:spPr/>
      <dgm:t>
        <a:bodyPr/>
        <a:lstStyle/>
        <a:p>
          <a:endParaRPr lang="en-IE"/>
        </a:p>
      </dgm:t>
    </dgm:pt>
    <dgm:pt modelId="{472C26C8-1900-40A5-85D7-BFCB077361B9}" type="pres">
      <dgm:prSet presAssocID="{9F4CC50F-F4D1-4579-A5BE-D044AAD8C5C6}" presName="comp2" presStyleCnt="0"/>
      <dgm:spPr/>
    </dgm:pt>
    <dgm:pt modelId="{FBB66267-7ECB-45BE-B6CD-126033B9AED2}" type="pres">
      <dgm:prSet presAssocID="{9F4CC50F-F4D1-4579-A5BE-D044AAD8C5C6}" presName="circle2" presStyleLbl="node1" presStyleIdx="1" presStyleCnt="4" custScaleX="165448" custScaleY="102397" custLinFactNeighborX="-466" custLinFactNeighborY="-233"/>
      <dgm:spPr/>
      <dgm:t>
        <a:bodyPr/>
        <a:lstStyle/>
        <a:p>
          <a:endParaRPr lang="en-IE"/>
        </a:p>
      </dgm:t>
    </dgm:pt>
    <dgm:pt modelId="{29AD9122-9944-4643-8059-F64FC1402C5E}" type="pres">
      <dgm:prSet presAssocID="{9F4CC50F-F4D1-4579-A5BE-D044AAD8C5C6}" presName="c2text" presStyleLbl="node1" presStyleIdx="1" presStyleCnt="4">
        <dgm:presLayoutVars>
          <dgm:bulletEnabled val="1"/>
        </dgm:presLayoutVars>
      </dgm:prSet>
      <dgm:spPr/>
      <dgm:t>
        <a:bodyPr/>
        <a:lstStyle/>
        <a:p>
          <a:endParaRPr lang="en-IE"/>
        </a:p>
      </dgm:t>
    </dgm:pt>
    <dgm:pt modelId="{DB0D66E6-36F0-452A-ADB9-1A1D391F9964}" type="pres">
      <dgm:prSet presAssocID="{9F4CC50F-F4D1-4579-A5BE-D044AAD8C5C6}" presName="comp3" presStyleCnt="0"/>
      <dgm:spPr/>
    </dgm:pt>
    <dgm:pt modelId="{F36D49AB-ECA0-4924-A6D3-6D5879C8BE12}" type="pres">
      <dgm:prSet presAssocID="{9F4CC50F-F4D1-4579-A5BE-D044AAD8C5C6}" presName="circle3" presStyleLbl="node1" presStyleIdx="2" presStyleCnt="4" custScaleX="154170"/>
      <dgm:spPr/>
      <dgm:t>
        <a:bodyPr/>
        <a:lstStyle/>
        <a:p>
          <a:endParaRPr lang="en-IE"/>
        </a:p>
      </dgm:t>
    </dgm:pt>
    <dgm:pt modelId="{FBDB69D0-51D0-42FE-98E9-95E7DC54F52C}" type="pres">
      <dgm:prSet presAssocID="{9F4CC50F-F4D1-4579-A5BE-D044AAD8C5C6}" presName="c3text" presStyleLbl="node1" presStyleIdx="2" presStyleCnt="4">
        <dgm:presLayoutVars>
          <dgm:bulletEnabled val="1"/>
        </dgm:presLayoutVars>
      </dgm:prSet>
      <dgm:spPr/>
      <dgm:t>
        <a:bodyPr/>
        <a:lstStyle/>
        <a:p>
          <a:endParaRPr lang="en-IE"/>
        </a:p>
      </dgm:t>
    </dgm:pt>
    <dgm:pt modelId="{AEA0438B-E93B-4D7E-8A3E-B889957FFD69}" type="pres">
      <dgm:prSet presAssocID="{9F4CC50F-F4D1-4579-A5BE-D044AAD8C5C6}" presName="comp4" presStyleCnt="0"/>
      <dgm:spPr/>
    </dgm:pt>
    <dgm:pt modelId="{BB8B6E62-4F85-4D3D-B45C-B15954E1F688}" type="pres">
      <dgm:prSet presAssocID="{9F4CC50F-F4D1-4579-A5BE-D044AAD8C5C6}" presName="circle4" presStyleLbl="node1" presStyleIdx="3" presStyleCnt="4" custLinFactNeighborX="473" custLinFactNeighborY="-473"/>
      <dgm:spPr/>
      <dgm:t>
        <a:bodyPr/>
        <a:lstStyle/>
        <a:p>
          <a:endParaRPr lang="en-IE"/>
        </a:p>
      </dgm:t>
    </dgm:pt>
    <dgm:pt modelId="{EAB78275-1E3D-430A-87C5-63719917B63B}" type="pres">
      <dgm:prSet presAssocID="{9F4CC50F-F4D1-4579-A5BE-D044AAD8C5C6}" presName="c4text" presStyleLbl="node1" presStyleIdx="3" presStyleCnt="4">
        <dgm:presLayoutVars>
          <dgm:bulletEnabled val="1"/>
        </dgm:presLayoutVars>
      </dgm:prSet>
      <dgm:spPr/>
      <dgm:t>
        <a:bodyPr/>
        <a:lstStyle/>
        <a:p>
          <a:endParaRPr lang="en-IE"/>
        </a:p>
      </dgm:t>
    </dgm:pt>
  </dgm:ptLst>
  <dgm:cxnLst>
    <dgm:cxn modelId="{C777F48F-8731-4C49-B969-E712C8594177}" type="presOf" srcId="{F9BD1600-5254-4EA7-8FF0-0E98BEEC3F87}" destId="{29AD9122-9944-4643-8059-F64FC1402C5E}" srcOrd="1" destOrd="0" presId="urn:microsoft.com/office/officeart/2005/8/layout/venn2"/>
    <dgm:cxn modelId="{7D4D92AC-0B32-4A41-A889-D1960031055A}" srcId="{9F4CC50F-F4D1-4579-A5BE-D044AAD8C5C6}" destId="{8E37BBA9-B78F-4F27-8F4C-8A1AA872374F}" srcOrd="2" destOrd="0" parTransId="{2CADE39F-89C4-44A4-A023-3B648AA3B456}" sibTransId="{4FF61EBA-1D01-483B-AB6B-9A9496DC5A99}"/>
    <dgm:cxn modelId="{2538D74E-6387-4C2A-AF4B-D978B6179569}" type="presOf" srcId="{D95A3645-F17D-4C5D-956F-EACAADA234F3}" destId="{EAB78275-1E3D-430A-87C5-63719917B63B}" srcOrd="1" destOrd="0" presId="urn:microsoft.com/office/officeart/2005/8/layout/venn2"/>
    <dgm:cxn modelId="{A3711D0E-8D97-4A68-8BDB-0E8EA74FFDBA}" type="presOf" srcId="{D95A3645-F17D-4C5D-956F-EACAADA234F3}" destId="{BB8B6E62-4F85-4D3D-B45C-B15954E1F688}" srcOrd="0" destOrd="0" presId="urn:microsoft.com/office/officeart/2005/8/layout/venn2"/>
    <dgm:cxn modelId="{B3F31DE3-8AA3-4241-9020-3E5A3592A217}" type="presOf" srcId="{9F4CC50F-F4D1-4579-A5BE-D044AAD8C5C6}" destId="{11E239C8-C4C8-4D16-8943-4B9732540D1D}" srcOrd="0" destOrd="0" presId="urn:microsoft.com/office/officeart/2005/8/layout/venn2"/>
    <dgm:cxn modelId="{BA971B02-5250-4752-BC1E-9BF52357BD74}" type="presOf" srcId="{1404892D-BC29-4BBF-BC92-5AB3A7D7FB66}" destId="{9358B644-9081-492E-8B48-01DCD3E6B235}" srcOrd="1" destOrd="0" presId="urn:microsoft.com/office/officeart/2005/8/layout/venn2"/>
    <dgm:cxn modelId="{6C9A7BFA-3801-4A05-861A-000942914074}" type="presOf" srcId="{8E37BBA9-B78F-4F27-8F4C-8A1AA872374F}" destId="{FBDB69D0-51D0-42FE-98E9-95E7DC54F52C}" srcOrd="1" destOrd="0" presId="urn:microsoft.com/office/officeart/2005/8/layout/venn2"/>
    <dgm:cxn modelId="{87F7EB6D-7ECE-4A61-82AC-BD03D03E58C1}" type="presOf" srcId="{1404892D-BC29-4BBF-BC92-5AB3A7D7FB66}" destId="{E31B0EC5-AC8B-4F5F-BB33-75573396DE16}" srcOrd="0" destOrd="0" presId="urn:microsoft.com/office/officeart/2005/8/layout/venn2"/>
    <dgm:cxn modelId="{FCEB20DA-6248-4E83-A595-F87AB6EBBFC8}" srcId="{9F4CC50F-F4D1-4579-A5BE-D044AAD8C5C6}" destId="{D95A3645-F17D-4C5D-956F-EACAADA234F3}" srcOrd="3" destOrd="0" parTransId="{12D3CA42-F2D0-4D8C-A70D-30CF531781A4}" sibTransId="{D1FF0CE7-DBE6-4896-B00D-BB10B279D2E0}"/>
    <dgm:cxn modelId="{35F79161-B7F5-42AE-BBCE-839EE5443CCE}" type="presOf" srcId="{8E37BBA9-B78F-4F27-8F4C-8A1AA872374F}" destId="{F36D49AB-ECA0-4924-A6D3-6D5879C8BE12}" srcOrd="0" destOrd="0" presId="urn:microsoft.com/office/officeart/2005/8/layout/venn2"/>
    <dgm:cxn modelId="{4A9E256F-22DA-40C6-8F16-821E8AD0406E}" srcId="{9F4CC50F-F4D1-4579-A5BE-D044AAD8C5C6}" destId="{1404892D-BC29-4BBF-BC92-5AB3A7D7FB66}" srcOrd="0" destOrd="0" parTransId="{0AD9A7B0-0340-4CE5-887D-FE6D1B237D92}" sibTransId="{012E4752-4450-4AF9-99AF-A4FCFA7A2F3D}"/>
    <dgm:cxn modelId="{A0DD56D8-2229-4DC3-AA4C-32DB6E8D0AC4}" type="presOf" srcId="{F9BD1600-5254-4EA7-8FF0-0E98BEEC3F87}" destId="{FBB66267-7ECB-45BE-B6CD-126033B9AED2}" srcOrd="0" destOrd="0" presId="urn:microsoft.com/office/officeart/2005/8/layout/venn2"/>
    <dgm:cxn modelId="{1147EFF2-A412-4469-9E4D-D804421139A4}" srcId="{9F4CC50F-F4D1-4579-A5BE-D044AAD8C5C6}" destId="{F9BD1600-5254-4EA7-8FF0-0E98BEEC3F87}" srcOrd="1" destOrd="0" parTransId="{4EFCC9D5-96A1-4B2B-9942-BC59D7CE6E87}" sibTransId="{E4CECFB8-620B-4A98-8A2A-AC86E50A8C2B}"/>
    <dgm:cxn modelId="{FFA0110B-AF40-4E19-BC0D-A5A0A418E94A}" type="presParOf" srcId="{11E239C8-C4C8-4D16-8943-4B9732540D1D}" destId="{0584C864-07F7-4FBA-A0F1-087A1D5500FA}" srcOrd="0" destOrd="0" presId="urn:microsoft.com/office/officeart/2005/8/layout/venn2"/>
    <dgm:cxn modelId="{BE454461-3F50-4CD0-B0EF-7490F9960DC0}" type="presParOf" srcId="{0584C864-07F7-4FBA-A0F1-087A1D5500FA}" destId="{E31B0EC5-AC8B-4F5F-BB33-75573396DE16}" srcOrd="0" destOrd="0" presId="urn:microsoft.com/office/officeart/2005/8/layout/venn2"/>
    <dgm:cxn modelId="{B24BC9AC-DB40-446A-B097-1CEA57F4624F}" type="presParOf" srcId="{0584C864-07F7-4FBA-A0F1-087A1D5500FA}" destId="{9358B644-9081-492E-8B48-01DCD3E6B235}" srcOrd="1" destOrd="0" presId="urn:microsoft.com/office/officeart/2005/8/layout/venn2"/>
    <dgm:cxn modelId="{D5B501A8-E5BF-414A-8B2B-1D051F68F5FA}" type="presParOf" srcId="{11E239C8-C4C8-4D16-8943-4B9732540D1D}" destId="{472C26C8-1900-40A5-85D7-BFCB077361B9}" srcOrd="1" destOrd="0" presId="urn:microsoft.com/office/officeart/2005/8/layout/venn2"/>
    <dgm:cxn modelId="{1CBBA955-4705-4C78-B757-7A12C1AAF43B}" type="presParOf" srcId="{472C26C8-1900-40A5-85D7-BFCB077361B9}" destId="{FBB66267-7ECB-45BE-B6CD-126033B9AED2}" srcOrd="0" destOrd="0" presId="urn:microsoft.com/office/officeart/2005/8/layout/venn2"/>
    <dgm:cxn modelId="{79587C67-29F4-4137-A780-81B94BDA0993}" type="presParOf" srcId="{472C26C8-1900-40A5-85D7-BFCB077361B9}" destId="{29AD9122-9944-4643-8059-F64FC1402C5E}" srcOrd="1" destOrd="0" presId="urn:microsoft.com/office/officeart/2005/8/layout/venn2"/>
    <dgm:cxn modelId="{84FC9DE3-174F-4661-89CB-E324424D7D6C}" type="presParOf" srcId="{11E239C8-C4C8-4D16-8943-4B9732540D1D}" destId="{DB0D66E6-36F0-452A-ADB9-1A1D391F9964}" srcOrd="2" destOrd="0" presId="urn:microsoft.com/office/officeart/2005/8/layout/venn2"/>
    <dgm:cxn modelId="{A0F26700-BA0E-49B6-8B91-DB0E08A77EBC}" type="presParOf" srcId="{DB0D66E6-36F0-452A-ADB9-1A1D391F9964}" destId="{F36D49AB-ECA0-4924-A6D3-6D5879C8BE12}" srcOrd="0" destOrd="0" presId="urn:microsoft.com/office/officeart/2005/8/layout/venn2"/>
    <dgm:cxn modelId="{7E8BF514-BDE8-48F4-BDE8-4FE7578DBBA6}" type="presParOf" srcId="{DB0D66E6-36F0-452A-ADB9-1A1D391F9964}" destId="{FBDB69D0-51D0-42FE-98E9-95E7DC54F52C}" srcOrd="1" destOrd="0" presId="urn:microsoft.com/office/officeart/2005/8/layout/venn2"/>
    <dgm:cxn modelId="{52EFC44E-83A4-40AA-B77C-1454ECC821CA}" type="presParOf" srcId="{11E239C8-C4C8-4D16-8943-4B9732540D1D}" destId="{AEA0438B-E93B-4D7E-8A3E-B889957FFD69}" srcOrd="3" destOrd="0" presId="urn:microsoft.com/office/officeart/2005/8/layout/venn2"/>
    <dgm:cxn modelId="{914CDBE4-2602-4448-8A0F-75FD3E8064FD}" type="presParOf" srcId="{AEA0438B-E93B-4D7E-8A3E-B889957FFD69}" destId="{BB8B6E62-4F85-4D3D-B45C-B15954E1F688}" srcOrd="0" destOrd="0" presId="urn:microsoft.com/office/officeart/2005/8/layout/venn2"/>
    <dgm:cxn modelId="{AED8B014-A7CC-4D62-9B5D-578AA748EE0A}" type="presParOf" srcId="{AEA0438B-E93B-4D7E-8A3E-B889957FFD69}" destId="{EAB78275-1E3D-430A-87C5-63719917B63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3136CA-DA2A-4AA9-8898-37D64A4F34EE}"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IE"/>
        </a:p>
      </dgm:t>
    </dgm:pt>
    <dgm:pt modelId="{1B51F3F0-10FB-4941-A32F-8A037B496F2D}">
      <dgm:prSet/>
      <dgm:spPr/>
      <dgm:t>
        <a:bodyPr/>
        <a:lstStyle/>
        <a:p>
          <a:pPr rtl="0"/>
          <a:r>
            <a:rPr lang="en-IE" dirty="0" smtClean="0"/>
            <a:t>Review current practices </a:t>
          </a:r>
          <a:endParaRPr lang="en-IE" dirty="0"/>
        </a:p>
      </dgm:t>
    </dgm:pt>
    <dgm:pt modelId="{E3EE6387-C504-4151-99E8-886809325E45}" type="parTrans" cxnId="{F8FAF263-C9F7-4879-9249-EA1EF4158CD6}">
      <dgm:prSet/>
      <dgm:spPr/>
      <dgm:t>
        <a:bodyPr/>
        <a:lstStyle/>
        <a:p>
          <a:endParaRPr lang="en-IE"/>
        </a:p>
      </dgm:t>
    </dgm:pt>
    <dgm:pt modelId="{6F536700-D916-49BF-92FD-DFDF371CA8EF}" type="sibTrans" cxnId="{F8FAF263-C9F7-4879-9249-EA1EF4158CD6}">
      <dgm:prSet/>
      <dgm:spPr/>
      <dgm:t>
        <a:bodyPr/>
        <a:lstStyle/>
        <a:p>
          <a:endParaRPr lang="en-IE"/>
        </a:p>
      </dgm:t>
    </dgm:pt>
    <dgm:pt modelId="{56495088-5410-4865-BD41-595898FEA036}">
      <dgm:prSet/>
      <dgm:spPr/>
      <dgm:t>
        <a:bodyPr/>
        <a:lstStyle/>
        <a:p>
          <a:pPr rtl="0"/>
          <a:r>
            <a:rPr lang="en-IE" dirty="0" smtClean="0"/>
            <a:t>Devise quality assurance strategy, </a:t>
          </a:r>
          <a:r>
            <a:rPr lang="en-IE" dirty="0" smtClean="0"/>
            <a:t>(including definition) &amp; </a:t>
          </a:r>
          <a:r>
            <a:rPr lang="en-IE" dirty="0" smtClean="0"/>
            <a:t>framework </a:t>
          </a:r>
          <a:endParaRPr lang="en-IE" dirty="0"/>
        </a:p>
      </dgm:t>
    </dgm:pt>
    <dgm:pt modelId="{880D8799-05BD-45B2-B932-C0000F17B9A1}" type="parTrans" cxnId="{17E0738C-F7DB-46A9-96DE-0C087F31A7C0}">
      <dgm:prSet/>
      <dgm:spPr/>
      <dgm:t>
        <a:bodyPr/>
        <a:lstStyle/>
        <a:p>
          <a:endParaRPr lang="en-IE"/>
        </a:p>
      </dgm:t>
    </dgm:pt>
    <dgm:pt modelId="{D0582157-0A2D-4C0C-9BEC-E54BA19BCF4F}" type="sibTrans" cxnId="{17E0738C-F7DB-46A9-96DE-0C087F31A7C0}">
      <dgm:prSet/>
      <dgm:spPr/>
      <dgm:t>
        <a:bodyPr/>
        <a:lstStyle/>
        <a:p>
          <a:endParaRPr lang="en-IE"/>
        </a:p>
      </dgm:t>
    </dgm:pt>
    <dgm:pt modelId="{E6DCBDB3-0B28-4694-B36C-2018B92A9874}">
      <dgm:prSet/>
      <dgm:spPr/>
      <dgm:t>
        <a:bodyPr/>
        <a:lstStyle/>
        <a:p>
          <a:pPr rtl="0"/>
          <a:r>
            <a:rPr lang="en-IE" dirty="0" smtClean="0"/>
            <a:t>Review current </a:t>
          </a:r>
          <a:r>
            <a:rPr lang="en-IE" dirty="0" smtClean="0"/>
            <a:t>practices against framework </a:t>
          </a:r>
          <a:endParaRPr lang="en-IE" dirty="0"/>
        </a:p>
      </dgm:t>
    </dgm:pt>
    <dgm:pt modelId="{EB5395BD-C7B7-4AF3-994F-A884A4BB8313}" type="parTrans" cxnId="{1FF96CEC-B773-4956-9915-EC4B015CF152}">
      <dgm:prSet/>
      <dgm:spPr/>
      <dgm:t>
        <a:bodyPr/>
        <a:lstStyle/>
        <a:p>
          <a:endParaRPr lang="en-IE"/>
        </a:p>
      </dgm:t>
    </dgm:pt>
    <dgm:pt modelId="{B9042E46-0192-417C-8118-68F8FABA855D}" type="sibTrans" cxnId="{1FF96CEC-B773-4956-9915-EC4B015CF152}">
      <dgm:prSet/>
      <dgm:spPr/>
      <dgm:t>
        <a:bodyPr/>
        <a:lstStyle/>
        <a:p>
          <a:endParaRPr lang="en-IE"/>
        </a:p>
      </dgm:t>
    </dgm:pt>
    <dgm:pt modelId="{26C728D4-1614-48DA-9E69-3EA149ACDA49}">
      <dgm:prSe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IE" dirty="0" smtClean="0"/>
            <a:t>Identify gaps and weaknesses </a:t>
          </a:r>
        </a:p>
      </dgm:t>
    </dgm:pt>
    <dgm:pt modelId="{A981A746-9464-42CC-8933-1FFFED73DACB}" type="parTrans" cxnId="{EF557962-C581-4D8C-9932-FE768473C0D9}">
      <dgm:prSet/>
      <dgm:spPr/>
      <dgm:t>
        <a:bodyPr/>
        <a:lstStyle/>
        <a:p>
          <a:endParaRPr lang="en-IE"/>
        </a:p>
      </dgm:t>
    </dgm:pt>
    <dgm:pt modelId="{83697163-BC58-4E9F-A0B8-3244F8F77C67}" type="sibTrans" cxnId="{EF557962-C581-4D8C-9932-FE768473C0D9}">
      <dgm:prSet/>
      <dgm:spPr/>
      <dgm:t>
        <a:bodyPr/>
        <a:lstStyle/>
        <a:p>
          <a:endParaRPr lang="en-IE"/>
        </a:p>
      </dgm:t>
    </dgm:pt>
    <dgm:pt modelId="{86E35284-AF2E-451E-9795-530452373AB2}">
      <dgm:prSet/>
      <dgm:spPr/>
      <dgm:t>
        <a:bodyPr/>
        <a:lstStyle/>
        <a:p>
          <a:pPr rtl="0"/>
          <a:r>
            <a:rPr lang="en-IE" dirty="0" smtClean="0"/>
            <a:t>Devise and implement improvements </a:t>
          </a:r>
          <a:endParaRPr lang="en-IE" dirty="0"/>
        </a:p>
      </dgm:t>
    </dgm:pt>
    <dgm:pt modelId="{A408A943-A751-43F6-ABA2-388339AF6C05}" type="parTrans" cxnId="{1E31FE55-3842-46CC-B4B1-A1FCAB8FEE97}">
      <dgm:prSet/>
      <dgm:spPr/>
      <dgm:t>
        <a:bodyPr/>
        <a:lstStyle/>
        <a:p>
          <a:endParaRPr lang="en-IE"/>
        </a:p>
      </dgm:t>
    </dgm:pt>
    <dgm:pt modelId="{02699732-0247-4CA8-8CC1-9E7F3777459E}" type="sibTrans" cxnId="{1E31FE55-3842-46CC-B4B1-A1FCAB8FEE97}">
      <dgm:prSet/>
      <dgm:spPr/>
      <dgm:t>
        <a:bodyPr/>
        <a:lstStyle/>
        <a:p>
          <a:endParaRPr lang="en-IE"/>
        </a:p>
      </dgm:t>
    </dgm:pt>
    <dgm:pt modelId="{0692DCD6-6694-49D0-BF94-05FB747E80F1}" type="pres">
      <dgm:prSet presAssocID="{E83136CA-DA2A-4AA9-8898-37D64A4F34EE}" presName="rootnode" presStyleCnt="0">
        <dgm:presLayoutVars>
          <dgm:chMax/>
          <dgm:chPref/>
          <dgm:dir/>
          <dgm:animLvl val="lvl"/>
        </dgm:presLayoutVars>
      </dgm:prSet>
      <dgm:spPr/>
      <dgm:t>
        <a:bodyPr/>
        <a:lstStyle/>
        <a:p>
          <a:endParaRPr lang="en-IE"/>
        </a:p>
      </dgm:t>
    </dgm:pt>
    <dgm:pt modelId="{8C8FBA07-1D1F-4274-8AE7-A8537CAEC731}" type="pres">
      <dgm:prSet presAssocID="{1B51F3F0-10FB-4941-A32F-8A037B496F2D}" presName="composite" presStyleCnt="0"/>
      <dgm:spPr/>
    </dgm:pt>
    <dgm:pt modelId="{6A95E2ED-5CFE-4747-ADCA-942EBDB5D3ED}" type="pres">
      <dgm:prSet presAssocID="{1B51F3F0-10FB-4941-A32F-8A037B496F2D}" presName="LShape" presStyleLbl="alignNode1" presStyleIdx="0" presStyleCnt="9"/>
      <dgm:spPr/>
    </dgm:pt>
    <dgm:pt modelId="{8735F42B-D3A5-496A-BDDF-19CEE8209657}" type="pres">
      <dgm:prSet presAssocID="{1B51F3F0-10FB-4941-A32F-8A037B496F2D}" presName="ParentText" presStyleLbl="revTx" presStyleIdx="0" presStyleCnt="5">
        <dgm:presLayoutVars>
          <dgm:chMax val="0"/>
          <dgm:chPref val="0"/>
          <dgm:bulletEnabled val="1"/>
        </dgm:presLayoutVars>
      </dgm:prSet>
      <dgm:spPr/>
      <dgm:t>
        <a:bodyPr/>
        <a:lstStyle/>
        <a:p>
          <a:endParaRPr lang="en-IE"/>
        </a:p>
      </dgm:t>
    </dgm:pt>
    <dgm:pt modelId="{D1B3C33F-5EE3-4939-ACA9-D32DCD05750B}" type="pres">
      <dgm:prSet presAssocID="{1B51F3F0-10FB-4941-A32F-8A037B496F2D}" presName="Triangle" presStyleLbl="alignNode1" presStyleIdx="1" presStyleCnt="9"/>
      <dgm:spPr/>
    </dgm:pt>
    <dgm:pt modelId="{8BCBEFAF-925A-4099-8032-C265A9B98D89}" type="pres">
      <dgm:prSet presAssocID="{6F536700-D916-49BF-92FD-DFDF371CA8EF}" presName="sibTrans" presStyleCnt="0"/>
      <dgm:spPr/>
    </dgm:pt>
    <dgm:pt modelId="{4CD45DDD-D2D9-4EF6-A0F9-007708D5D81C}" type="pres">
      <dgm:prSet presAssocID="{6F536700-D916-49BF-92FD-DFDF371CA8EF}" presName="space" presStyleCnt="0"/>
      <dgm:spPr/>
    </dgm:pt>
    <dgm:pt modelId="{FB6D45B5-31A5-4F3B-870E-2D65A57C3B8F}" type="pres">
      <dgm:prSet presAssocID="{56495088-5410-4865-BD41-595898FEA036}" presName="composite" presStyleCnt="0"/>
      <dgm:spPr/>
    </dgm:pt>
    <dgm:pt modelId="{2EA28801-77F7-4EA1-A855-50125CA4A951}" type="pres">
      <dgm:prSet presAssocID="{56495088-5410-4865-BD41-595898FEA036}" presName="LShape" presStyleLbl="alignNode1" presStyleIdx="2" presStyleCnt="9"/>
      <dgm:spPr/>
    </dgm:pt>
    <dgm:pt modelId="{576B5636-DE76-4A14-8ED8-02BC3487A616}" type="pres">
      <dgm:prSet presAssocID="{56495088-5410-4865-BD41-595898FEA036}" presName="ParentText" presStyleLbl="revTx" presStyleIdx="1" presStyleCnt="5" custScaleY="137218" custLinFactNeighborX="-1274" custLinFactNeighborY="24710">
        <dgm:presLayoutVars>
          <dgm:chMax val="0"/>
          <dgm:chPref val="0"/>
          <dgm:bulletEnabled val="1"/>
        </dgm:presLayoutVars>
      </dgm:prSet>
      <dgm:spPr/>
      <dgm:t>
        <a:bodyPr/>
        <a:lstStyle/>
        <a:p>
          <a:endParaRPr lang="en-IE"/>
        </a:p>
      </dgm:t>
    </dgm:pt>
    <dgm:pt modelId="{89E5C51A-4624-4357-BB41-62D1ED993C84}" type="pres">
      <dgm:prSet presAssocID="{56495088-5410-4865-BD41-595898FEA036}" presName="Triangle" presStyleLbl="alignNode1" presStyleIdx="3" presStyleCnt="9"/>
      <dgm:spPr/>
    </dgm:pt>
    <dgm:pt modelId="{7094649F-CC97-4E6B-8C37-2ECD1ABC39FF}" type="pres">
      <dgm:prSet presAssocID="{D0582157-0A2D-4C0C-9BEC-E54BA19BCF4F}" presName="sibTrans" presStyleCnt="0"/>
      <dgm:spPr/>
    </dgm:pt>
    <dgm:pt modelId="{9D347E00-148A-4CF2-9B62-E23E95E5158F}" type="pres">
      <dgm:prSet presAssocID="{D0582157-0A2D-4C0C-9BEC-E54BA19BCF4F}" presName="space" presStyleCnt="0"/>
      <dgm:spPr/>
    </dgm:pt>
    <dgm:pt modelId="{FAD7570F-E8A6-45AF-97B4-1E9C77421201}" type="pres">
      <dgm:prSet presAssocID="{E6DCBDB3-0B28-4694-B36C-2018B92A9874}" presName="composite" presStyleCnt="0"/>
      <dgm:spPr/>
    </dgm:pt>
    <dgm:pt modelId="{F78C4C2C-6EBC-4EAE-848C-3DE501C22F4D}" type="pres">
      <dgm:prSet presAssocID="{E6DCBDB3-0B28-4694-B36C-2018B92A9874}" presName="LShape" presStyleLbl="alignNode1" presStyleIdx="4" presStyleCnt="9"/>
      <dgm:spPr/>
    </dgm:pt>
    <dgm:pt modelId="{D919F47E-4AC1-4C6C-8D85-FB3A594A819A}" type="pres">
      <dgm:prSet presAssocID="{E6DCBDB3-0B28-4694-B36C-2018B92A9874}" presName="ParentText" presStyleLbl="revTx" presStyleIdx="2" presStyleCnt="5">
        <dgm:presLayoutVars>
          <dgm:chMax val="0"/>
          <dgm:chPref val="0"/>
          <dgm:bulletEnabled val="1"/>
        </dgm:presLayoutVars>
      </dgm:prSet>
      <dgm:spPr/>
      <dgm:t>
        <a:bodyPr/>
        <a:lstStyle/>
        <a:p>
          <a:endParaRPr lang="en-IE"/>
        </a:p>
      </dgm:t>
    </dgm:pt>
    <dgm:pt modelId="{4E4D3214-231D-4F8B-81D0-AC68A820DF66}" type="pres">
      <dgm:prSet presAssocID="{E6DCBDB3-0B28-4694-B36C-2018B92A9874}" presName="Triangle" presStyleLbl="alignNode1" presStyleIdx="5" presStyleCnt="9"/>
      <dgm:spPr/>
    </dgm:pt>
    <dgm:pt modelId="{6CB9307F-051A-4155-BD12-CF7FEAC47AA4}" type="pres">
      <dgm:prSet presAssocID="{B9042E46-0192-417C-8118-68F8FABA855D}" presName="sibTrans" presStyleCnt="0"/>
      <dgm:spPr/>
    </dgm:pt>
    <dgm:pt modelId="{E91CD710-7754-471E-B7C7-C8AEB4A094FA}" type="pres">
      <dgm:prSet presAssocID="{B9042E46-0192-417C-8118-68F8FABA855D}" presName="space" presStyleCnt="0"/>
      <dgm:spPr/>
    </dgm:pt>
    <dgm:pt modelId="{19DB1FEE-EFC7-4805-A7DB-095A36482C23}" type="pres">
      <dgm:prSet presAssocID="{26C728D4-1614-48DA-9E69-3EA149ACDA49}" presName="composite" presStyleCnt="0"/>
      <dgm:spPr/>
    </dgm:pt>
    <dgm:pt modelId="{D08A8A23-7042-41D9-90BA-DBE4060D6679}" type="pres">
      <dgm:prSet presAssocID="{26C728D4-1614-48DA-9E69-3EA149ACDA49}" presName="LShape" presStyleLbl="alignNode1" presStyleIdx="6" presStyleCnt="9"/>
      <dgm:spPr/>
    </dgm:pt>
    <dgm:pt modelId="{1C0B75BA-A559-47BB-8558-051460A54BC1}" type="pres">
      <dgm:prSet presAssocID="{26C728D4-1614-48DA-9E69-3EA149ACDA49}" presName="ParentText" presStyleLbl="revTx" presStyleIdx="3" presStyleCnt="5">
        <dgm:presLayoutVars>
          <dgm:chMax val="0"/>
          <dgm:chPref val="0"/>
          <dgm:bulletEnabled val="1"/>
        </dgm:presLayoutVars>
      </dgm:prSet>
      <dgm:spPr/>
      <dgm:t>
        <a:bodyPr/>
        <a:lstStyle/>
        <a:p>
          <a:endParaRPr lang="en-IE"/>
        </a:p>
      </dgm:t>
    </dgm:pt>
    <dgm:pt modelId="{34CE5C59-5A0F-4A40-AB84-7D1C6B0981B7}" type="pres">
      <dgm:prSet presAssocID="{26C728D4-1614-48DA-9E69-3EA149ACDA49}" presName="Triangle" presStyleLbl="alignNode1" presStyleIdx="7" presStyleCnt="9"/>
      <dgm:spPr/>
    </dgm:pt>
    <dgm:pt modelId="{749295F7-1016-4CA4-B90E-51B1AAA98FE4}" type="pres">
      <dgm:prSet presAssocID="{83697163-BC58-4E9F-A0B8-3244F8F77C67}" presName="sibTrans" presStyleCnt="0"/>
      <dgm:spPr/>
    </dgm:pt>
    <dgm:pt modelId="{CD273E64-F34E-47F8-8B5F-D96A5847F3E0}" type="pres">
      <dgm:prSet presAssocID="{83697163-BC58-4E9F-A0B8-3244F8F77C67}" presName="space" presStyleCnt="0"/>
      <dgm:spPr/>
    </dgm:pt>
    <dgm:pt modelId="{D336F73A-B207-4FEB-B1D6-6E822C01E63D}" type="pres">
      <dgm:prSet presAssocID="{86E35284-AF2E-451E-9795-530452373AB2}" presName="composite" presStyleCnt="0"/>
      <dgm:spPr/>
    </dgm:pt>
    <dgm:pt modelId="{D4761A99-3F96-432D-A146-60F21E8426CF}" type="pres">
      <dgm:prSet presAssocID="{86E35284-AF2E-451E-9795-530452373AB2}" presName="LShape" presStyleLbl="alignNode1" presStyleIdx="8" presStyleCnt="9"/>
      <dgm:spPr/>
    </dgm:pt>
    <dgm:pt modelId="{B2F957C5-6C02-4876-AF51-27742AC533A5}" type="pres">
      <dgm:prSet presAssocID="{86E35284-AF2E-451E-9795-530452373AB2}" presName="ParentText" presStyleLbl="revTx" presStyleIdx="4" presStyleCnt="5">
        <dgm:presLayoutVars>
          <dgm:chMax val="0"/>
          <dgm:chPref val="0"/>
          <dgm:bulletEnabled val="1"/>
        </dgm:presLayoutVars>
      </dgm:prSet>
      <dgm:spPr/>
      <dgm:t>
        <a:bodyPr/>
        <a:lstStyle/>
        <a:p>
          <a:endParaRPr lang="en-IE"/>
        </a:p>
      </dgm:t>
    </dgm:pt>
  </dgm:ptLst>
  <dgm:cxnLst>
    <dgm:cxn modelId="{50C11683-DC28-4F07-9848-1CFDB744FC9C}" type="presOf" srcId="{1B51F3F0-10FB-4941-A32F-8A037B496F2D}" destId="{8735F42B-D3A5-496A-BDDF-19CEE8209657}" srcOrd="0" destOrd="0" presId="urn:microsoft.com/office/officeart/2009/3/layout/StepUpProcess"/>
    <dgm:cxn modelId="{EF557962-C581-4D8C-9932-FE768473C0D9}" srcId="{E83136CA-DA2A-4AA9-8898-37D64A4F34EE}" destId="{26C728D4-1614-48DA-9E69-3EA149ACDA49}" srcOrd="3" destOrd="0" parTransId="{A981A746-9464-42CC-8933-1FFFED73DACB}" sibTransId="{83697163-BC58-4E9F-A0B8-3244F8F77C67}"/>
    <dgm:cxn modelId="{1E31FE55-3842-46CC-B4B1-A1FCAB8FEE97}" srcId="{E83136CA-DA2A-4AA9-8898-37D64A4F34EE}" destId="{86E35284-AF2E-451E-9795-530452373AB2}" srcOrd="4" destOrd="0" parTransId="{A408A943-A751-43F6-ABA2-388339AF6C05}" sibTransId="{02699732-0247-4CA8-8CC1-9E7F3777459E}"/>
    <dgm:cxn modelId="{181C5ADF-CED5-4CEA-B6E7-1244C2A957C2}" type="presOf" srcId="{86E35284-AF2E-451E-9795-530452373AB2}" destId="{B2F957C5-6C02-4876-AF51-27742AC533A5}" srcOrd="0" destOrd="0" presId="urn:microsoft.com/office/officeart/2009/3/layout/StepUpProcess"/>
    <dgm:cxn modelId="{F8FAF263-C9F7-4879-9249-EA1EF4158CD6}" srcId="{E83136CA-DA2A-4AA9-8898-37D64A4F34EE}" destId="{1B51F3F0-10FB-4941-A32F-8A037B496F2D}" srcOrd="0" destOrd="0" parTransId="{E3EE6387-C504-4151-99E8-886809325E45}" sibTransId="{6F536700-D916-49BF-92FD-DFDF371CA8EF}"/>
    <dgm:cxn modelId="{8D7E3B15-7DA7-42F2-A52D-7E4037CE078F}" type="presOf" srcId="{56495088-5410-4865-BD41-595898FEA036}" destId="{576B5636-DE76-4A14-8ED8-02BC3487A616}" srcOrd="0" destOrd="0" presId="urn:microsoft.com/office/officeart/2009/3/layout/StepUpProcess"/>
    <dgm:cxn modelId="{17E0738C-F7DB-46A9-96DE-0C087F31A7C0}" srcId="{E83136CA-DA2A-4AA9-8898-37D64A4F34EE}" destId="{56495088-5410-4865-BD41-595898FEA036}" srcOrd="1" destOrd="0" parTransId="{880D8799-05BD-45B2-B932-C0000F17B9A1}" sibTransId="{D0582157-0A2D-4C0C-9BEC-E54BA19BCF4F}"/>
    <dgm:cxn modelId="{C7011F7A-0FA1-4B07-8D90-C0DC896D702D}" type="presOf" srcId="{E6DCBDB3-0B28-4694-B36C-2018B92A9874}" destId="{D919F47E-4AC1-4C6C-8D85-FB3A594A819A}" srcOrd="0" destOrd="0" presId="urn:microsoft.com/office/officeart/2009/3/layout/StepUpProcess"/>
    <dgm:cxn modelId="{5844F530-68A0-426D-B53F-274F9B62FA88}" type="presOf" srcId="{E83136CA-DA2A-4AA9-8898-37D64A4F34EE}" destId="{0692DCD6-6694-49D0-BF94-05FB747E80F1}" srcOrd="0" destOrd="0" presId="urn:microsoft.com/office/officeart/2009/3/layout/StepUpProcess"/>
    <dgm:cxn modelId="{1FF96CEC-B773-4956-9915-EC4B015CF152}" srcId="{E83136CA-DA2A-4AA9-8898-37D64A4F34EE}" destId="{E6DCBDB3-0B28-4694-B36C-2018B92A9874}" srcOrd="2" destOrd="0" parTransId="{EB5395BD-C7B7-4AF3-994F-A884A4BB8313}" sibTransId="{B9042E46-0192-417C-8118-68F8FABA855D}"/>
    <dgm:cxn modelId="{C3146DE8-90E4-4DB1-B83A-BD28EB13579D}" type="presOf" srcId="{26C728D4-1614-48DA-9E69-3EA149ACDA49}" destId="{1C0B75BA-A559-47BB-8558-051460A54BC1}" srcOrd="0" destOrd="0" presId="urn:microsoft.com/office/officeart/2009/3/layout/StepUpProcess"/>
    <dgm:cxn modelId="{A34999BB-C33D-4404-9DF1-3C7BD27235CE}" type="presParOf" srcId="{0692DCD6-6694-49D0-BF94-05FB747E80F1}" destId="{8C8FBA07-1D1F-4274-8AE7-A8537CAEC731}" srcOrd="0" destOrd="0" presId="urn:microsoft.com/office/officeart/2009/3/layout/StepUpProcess"/>
    <dgm:cxn modelId="{8616308A-4DFC-4682-B1BA-E42B66A0B4C6}" type="presParOf" srcId="{8C8FBA07-1D1F-4274-8AE7-A8537CAEC731}" destId="{6A95E2ED-5CFE-4747-ADCA-942EBDB5D3ED}" srcOrd="0" destOrd="0" presId="urn:microsoft.com/office/officeart/2009/3/layout/StepUpProcess"/>
    <dgm:cxn modelId="{E83B68B5-F159-4A69-BF05-2C80EC7E6797}" type="presParOf" srcId="{8C8FBA07-1D1F-4274-8AE7-A8537CAEC731}" destId="{8735F42B-D3A5-496A-BDDF-19CEE8209657}" srcOrd="1" destOrd="0" presId="urn:microsoft.com/office/officeart/2009/3/layout/StepUpProcess"/>
    <dgm:cxn modelId="{F6A033EF-5C75-4E62-BE3D-EF1D1076DF0C}" type="presParOf" srcId="{8C8FBA07-1D1F-4274-8AE7-A8537CAEC731}" destId="{D1B3C33F-5EE3-4939-ACA9-D32DCD05750B}" srcOrd="2" destOrd="0" presId="urn:microsoft.com/office/officeart/2009/3/layout/StepUpProcess"/>
    <dgm:cxn modelId="{40EB4170-5C74-4473-88B2-5CEF2EABC2EB}" type="presParOf" srcId="{0692DCD6-6694-49D0-BF94-05FB747E80F1}" destId="{8BCBEFAF-925A-4099-8032-C265A9B98D89}" srcOrd="1" destOrd="0" presId="urn:microsoft.com/office/officeart/2009/3/layout/StepUpProcess"/>
    <dgm:cxn modelId="{DA74ADCA-52DE-4E03-8F5C-96CCC4212122}" type="presParOf" srcId="{8BCBEFAF-925A-4099-8032-C265A9B98D89}" destId="{4CD45DDD-D2D9-4EF6-A0F9-007708D5D81C}" srcOrd="0" destOrd="0" presId="urn:microsoft.com/office/officeart/2009/3/layout/StepUpProcess"/>
    <dgm:cxn modelId="{7302C004-666E-481C-ACE9-0C3739A13422}" type="presParOf" srcId="{0692DCD6-6694-49D0-BF94-05FB747E80F1}" destId="{FB6D45B5-31A5-4F3B-870E-2D65A57C3B8F}" srcOrd="2" destOrd="0" presId="urn:microsoft.com/office/officeart/2009/3/layout/StepUpProcess"/>
    <dgm:cxn modelId="{D5835352-5A5E-4089-93FE-695C97744261}" type="presParOf" srcId="{FB6D45B5-31A5-4F3B-870E-2D65A57C3B8F}" destId="{2EA28801-77F7-4EA1-A855-50125CA4A951}" srcOrd="0" destOrd="0" presId="urn:microsoft.com/office/officeart/2009/3/layout/StepUpProcess"/>
    <dgm:cxn modelId="{B7B804FF-9630-4B66-9BEA-2B670097365B}" type="presParOf" srcId="{FB6D45B5-31A5-4F3B-870E-2D65A57C3B8F}" destId="{576B5636-DE76-4A14-8ED8-02BC3487A616}" srcOrd="1" destOrd="0" presId="urn:microsoft.com/office/officeart/2009/3/layout/StepUpProcess"/>
    <dgm:cxn modelId="{AC56E28E-1493-43EE-9E39-672A807EAD1A}" type="presParOf" srcId="{FB6D45B5-31A5-4F3B-870E-2D65A57C3B8F}" destId="{89E5C51A-4624-4357-BB41-62D1ED993C84}" srcOrd="2" destOrd="0" presId="urn:microsoft.com/office/officeart/2009/3/layout/StepUpProcess"/>
    <dgm:cxn modelId="{36BFC9AD-1758-4A38-BA4E-6F15329760E5}" type="presParOf" srcId="{0692DCD6-6694-49D0-BF94-05FB747E80F1}" destId="{7094649F-CC97-4E6B-8C37-2ECD1ABC39FF}" srcOrd="3" destOrd="0" presId="urn:microsoft.com/office/officeart/2009/3/layout/StepUpProcess"/>
    <dgm:cxn modelId="{529C10F3-F671-4167-9715-84B96D1C7822}" type="presParOf" srcId="{7094649F-CC97-4E6B-8C37-2ECD1ABC39FF}" destId="{9D347E00-148A-4CF2-9B62-E23E95E5158F}" srcOrd="0" destOrd="0" presId="urn:microsoft.com/office/officeart/2009/3/layout/StepUpProcess"/>
    <dgm:cxn modelId="{BDCB163A-9D51-4D51-A3A0-0BBAE1B79DA1}" type="presParOf" srcId="{0692DCD6-6694-49D0-BF94-05FB747E80F1}" destId="{FAD7570F-E8A6-45AF-97B4-1E9C77421201}" srcOrd="4" destOrd="0" presId="urn:microsoft.com/office/officeart/2009/3/layout/StepUpProcess"/>
    <dgm:cxn modelId="{02AE071A-4E6B-4717-A96D-457613F08494}" type="presParOf" srcId="{FAD7570F-E8A6-45AF-97B4-1E9C77421201}" destId="{F78C4C2C-6EBC-4EAE-848C-3DE501C22F4D}" srcOrd="0" destOrd="0" presId="urn:microsoft.com/office/officeart/2009/3/layout/StepUpProcess"/>
    <dgm:cxn modelId="{16016BB0-5308-44A4-A639-A4154904D56C}" type="presParOf" srcId="{FAD7570F-E8A6-45AF-97B4-1E9C77421201}" destId="{D919F47E-4AC1-4C6C-8D85-FB3A594A819A}" srcOrd="1" destOrd="0" presId="urn:microsoft.com/office/officeart/2009/3/layout/StepUpProcess"/>
    <dgm:cxn modelId="{8E5CD256-06E4-4772-9E8B-FBDB41D10F2B}" type="presParOf" srcId="{FAD7570F-E8A6-45AF-97B4-1E9C77421201}" destId="{4E4D3214-231D-4F8B-81D0-AC68A820DF66}" srcOrd="2" destOrd="0" presId="urn:microsoft.com/office/officeart/2009/3/layout/StepUpProcess"/>
    <dgm:cxn modelId="{4C389F1F-3C2B-42FC-A5F7-FD9B4F28325F}" type="presParOf" srcId="{0692DCD6-6694-49D0-BF94-05FB747E80F1}" destId="{6CB9307F-051A-4155-BD12-CF7FEAC47AA4}" srcOrd="5" destOrd="0" presId="urn:microsoft.com/office/officeart/2009/3/layout/StepUpProcess"/>
    <dgm:cxn modelId="{C110FD36-9FBE-4840-8F01-D786CC3FA589}" type="presParOf" srcId="{6CB9307F-051A-4155-BD12-CF7FEAC47AA4}" destId="{E91CD710-7754-471E-B7C7-C8AEB4A094FA}" srcOrd="0" destOrd="0" presId="urn:microsoft.com/office/officeart/2009/3/layout/StepUpProcess"/>
    <dgm:cxn modelId="{DA80AFD3-6044-4D0F-BBA1-AA17CDEBAF1A}" type="presParOf" srcId="{0692DCD6-6694-49D0-BF94-05FB747E80F1}" destId="{19DB1FEE-EFC7-4805-A7DB-095A36482C23}" srcOrd="6" destOrd="0" presId="urn:microsoft.com/office/officeart/2009/3/layout/StepUpProcess"/>
    <dgm:cxn modelId="{B971D230-6CD2-4171-BC62-0E43F4B0AC79}" type="presParOf" srcId="{19DB1FEE-EFC7-4805-A7DB-095A36482C23}" destId="{D08A8A23-7042-41D9-90BA-DBE4060D6679}" srcOrd="0" destOrd="0" presId="urn:microsoft.com/office/officeart/2009/3/layout/StepUpProcess"/>
    <dgm:cxn modelId="{C699169A-7429-4BDF-B264-9EBF5BE5065F}" type="presParOf" srcId="{19DB1FEE-EFC7-4805-A7DB-095A36482C23}" destId="{1C0B75BA-A559-47BB-8558-051460A54BC1}" srcOrd="1" destOrd="0" presId="urn:microsoft.com/office/officeart/2009/3/layout/StepUpProcess"/>
    <dgm:cxn modelId="{38979DDF-2467-4507-ADE2-7F70FF187053}" type="presParOf" srcId="{19DB1FEE-EFC7-4805-A7DB-095A36482C23}" destId="{34CE5C59-5A0F-4A40-AB84-7D1C6B0981B7}" srcOrd="2" destOrd="0" presId="urn:microsoft.com/office/officeart/2009/3/layout/StepUpProcess"/>
    <dgm:cxn modelId="{A2FD61F5-DCB0-470F-858A-4C343E4B6016}" type="presParOf" srcId="{0692DCD6-6694-49D0-BF94-05FB747E80F1}" destId="{749295F7-1016-4CA4-B90E-51B1AAA98FE4}" srcOrd="7" destOrd="0" presId="urn:microsoft.com/office/officeart/2009/3/layout/StepUpProcess"/>
    <dgm:cxn modelId="{76798F34-4DDE-4716-9E90-1538DF3F10FE}" type="presParOf" srcId="{749295F7-1016-4CA4-B90E-51B1AAA98FE4}" destId="{CD273E64-F34E-47F8-8B5F-D96A5847F3E0}" srcOrd="0" destOrd="0" presId="urn:microsoft.com/office/officeart/2009/3/layout/StepUpProcess"/>
    <dgm:cxn modelId="{3BDD4FC5-67CF-44D6-AEC5-51EA1C5024B7}" type="presParOf" srcId="{0692DCD6-6694-49D0-BF94-05FB747E80F1}" destId="{D336F73A-B207-4FEB-B1D6-6E822C01E63D}" srcOrd="8" destOrd="0" presId="urn:microsoft.com/office/officeart/2009/3/layout/StepUpProcess"/>
    <dgm:cxn modelId="{AF2B29E5-674C-4993-AB9B-CFAFFB9A4124}" type="presParOf" srcId="{D336F73A-B207-4FEB-B1D6-6E822C01E63D}" destId="{D4761A99-3F96-432D-A146-60F21E8426CF}" srcOrd="0" destOrd="0" presId="urn:microsoft.com/office/officeart/2009/3/layout/StepUpProcess"/>
    <dgm:cxn modelId="{B628B331-8D95-4C69-ABAA-AE38E7EC727A}" type="presParOf" srcId="{D336F73A-B207-4FEB-B1D6-6E822C01E63D}" destId="{B2F957C5-6C02-4876-AF51-27742AC533A5}"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815242-6AA7-43E4-8A4A-389D9CC92788}"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IE"/>
        </a:p>
      </dgm:t>
    </dgm:pt>
    <dgm:pt modelId="{BA3D49C2-2DCC-4887-86C5-8E02DF52F676}">
      <dgm:prSet/>
      <dgm:spPr/>
      <dgm:t>
        <a:bodyPr/>
        <a:lstStyle/>
        <a:p>
          <a:pPr rtl="0"/>
          <a:r>
            <a:rPr lang="en-IE" dirty="0" smtClean="0"/>
            <a:t>Have you actions that you find useful and helpful? </a:t>
          </a:r>
          <a:endParaRPr lang="en-IE" dirty="0"/>
        </a:p>
      </dgm:t>
    </dgm:pt>
    <dgm:pt modelId="{01861E5C-8F50-4F1E-84B6-01B3C80966FF}" type="parTrans" cxnId="{010D44BF-ED02-4FD6-A7D8-1CD3A1AD2F82}">
      <dgm:prSet/>
      <dgm:spPr/>
      <dgm:t>
        <a:bodyPr/>
        <a:lstStyle/>
        <a:p>
          <a:endParaRPr lang="en-IE"/>
        </a:p>
      </dgm:t>
    </dgm:pt>
    <dgm:pt modelId="{804EAD63-8B28-42EA-B22A-F3B5BE26AA41}" type="sibTrans" cxnId="{010D44BF-ED02-4FD6-A7D8-1CD3A1AD2F82}">
      <dgm:prSet/>
      <dgm:spPr/>
      <dgm:t>
        <a:bodyPr/>
        <a:lstStyle/>
        <a:p>
          <a:endParaRPr lang="en-IE"/>
        </a:p>
      </dgm:t>
    </dgm:pt>
    <dgm:pt modelId="{F586134C-0E37-4BCC-B856-1ADC5BBD6036}">
      <dgm:prSet/>
      <dgm:spPr/>
      <dgm:t>
        <a:bodyPr/>
        <a:lstStyle/>
        <a:p>
          <a:r>
            <a:rPr lang="en-IE" i="1" dirty="0" smtClean="0"/>
            <a:t>Are the dimensions of the framework useful? </a:t>
          </a:r>
        </a:p>
      </dgm:t>
    </dgm:pt>
    <dgm:pt modelId="{F19D8425-F676-4372-87D4-78710A82EDD6}" type="parTrans" cxnId="{CBC2747F-D6A8-4A89-A874-74DC52AED0E2}">
      <dgm:prSet/>
      <dgm:spPr/>
      <dgm:t>
        <a:bodyPr/>
        <a:lstStyle/>
        <a:p>
          <a:endParaRPr lang="en-IE"/>
        </a:p>
      </dgm:t>
    </dgm:pt>
    <dgm:pt modelId="{6AB1681C-755D-473F-94EA-B84631FDB085}" type="sibTrans" cxnId="{CBC2747F-D6A8-4A89-A874-74DC52AED0E2}">
      <dgm:prSet/>
      <dgm:spPr/>
      <dgm:t>
        <a:bodyPr/>
        <a:lstStyle/>
        <a:p>
          <a:endParaRPr lang="en-IE"/>
        </a:p>
      </dgm:t>
    </dgm:pt>
    <dgm:pt modelId="{4AE57C2D-431D-4CAC-B6D0-BACA61242B01}">
      <dgm:prSet/>
      <dgm:spPr/>
      <dgm:t>
        <a:bodyPr/>
        <a:lstStyle/>
        <a:p>
          <a:r>
            <a:rPr lang="en-IE" i="1" dirty="0" smtClean="0"/>
            <a:t>Do the definition and rationale for </a:t>
          </a:r>
          <a:r>
            <a:rPr lang="en-IE" i="1" smtClean="0"/>
            <a:t>QA resonate </a:t>
          </a:r>
          <a:r>
            <a:rPr lang="en-IE" i="1" dirty="0" smtClean="0"/>
            <a:t>with you? </a:t>
          </a:r>
          <a:endParaRPr lang="en-IE" i="1" dirty="0"/>
        </a:p>
      </dgm:t>
    </dgm:pt>
    <dgm:pt modelId="{DC1A7E11-EF67-4F24-97D2-350EF26159ED}" type="parTrans" cxnId="{0E1A5C72-964C-470C-BA69-6E071D13C2C1}">
      <dgm:prSet/>
      <dgm:spPr/>
      <dgm:t>
        <a:bodyPr/>
        <a:lstStyle/>
        <a:p>
          <a:endParaRPr lang="en-IE"/>
        </a:p>
      </dgm:t>
    </dgm:pt>
    <dgm:pt modelId="{BFC66C71-13F8-417D-99B6-91B374A46A12}" type="sibTrans" cxnId="{0E1A5C72-964C-470C-BA69-6E071D13C2C1}">
      <dgm:prSet/>
      <dgm:spPr/>
      <dgm:t>
        <a:bodyPr/>
        <a:lstStyle/>
        <a:p>
          <a:endParaRPr lang="en-IE"/>
        </a:p>
      </dgm:t>
    </dgm:pt>
    <dgm:pt modelId="{2FF9A175-409E-4C96-9358-A64911B4AFF4}" type="pres">
      <dgm:prSet presAssocID="{41815242-6AA7-43E4-8A4A-389D9CC92788}" presName="Name0" presStyleCnt="0">
        <dgm:presLayoutVars>
          <dgm:dir/>
          <dgm:resizeHandles val="exact"/>
        </dgm:presLayoutVars>
      </dgm:prSet>
      <dgm:spPr/>
      <dgm:t>
        <a:bodyPr/>
        <a:lstStyle/>
        <a:p>
          <a:endParaRPr lang="en-IE"/>
        </a:p>
      </dgm:t>
    </dgm:pt>
    <dgm:pt modelId="{F994F2DC-B4A3-4E8A-B051-6307A368B81A}" type="pres">
      <dgm:prSet presAssocID="{4AE57C2D-431D-4CAC-B6D0-BACA61242B01}" presName="Name5" presStyleLbl="vennNode1" presStyleIdx="0" presStyleCnt="3">
        <dgm:presLayoutVars>
          <dgm:bulletEnabled val="1"/>
        </dgm:presLayoutVars>
      </dgm:prSet>
      <dgm:spPr/>
      <dgm:t>
        <a:bodyPr/>
        <a:lstStyle/>
        <a:p>
          <a:endParaRPr lang="en-IE"/>
        </a:p>
      </dgm:t>
    </dgm:pt>
    <dgm:pt modelId="{5345AD66-77AB-43D6-962B-2614DA57A5EA}" type="pres">
      <dgm:prSet presAssocID="{BFC66C71-13F8-417D-99B6-91B374A46A12}" presName="space" presStyleCnt="0"/>
      <dgm:spPr/>
    </dgm:pt>
    <dgm:pt modelId="{F282A231-9151-4AB0-ADF4-63BC7C7DE1E9}" type="pres">
      <dgm:prSet presAssocID="{F586134C-0E37-4BCC-B856-1ADC5BBD6036}" presName="Name5" presStyleLbl="vennNode1" presStyleIdx="1" presStyleCnt="3">
        <dgm:presLayoutVars>
          <dgm:bulletEnabled val="1"/>
        </dgm:presLayoutVars>
      </dgm:prSet>
      <dgm:spPr/>
      <dgm:t>
        <a:bodyPr/>
        <a:lstStyle/>
        <a:p>
          <a:endParaRPr lang="en-IE"/>
        </a:p>
      </dgm:t>
    </dgm:pt>
    <dgm:pt modelId="{3E2AA94F-9EBE-4338-B621-CEAEB4AD6B69}" type="pres">
      <dgm:prSet presAssocID="{6AB1681C-755D-473F-94EA-B84631FDB085}" presName="space" presStyleCnt="0"/>
      <dgm:spPr/>
    </dgm:pt>
    <dgm:pt modelId="{A894606A-B60D-464E-9292-EAEF2ECCAA01}" type="pres">
      <dgm:prSet presAssocID="{BA3D49C2-2DCC-4887-86C5-8E02DF52F676}" presName="Name5" presStyleLbl="vennNode1" presStyleIdx="2" presStyleCnt="3">
        <dgm:presLayoutVars>
          <dgm:bulletEnabled val="1"/>
        </dgm:presLayoutVars>
      </dgm:prSet>
      <dgm:spPr/>
      <dgm:t>
        <a:bodyPr/>
        <a:lstStyle/>
        <a:p>
          <a:endParaRPr lang="en-IE"/>
        </a:p>
      </dgm:t>
    </dgm:pt>
  </dgm:ptLst>
  <dgm:cxnLst>
    <dgm:cxn modelId="{0E1A5C72-964C-470C-BA69-6E071D13C2C1}" srcId="{41815242-6AA7-43E4-8A4A-389D9CC92788}" destId="{4AE57C2D-431D-4CAC-B6D0-BACA61242B01}" srcOrd="0" destOrd="0" parTransId="{DC1A7E11-EF67-4F24-97D2-350EF26159ED}" sibTransId="{BFC66C71-13F8-417D-99B6-91B374A46A12}"/>
    <dgm:cxn modelId="{7D13D873-7E3D-4967-9FE7-10948AE85F8C}" type="presOf" srcId="{BA3D49C2-2DCC-4887-86C5-8E02DF52F676}" destId="{A894606A-B60D-464E-9292-EAEF2ECCAA01}" srcOrd="0" destOrd="0" presId="urn:microsoft.com/office/officeart/2005/8/layout/venn3"/>
    <dgm:cxn modelId="{24A6459A-0BBB-4469-8301-E74A709CF432}" type="presOf" srcId="{41815242-6AA7-43E4-8A4A-389D9CC92788}" destId="{2FF9A175-409E-4C96-9358-A64911B4AFF4}" srcOrd="0" destOrd="0" presId="urn:microsoft.com/office/officeart/2005/8/layout/venn3"/>
    <dgm:cxn modelId="{CBC2747F-D6A8-4A89-A874-74DC52AED0E2}" srcId="{41815242-6AA7-43E4-8A4A-389D9CC92788}" destId="{F586134C-0E37-4BCC-B856-1ADC5BBD6036}" srcOrd="1" destOrd="0" parTransId="{F19D8425-F676-4372-87D4-78710A82EDD6}" sibTransId="{6AB1681C-755D-473F-94EA-B84631FDB085}"/>
    <dgm:cxn modelId="{010D44BF-ED02-4FD6-A7D8-1CD3A1AD2F82}" srcId="{41815242-6AA7-43E4-8A4A-389D9CC92788}" destId="{BA3D49C2-2DCC-4887-86C5-8E02DF52F676}" srcOrd="2" destOrd="0" parTransId="{01861E5C-8F50-4F1E-84B6-01B3C80966FF}" sibTransId="{804EAD63-8B28-42EA-B22A-F3B5BE26AA41}"/>
    <dgm:cxn modelId="{EB6AF8B2-40F0-420A-A762-033BC1031568}" type="presOf" srcId="{F586134C-0E37-4BCC-B856-1ADC5BBD6036}" destId="{F282A231-9151-4AB0-ADF4-63BC7C7DE1E9}" srcOrd="0" destOrd="0" presId="urn:microsoft.com/office/officeart/2005/8/layout/venn3"/>
    <dgm:cxn modelId="{578DBBC1-1C99-4A9C-8D71-79451CE99C3E}" type="presOf" srcId="{4AE57C2D-431D-4CAC-B6D0-BACA61242B01}" destId="{F994F2DC-B4A3-4E8A-B051-6307A368B81A}" srcOrd="0" destOrd="0" presId="urn:microsoft.com/office/officeart/2005/8/layout/venn3"/>
    <dgm:cxn modelId="{08504E26-DBFE-4900-A096-AB0400F805F9}" type="presParOf" srcId="{2FF9A175-409E-4C96-9358-A64911B4AFF4}" destId="{F994F2DC-B4A3-4E8A-B051-6307A368B81A}" srcOrd="0" destOrd="0" presId="urn:microsoft.com/office/officeart/2005/8/layout/venn3"/>
    <dgm:cxn modelId="{02C7C54A-5F76-4203-AB64-1C66872502B7}" type="presParOf" srcId="{2FF9A175-409E-4C96-9358-A64911B4AFF4}" destId="{5345AD66-77AB-43D6-962B-2614DA57A5EA}" srcOrd="1" destOrd="0" presId="urn:microsoft.com/office/officeart/2005/8/layout/venn3"/>
    <dgm:cxn modelId="{21F7BF87-CC5C-41A2-937F-064A9F00089E}" type="presParOf" srcId="{2FF9A175-409E-4C96-9358-A64911B4AFF4}" destId="{F282A231-9151-4AB0-ADF4-63BC7C7DE1E9}" srcOrd="2" destOrd="0" presId="urn:microsoft.com/office/officeart/2005/8/layout/venn3"/>
    <dgm:cxn modelId="{05BC4C0D-A867-4A89-907E-6436E0BBAA2D}" type="presParOf" srcId="{2FF9A175-409E-4C96-9358-A64911B4AFF4}" destId="{3E2AA94F-9EBE-4338-B621-CEAEB4AD6B69}" srcOrd="3" destOrd="0" presId="urn:microsoft.com/office/officeart/2005/8/layout/venn3"/>
    <dgm:cxn modelId="{3E10848B-229C-43AF-8E0D-7F99BBEAFC2D}" type="presParOf" srcId="{2FF9A175-409E-4C96-9358-A64911B4AFF4}" destId="{A894606A-B60D-464E-9292-EAEF2ECCAA01}"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3C512-F9DF-4517-9BF9-8BD79E53F1CD}">
      <dsp:nvSpPr>
        <dsp:cNvPr id="0" name=""/>
        <dsp:cNvSpPr/>
      </dsp:nvSpPr>
      <dsp:spPr>
        <a:xfrm>
          <a:off x="0" y="72166"/>
          <a:ext cx="10515600" cy="79150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IE" sz="3300" kern="1200" dirty="0" smtClean="0"/>
            <a:t>Examples in Ireland include: </a:t>
          </a:r>
          <a:endParaRPr lang="en-IE" sz="3300" kern="1200" dirty="0"/>
        </a:p>
      </dsp:txBody>
      <dsp:txXfrm>
        <a:off x="38638" y="110804"/>
        <a:ext cx="10438324" cy="714229"/>
      </dsp:txXfrm>
    </dsp:sp>
    <dsp:sp modelId="{C1201BF7-31AC-48A5-AA91-19346DE326C3}">
      <dsp:nvSpPr>
        <dsp:cNvPr id="0" name=""/>
        <dsp:cNvSpPr/>
      </dsp:nvSpPr>
      <dsp:spPr>
        <a:xfrm>
          <a:off x="0" y="863671"/>
          <a:ext cx="10515600" cy="341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en-IE" sz="2600" i="0" kern="1200" dirty="0" smtClean="0"/>
            <a:t>Recruitment, induction, and professional development of inspectors  </a:t>
          </a:r>
          <a:endParaRPr lang="en-IE" sz="2600" i="0" kern="1200" dirty="0"/>
        </a:p>
        <a:p>
          <a:pPr marL="228600" lvl="1" indent="-228600" algn="l" defTabSz="1155700" rtl="0">
            <a:lnSpc>
              <a:spcPct val="90000"/>
            </a:lnSpc>
            <a:spcBef>
              <a:spcPct val="0"/>
            </a:spcBef>
            <a:spcAft>
              <a:spcPct val="20000"/>
            </a:spcAft>
            <a:buChar char="••"/>
          </a:pPr>
          <a:r>
            <a:rPr lang="en-IE" sz="2600" kern="1200" dirty="0" smtClean="0"/>
            <a:t>Development, publication and reviews of standards in consultation with stakeholders </a:t>
          </a:r>
          <a:endParaRPr lang="en-IE" sz="2600" kern="1200" dirty="0"/>
        </a:p>
        <a:p>
          <a:pPr marL="228600" lvl="1" indent="-228600" algn="l" defTabSz="1155700" rtl="0">
            <a:lnSpc>
              <a:spcPct val="90000"/>
            </a:lnSpc>
            <a:spcBef>
              <a:spcPct val="0"/>
            </a:spcBef>
            <a:spcAft>
              <a:spcPct val="20000"/>
            </a:spcAft>
            <a:buChar char="••"/>
          </a:pPr>
          <a:r>
            <a:rPr lang="en-IE" sz="2600" kern="1200" dirty="0" smtClean="0"/>
            <a:t>Clearly defined models of inspections, developed in consultation with stakeholders; internal and external manuals and guides </a:t>
          </a:r>
          <a:endParaRPr lang="en-IE" sz="2600" kern="1200" dirty="0"/>
        </a:p>
        <a:p>
          <a:pPr marL="228600" lvl="1" indent="-228600" algn="l" defTabSz="1155700" rtl="0">
            <a:lnSpc>
              <a:spcPct val="90000"/>
            </a:lnSpc>
            <a:spcBef>
              <a:spcPct val="0"/>
            </a:spcBef>
            <a:spcAft>
              <a:spcPct val="20000"/>
            </a:spcAft>
            <a:buChar char="••"/>
          </a:pPr>
          <a:r>
            <a:rPr lang="en-IE" sz="2600" kern="1200" dirty="0" smtClean="0"/>
            <a:t>Team working, peer </a:t>
          </a:r>
          <a:r>
            <a:rPr lang="en-IE" sz="2600" kern="1200" dirty="0" smtClean="0"/>
            <a:t>review/reflection, monitoring by senior inspectors</a:t>
          </a:r>
          <a:endParaRPr lang="en-IE" sz="2600" kern="1200" dirty="0"/>
        </a:p>
        <a:p>
          <a:pPr marL="228600" lvl="1" indent="-228600" algn="l" defTabSz="1155700" rtl="0">
            <a:lnSpc>
              <a:spcPct val="90000"/>
            </a:lnSpc>
            <a:spcBef>
              <a:spcPct val="0"/>
            </a:spcBef>
            <a:spcAft>
              <a:spcPct val="20000"/>
            </a:spcAft>
            <a:buChar char="••"/>
          </a:pPr>
          <a:r>
            <a:rPr lang="en-IE" sz="2600" kern="1200" dirty="0" smtClean="0"/>
            <a:t>Processes for reviewing, editing and approving inspection reports</a:t>
          </a:r>
          <a:endParaRPr lang="en-IE" sz="2600" kern="1200" dirty="0"/>
        </a:p>
        <a:p>
          <a:pPr marL="228600" lvl="1" indent="-228600" algn="l" defTabSz="1155700" rtl="0">
            <a:lnSpc>
              <a:spcPct val="90000"/>
            </a:lnSpc>
            <a:spcBef>
              <a:spcPct val="0"/>
            </a:spcBef>
            <a:spcAft>
              <a:spcPct val="20000"/>
            </a:spcAft>
            <a:buChar char="••"/>
          </a:pPr>
          <a:r>
            <a:rPr lang="en-IE" sz="2600" kern="1200" dirty="0" smtClean="0"/>
            <a:t>Appeal and review processes; customer satisfaction surveys  </a:t>
          </a:r>
          <a:endParaRPr lang="en-IE" sz="2600" kern="1200" dirty="0"/>
        </a:p>
      </dsp:txBody>
      <dsp:txXfrm>
        <a:off x="0" y="863671"/>
        <a:ext cx="10515600" cy="3415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509E6-2A51-49F5-B24A-F6FAEE329608}">
      <dsp:nvSpPr>
        <dsp:cNvPr id="0" name=""/>
        <dsp:cNvSpPr/>
      </dsp:nvSpPr>
      <dsp:spPr>
        <a:xfrm>
          <a:off x="-4513178" y="-753830"/>
          <a:ext cx="5858998" cy="5858998"/>
        </a:xfrm>
        <a:prstGeom prst="blockArc">
          <a:avLst>
            <a:gd name="adj1" fmla="val 18900000"/>
            <a:gd name="adj2" fmla="val 2700000"/>
            <a:gd name="adj3" fmla="val 369"/>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740794-6AAA-411B-88A3-3133435BA986}">
      <dsp:nvSpPr>
        <dsp:cNvPr id="0" name=""/>
        <dsp:cNvSpPr/>
      </dsp:nvSpPr>
      <dsp:spPr>
        <a:xfrm>
          <a:off x="1312436" y="937695"/>
          <a:ext cx="9203163" cy="2475947"/>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726937" tIns="60960" rIns="60960" bIns="60960" numCol="1" spcCol="1270" anchor="ctr" anchorCtr="0">
          <a:noAutofit/>
        </a:bodyPr>
        <a:lstStyle/>
        <a:p>
          <a:pPr lvl="0" algn="l" defTabSz="1066800" rtl="0">
            <a:lnSpc>
              <a:spcPct val="90000"/>
            </a:lnSpc>
            <a:spcBef>
              <a:spcPct val="0"/>
            </a:spcBef>
            <a:spcAft>
              <a:spcPct val="35000"/>
            </a:spcAft>
          </a:pPr>
          <a:r>
            <a:rPr lang="en-IE" sz="2400" kern="1200" dirty="0" smtClean="0"/>
            <a:t>appropriately fulfilling our functions</a:t>
          </a:r>
        </a:p>
        <a:p>
          <a:pPr lvl="0" algn="l" defTabSz="1066800" rtl="0">
            <a:lnSpc>
              <a:spcPct val="90000"/>
            </a:lnSpc>
            <a:spcBef>
              <a:spcPct val="0"/>
            </a:spcBef>
            <a:spcAft>
              <a:spcPct val="35000"/>
            </a:spcAft>
          </a:pPr>
          <a:r>
            <a:rPr lang="en-IE" sz="2400" kern="1200" dirty="0" smtClean="0"/>
            <a:t>inspecting the right things</a:t>
          </a:r>
        </a:p>
        <a:p>
          <a:pPr lvl="0" algn="l" defTabSz="1066800" rtl="0">
            <a:lnSpc>
              <a:spcPct val="90000"/>
            </a:lnSpc>
            <a:spcBef>
              <a:spcPct val="0"/>
            </a:spcBef>
            <a:spcAft>
              <a:spcPct val="35000"/>
            </a:spcAft>
          </a:pPr>
          <a:r>
            <a:rPr lang="en-IE" sz="2400" kern="1200" dirty="0" smtClean="0"/>
            <a:t>inspecting in the right way</a:t>
          </a:r>
        </a:p>
        <a:p>
          <a:pPr lvl="0" algn="l" defTabSz="1066800" rtl="0">
            <a:lnSpc>
              <a:spcPct val="90000"/>
            </a:lnSpc>
            <a:spcBef>
              <a:spcPct val="0"/>
            </a:spcBef>
            <a:spcAft>
              <a:spcPct val="35000"/>
            </a:spcAft>
          </a:pPr>
          <a:r>
            <a:rPr lang="en-IE" sz="2400" kern="1200" dirty="0" smtClean="0"/>
            <a:t>making valid, relevant and reliable judgements</a:t>
          </a:r>
        </a:p>
        <a:p>
          <a:pPr lvl="0" algn="l" defTabSz="1066800" rtl="0">
            <a:lnSpc>
              <a:spcPct val="90000"/>
            </a:lnSpc>
            <a:spcBef>
              <a:spcPct val="0"/>
            </a:spcBef>
            <a:spcAft>
              <a:spcPct val="35000"/>
            </a:spcAft>
          </a:pPr>
          <a:r>
            <a:rPr lang="en-IE" sz="2400" kern="1200" dirty="0" smtClean="0"/>
            <a:t>identifying what we need to do in order to improve</a:t>
          </a:r>
          <a:endParaRPr lang="en-IE" sz="2400" kern="1200" dirty="0"/>
        </a:p>
      </dsp:txBody>
      <dsp:txXfrm>
        <a:off x="1312436" y="937695"/>
        <a:ext cx="9203163" cy="2475947"/>
      </dsp:txXfrm>
    </dsp:sp>
    <dsp:sp modelId="{324E2B14-ABD7-4745-998C-AC966E9076C0}">
      <dsp:nvSpPr>
        <dsp:cNvPr id="0" name=""/>
        <dsp:cNvSpPr/>
      </dsp:nvSpPr>
      <dsp:spPr>
        <a:xfrm>
          <a:off x="0" y="863232"/>
          <a:ext cx="2624872" cy="2624872"/>
        </a:xfrm>
        <a:prstGeom prst="ellipse">
          <a:avLst/>
        </a:prstGeom>
        <a:solidFill>
          <a:schemeClr val="accent2">
            <a:lumMod val="20000"/>
            <a:lumOff val="8000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6D45D-7A5E-4353-89B1-7D9D3E2C9159}">
      <dsp:nvSpPr>
        <dsp:cNvPr id="0" name=""/>
        <dsp:cNvSpPr/>
      </dsp:nvSpPr>
      <dsp:spPr>
        <a:xfrm>
          <a:off x="0" y="39687"/>
          <a:ext cx="3286125" cy="1971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IE" sz="3100" kern="1200" dirty="0" smtClean="0"/>
            <a:t>QA is a necessary part of our work</a:t>
          </a:r>
          <a:endParaRPr lang="en-IE" sz="3100" kern="1200" dirty="0"/>
        </a:p>
      </dsp:txBody>
      <dsp:txXfrm>
        <a:off x="0" y="39687"/>
        <a:ext cx="3286125" cy="1971675"/>
      </dsp:txXfrm>
    </dsp:sp>
    <dsp:sp modelId="{40FB1B02-5193-4727-A922-457952518F92}">
      <dsp:nvSpPr>
        <dsp:cNvPr id="0" name=""/>
        <dsp:cNvSpPr/>
      </dsp:nvSpPr>
      <dsp:spPr>
        <a:xfrm>
          <a:off x="3614737" y="39687"/>
          <a:ext cx="3286125" cy="1971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IE" sz="3100" kern="1200" dirty="0" smtClean="0"/>
            <a:t>QA is proportionate and responsive</a:t>
          </a:r>
          <a:endParaRPr lang="en-IE" sz="3100" kern="1200" dirty="0"/>
        </a:p>
      </dsp:txBody>
      <dsp:txXfrm>
        <a:off x="3614737" y="39687"/>
        <a:ext cx="3286125" cy="1971675"/>
      </dsp:txXfrm>
    </dsp:sp>
    <dsp:sp modelId="{0D9998E9-0C95-46C5-B1CD-86F98BF60FCA}">
      <dsp:nvSpPr>
        <dsp:cNvPr id="0" name=""/>
        <dsp:cNvSpPr/>
      </dsp:nvSpPr>
      <dsp:spPr>
        <a:xfrm>
          <a:off x="7229475" y="39687"/>
          <a:ext cx="3286125" cy="1971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IE" sz="3100" kern="1200" dirty="0" smtClean="0"/>
            <a:t>QA is improvement focused and results in action</a:t>
          </a:r>
          <a:endParaRPr lang="en-IE" sz="3100" kern="1200" dirty="0"/>
        </a:p>
      </dsp:txBody>
      <dsp:txXfrm>
        <a:off x="7229475" y="39687"/>
        <a:ext cx="3286125" cy="1971675"/>
      </dsp:txXfrm>
    </dsp:sp>
    <dsp:sp modelId="{A00FB8E9-A749-4153-98AF-3450B6E12A9D}">
      <dsp:nvSpPr>
        <dsp:cNvPr id="0" name=""/>
        <dsp:cNvSpPr/>
      </dsp:nvSpPr>
      <dsp:spPr>
        <a:xfrm>
          <a:off x="1807368" y="2339975"/>
          <a:ext cx="3286125" cy="1971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IE" sz="3100" kern="1200" dirty="0" smtClean="0"/>
            <a:t>QA can involve a blend of formal and informal measures</a:t>
          </a:r>
          <a:endParaRPr lang="en-IE" sz="3100" kern="1200" dirty="0"/>
        </a:p>
      </dsp:txBody>
      <dsp:txXfrm>
        <a:off x="1807368" y="2339975"/>
        <a:ext cx="3286125" cy="1971675"/>
      </dsp:txXfrm>
    </dsp:sp>
    <dsp:sp modelId="{2D236C85-07A2-4397-BEC4-1AE09AEDB0E2}">
      <dsp:nvSpPr>
        <dsp:cNvPr id="0" name=""/>
        <dsp:cNvSpPr/>
      </dsp:nvSpPr>
      <dsp:spPr>
        <a:xfrm>
          <a:off x="5422106" y="2339975"/>
          <a:ext cx="3286125" cy="19716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IE" sz="3100" kern="1200" dirty="0" smtClean="0"/>
            <a:t>QA involves ourselves and others</a:t>
          </a:r>
          <a:endParaRPr lang="en-IE" sz="3100" kern="1200" dirty="0"/>
        </a:p>
      </dsp:txBody>
      <dsp:txXfrm>
        <a:off x="5422106" y="2339975"/>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B0EC5-AC8B-4F5F-BB33-75573396DE16}">
      <dsp:nvSpPr>
        <dsp:cNvPr id="0" name=""/>
        <dsp:cNvSpPr/>
      </dsp:nvSpPr>
      <dsp:spPr>
        <a:xfrm>
          <a:off x="492524" y="-28703"/>
          <a:ext cx="9530550" cy="59873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IE" sz="2400" kern="1200" dirty="0" smtClean="0">
              <a:solidFill>
                <a:schemeClr val="tx1"/>
              </a:solidFill>
            </a:rPr>
            <a:t>Inspection Impact</a:t>
          </a:r>
          <a:endParaRPr lang="en-IE" sz="2400" kern="1200" dirty="0">
            <a:solidFill>
              <a:schemeClr val="tx1"/>
            </a:solidFill>
          </a:endParaRPr>
        </a:p>
      </dsp:txBody>
      <dsp:txXfrm>
        <a:off x="3925428" y="270666"/>
        <a:ext cx="2664742" cy="898108"/>
      </dsp:txXfrm>
    </dsp:sp>
    <dsp:sp modelId="{FBB66267-7ECB-45BE-B6CD-126033B9AED2}">
      <dsp:nvSpPr>
        <dsp:cNvPr id="0" name=""/>
        <dsp:cNvSpPr/>
      </dsp:nvSpPr>
      <dsp:spPr>
        <a:xfrm>
          <a:off x="1273070" y="1100207"/>
          <a:ext cx="7924816" cy="4904727"/>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IE" sz="2000" kern="1200" dirty="0" smtClean="0">
              <a:solidFill>
                <a:schemeClr val="tx1"/>
              </a:solidFill>
            </a:rPr>
            <a:t>Inspection Processes &amp; Procedures</a:t>
          </a:r>
          <a:endParaRPr lang="en-IE" sz="2000" kern="1200" dirty="0">
            <a:solidFill>
              <a:schemeClr val="tx1"/>
            </a:solidFill>
          </a:endParaRPr>
        </a:p>
      </dsp:txBody>
      <dsp:txXfrm>
        <a:off x="3850617" y="1394490"/>
        <a:ext cx="2769723" cy="882851"/>
      </dsp:txXfrm>
    </dsp:sp>
    <dsp:sp modelId="{F36D49AB-ECA0-4924-A6D3-6D5879C8BE12}">
      <dsp:nvSpPr>
        <dsp:cNvPr id="0" name=""/>
        <dsp:cNvSpPr/>
      </dsp:nvSpPr>
      <dsp:spPr>
        <a:xfrm>
          <a:off x="2488571" y="2366253"/>
          <a:ext cx="5538457" cy="3592435"/>
        </a:xfrm>
        <a:prstGeom prst="ellipse">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IE" sz="2000" kern="1200" dirty="0" smtClean="0">
              <a:solidFill>
                <a:schemeClr val="tx1"/>
              </a:solidFill>
            </a:rPr>
            <a:t>Professional Practice Standards &amp; Benchmarks</a:t>
          </a:r>
          <a:endParaRPr lang="en-IE" sz="2000" kern="1200" dirty="0">
            <a:solidFill>
              <a:schemeClr val="tx1"/>
            </a:solidFill>
          </a:endParaRPr>
        </a:p>
      </dsp:txBody>
      <dsp:txXfrm>
        <a:off x="3967339" y="2635685"/>
        <a:ext cx="2580921" cy="808297"/>
      </dsp:txXfrm>
    </dsp:sp>
    <dsp:sp modelId="{BB8B6E62-4F85-4D3D-B45C-B15954E1F688}">
      <dsp:nvSpPr>
        <dsp:cNvPr id="0" name=""/>
        <dsp:cNvSpPr/>
      </dsp:nvSpPr>
      <dsp:spPr>
        <a:xfrm>
          <a:off x="4071649" y="3552403"/>
          <a:ext cx="2394956" cy="2394956"/>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IE" sz="2400" kern="1200" dirty="0" smtClean="0">
              <a:solidFill>
                <a:schemeClr val="tx1"/>
              </a:solidFill>
            </a:rPr>
            <a:t>Quality Assurance</a:t>
          </a:r>
          <a:endParaRPr lang="en-IE" sz="2400" kern="1200" dirty="0">
            <a:solidFill>
              <a:schemeClr val="tx1"/>
            </a:solidFill>
          </a:endParaRPr>
        </a:p>
      </dsp:txBody>
      <dsp:txXfrm>
        <a:off x="4422383" y="4151142"/>
        <a:ext cx="1693490" cy="11974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5E2ED-5CFE-4747-ADCA-942EBDB5D3ED}">
      <dsp:nvSpPr>
        <dsp:cNvPr id="0" name=""/>
        <dsp:cNvSpPr/>
      </dsp:nvSpPr>
      <dsp:spPr>
        <a:xfrm rot="5400000">
          <a:off x="387510" y="2128694"/>
          <a:ext cx="1165208" cy="1938880"/>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35F42B-D3A5-496A-BDDF-19CEE8209657}">
      <dsp:nvSpPr>
        <dsp:cNvPr id="0" name=""/>
        <dsp:cNvSpPr/>
      </dsp:nvSpPr>
      <dsp:spPr>
        <a:xfrm>
          <a:off x="193008" y="2708001"/>
          <a:ext cx="1750432" cy="153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IE" sz="2000" kern="1200" dirty="0" smtClean="0"/>
            <a:t>Review current practices </a:t>
          </a:r>
          <a:endParaRPr lang="en-IE" sz="2000" kern="1200" dirty="0"/>
        </a:p>
      </dsp:txBody>
      <dsp:txXfrm>
        <a:off x="193008" y="2708001"/>
        <a:ext cx="1750432" cy="1534356"/>
      </dsp:txXfrm>
    </dsp:sp>
    <dsp:sp modelId="{D1B3C33F-5EE3-4939-ACA9-D32DCD05750B}">
      <dsp:nvSpPr>
        <dsp:cNvPr id="0" name=""/>
        <dsp:cNvSpPr/>
      </dsp:nvSpPr>
      <dsp:spPr>
        <a:xfrm>
          <a:off x="1613170" y="1985951"/>
          <a:ext cx="330270" cy="330270"/>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A28801-77F7-4EA1-A855-50125CA4A951}">
      <dsp:nvSpPr>
        <dsp:cNvPr id="0" name=""/>
        <dsp:cNvSpPr/>
      </dsp:nvSpPr>
      <dsp:spPr>
        <a:xfrm rot="5400000">
          <a:off x="2530381" y="1312910"/>
          <a:ext cx="1165208" cy="1938880"/>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6B5636-DE76-4A14-8ED8-02BC3487A616}">
      <dsp:nvSpPr>
        <dsp:cNvPr id="0" name=""/>
        <dsp:cNvSpPr/>
      </dsp:nvSpPr>
      <dsp:spPr>
        <a:xfrm>
          <a:off x="2313579" y="1985828"/>
          <a:ext cx="1750432" cy="2105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IE" sz="2000" kern="1200" dirty="0" smtClean="0"/>
            <a:t>Devise quality assurance strategy, </a:t>
          </a:r>
          <a:r>
            <a:rPr lang="en-IE" sz="2000" kern="1200" dirty="0" smtClean="0"/>
            <a:t>(including definition) &amp; </a:t>
          </a:r>
          <a:r>
            <a:rPr lang="en-IE" sz="2000" kern="1200" dirty="0" smtClean="0"/>
            <a:t>framework </a:t>
          </a:r>
          <a:endParaRPr lang="en-IE" sz="2000" kern="1200" dirty="0"/>
        </a:p>
      </dsp:txBody>
      <dsp:txXfrm>
        <a:off x="2313579" y="1985828"/>
        <a:ext cx="1750432" cy="2105413"/>
      </dsp:txXfrm>
    </dsp:sp>
    <dsp:sp modelId="{89E5C51A-4624-4357-BB41-62D1ED993C84}">
      <dsp:nvSpPr>
        <dsp:cNvPr id="0" name=""/>
        <dsp:cNvSpPr/>
      </dsp:nvSpPr>
      <dsp:spPr>
        <a:xfrm>
          <a:off x="3756041" y="1170167"/>
          <a:ext cx="330270" cy="330270"/>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C4C2C-6EBC-4EAE-848C-3DE501C22F4D}">
      <dsp:nvSpPr>
        <dsp:cNvPr id="0" name=""/>
        <dsp:cNvSpPr/>
      </dsp:nvSpPr>
      <dsp:spPr>
        <a:xfrm rot="5400000">
          <a:off x="4673253" y="782654"/>
          <a:ext cx="1165208" cy="1938880"/>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19F47E-4AC1-4C6C-8D85-FB3A594A819A}">
      <dsp:nvSpPr>
        <dsp:cNvPr id="0" name=""/>
        <dsp:cNvSpPr/>
      </dsp:nvSpPr>
      <dsp:spPr>
        <a:xfrm>
          <a:off x="4478750" y="1361962"/>
          <a:ext cx="1750432" cy="153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IE" sz="2000" kern="1200" dirty="0" smtClean="0"/>
            <a:t>Review current </a:t>
          </a:r>
          <a:r>
            <a:rPr lang="en-IE" sz="2000" kern="1200" dirty="0" smtClean="0"/>
            <a:t>practices against framework </a:t>
          </a:r>
          <a:endParaRPr lang="en-IE" sz="2000" kern="1200" dirty="0"/>
        </a:p>
      </dsp:txBody>
      <dsp:txXfrm>
        <a:off x="4478750" y="1361962"/>
        <a:ext cx="1750432" cy="1534356"/>
      </dsp:txXfrm>
    </dsp:sp>
    <dsp:sp modelId="{4E4D3214-231D-4F8B-81D0-AC68A820DF66}">
      <dsp:nvSpPr>
        <dsp:cNvPr id="0" name=""/>
        <dsp:cNvSpPr/>
      </dsp:nvSpPr>
      <dsp:spPr>
        <a:xfrm>
          <a:off x="5898912" y="639912"/>
          <a:ext cx="330270" cy="330270"/>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8A8A23-7042-41D9-90BA-DBE4060D6679}">
      <dsp:nvSpPr>
        <dsp:cNvPr id="0" name=""/>
        <dsp:cNvSpPr/>
      </dsp:nvSpPr>
      <dsp:spPr>
        <a:xfrm rot="5400000">
          <a:off x="6816124" y="252399"/>
          <a:ext cx="1165208" cy="1938880"/>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0B75BA-A559-47BB-8558-051460A54BC1}">
      <dsp:nvSpPr>
        <dsp:cNvPr id="0" name=""/>
        <dsp:cNvSpPr/>
      </dsp:nvSpPr>
      <dsp:spPr>
        <a:xfrm>
          <a:off x="6621621" y="831706"/>
          <a:ext cx="1750432" cy="153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IE" sz="2000" kern="1200" dirty="0" smtClean="0"/>
            <a:t>Identify gaps and weaknesses </a:t>
          </a:r>
        </a:p>
      </dsp:txBody>
      <dsp:txXfrm>
        <a:off x="6621621" y="831706"/>
        <a:ext cx="1750432" cy="1534356"/>
      </dsp:txXfrm>
    </dsp:sp>
    <dsp:sp modelId="{34CE5C59-5A0F-4A40-AB84-7D1C6B0981B7}">
      <dsp:nvSpPr>
        <dsp:cNvPr id="0" name=""/>
        <dsp:cNvSpPr/>
      </dsp:nvSpPr>
      <dsp:spPr>
        <a:xfrm>
          <a:off x="8041783" y="109656"/>
          <a:ext cx="330270" cy="330270"/>
        </a:xfrm>
        <a:prstGeom prst="triangle">
          <a:avLst>
            <a:gd name="adj" fmla="val 10000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761A99-3F96-432D-A146-60F21E8426CF}">
      <dsp:nvSpPr>
        <dsp:cNvPr id="0" name=""/>
        <dsp:cNvSpPr/>
      </dsp:nvSpPr>
      <dsp:spPr>
        <a:xfrm rot="5400000">
          <a:off x="8958995" y="-277856"/>
          <a:ext cx="1165208" cy="1938880"/>
        </a:xfrm>
        <a:prstGeom prst="corner">
          <a:avLst>
            <a:gd name="adj1" fmla="val 16120"/>
            <a:gd name="adj2" fmla="val 16110"/>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F957C5-6C02-4876-AF51-27742AC533A5}">
      <dsp:nvSpPr>
        <dsp:cNvPr id="0" name=""/>
        <dsp:cNvSpPr/>
      </dsp:nvSpPr>
      <dsp:spPr>
        <a:xfrm>
          <a:off x="8764492" y="301451"/>
          <a:ext cx="1750432" cy="1534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IE" sz="2000" kern="1200" dirty="0" smtClean="0"/>
            <a:t>Devise and implement improvements </a:t>
          </a:r>
          <a:endParaRPr lang="en-IE" sz="2000" kern="1200" dirty="0"/>
        </a:p>
      </dsp:txBody>
      <dsp:txXfrm>
        <a:off x="8764492" y="301451"/>
        <a:ext cx="1750432" cy="15343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4F2DC-B4A3-4E8A-B051-6307A368B81A}">
      <dsp:nvSpPr>
        <dsp:cNvPr id="0" name=""/>
        <dsp:cNvSpPr/>
      </dsp:nvSpPr>
      <dsp:spPr>
        <a:xfrm>
          <a:off x="4621" y="155215"/>
          <a:ext cx="4040906" cy="4040906"/>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41910" rIns="222385" bIns="41910" numCol="1" spcCol="1270" anchor="ctr" anchorCtr="0">
          <a:noAutofit/>
        </a:bodyPr>
        <a:lstStyle/>
        <a:p>
          <a:pPr lvl="0" algn="ctr" defTabSz="1466850">
            <a:lnSpc>
              <a:spcPct val="90000"/>
            </a:lnSpc>
            <a:spcBef>
              <a:spcPct val="0"/>
            </a:spcBef>
            <a:spcAft>
              <a:spcPct val="35000"/>
            </a:spcAft>
          </a:pPr>
          <a:r>
            <a:rPr lang="en-IE" sz="3300" i="1" kern="1200" dirty="0" smtClean="0"/>
            <a:t>Do the definition and rationale for </a:t>
          </a:r>
          <a:r>
            <a:rPr lang="en-IE" sz="3300" i="1" kern="1200" smtClean="0"/>
            <a:t>QA resonate </a:t>
          </a:r>
          <a:r>
            <a:rPr lang="en-IE" sz="3300" i="1" kern="1200" dirty="0" smtClean="0"/>
            <a:t>with you? </a:t>
          </a:r>
          <a:endParaRPr lang="en-IE" sz="3300" i="1" kern="1200" dirty="0"/>
        </a:p>
      </dsp:txBody>
      <dsp:txXfrm>
        <a:off x="596398" y="746992"/>
        <a:ext cx="2857352" cy="2857352"/>
      </dsp:txXfrm>
    </dsp:sp>
    <dsp:sp modelId="{F282A231-9151-4AB0-ADF4-63BC7C7DE1E9}">
      <dsp:nvSpPr>
        <dsp:cNvPr id="0" name=""/>
        <dsp:cNvSpPr/>
      </dsp:nvSpPr>
      <dsp:spPr>
        <a:xfrm>
          <a:off x="3237346" y="155215"/>
          <a:ext cx="4040906" cy="4040906"/>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41910" rIns="222385" bIns="41910" numCol="1" spcCol="1270" anchor="ctr" anchorCtr="0">
          <a:noAutofit/>
        </a:bodyPr>
        <a:lstStyle/>
        <a:p>
          <a:pPr lvl="0" algn="ctr" defTabSz="1466850">
            <a:lnSpc>
              <a:spcPct val="90000"/>
            </a:lnSpc>
            <a:spcBef>
              <a:spcPct val="0"/>
            </a:spcBef>
            <a:spcAft>
              <a:spcPct val="35000"/>
            </a:spcAft>
          </a:pPr>
          <a:r>
            <a:rPr lang="en-IE" sz="3300" i="1" kern="1200" dirty="0" smtClean="0"/>
            <a:t>Are the dimensions of the framework useful? </a:t>
          </a:r>
        </a:p>
      </dsp:txBody>
      <dsp:txXfrm>
        <a:off x="3829123" y="746992"/>
        <a:ext cx="2857352" cy="2857352"/>
      </dsp:txXfrm>
    </dsp:sp>
    <dsp:sp modelId="{A894606A-B60D-464E-9292-EAEF2ECCAA01}">
      <dsp:nvSpPr>
        <dsp:cNvPr id="0" name=""/>
        <dsp:cNvSpPr/>
      </dsp:nvSpPr>
      <dsp:spPr>
        <a:xfrm>
          <a:off x="6470072" y="155215"/>
          <a:ext cx="4040906" cy="4040906"/>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2385" tIns="41910" rIns="222385" bIns="41910" numCol="1" spcCol="1270" anchor="ctr" anchorCtr="0">
          <a:noAutofit/>
        </a:bodyPr>
        <a:lstStyle/>
        <a:p>
          <a:pPr lvl="0" algn="ctr" defTabSz="1466850" rtl="0">
            <a:lnSpc>
              <a:spcPct val="90000"/>
            </a:lnSpc>
            <a:spcBef>
              <a:spcPct val="0"/>
            </a:spcBef>
            <a:spcAft>
              <a:spcPct val="35000"/>
            </a:spcAft>
          </a:pPr>
          <a:r>
            <a:rPr lang="en-IE" sz="3300" kern="1200" dirty="0" smtClean="0"/>
            <a:t>Have you actions that you find useful and helpful? </a:t>
          </a:r>
          <a:endParaRPr lang="en-IE" sz="3300" kern="1200" dirty="0"/>
        </a:p>
      </dsp:txBody>
      <dsp:txXfrm>
        <a:off x="7061849" y="746992"/>
        <a:ext cx="2857352" cy="28573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en-IE" dirty="0"/>
          </a:p>
        </p:txBody>
      </p:sp>
      <p:sp>
        <p:nvSpPr>
          <p:cNvPr id="3" name="Date Placeholder 2"/>
          <p:cNvSpPr>
            <a:spLocks noGrp="1"/>
          </p:cNvSpPr>
          <p:nvPr>
            <p:ph type="dt" sz="quarter" idx="1"/>
          </p:nvPr>
        </p:nvSpPr>
        <p:spPr>
          <a:xfrm>
            <a:off x="3855981" y="0"/>
            <a:ext cx="2951217" cy="497603"/>
          </a:xfrm>
          <a:prstGeom prst="rect">
            <a:avLst/>
          </a:prstGeom>
        </p:spPr>
        <p:txBody>
          <a:bodyPr vert="horz" lIns="91577" tIns="45789" rIns="91577" bIns="45789" rtlCol="0"/>
          <a:lstStyle>
            <a:lvl1pPr algn="r">
              <a:defRPr sz="1200"/>
            </a:lvl1pPr>
          </a:lstStyle>
          <a:p>
            <a:fld id="{C3CB092F-17DE-44B9-A73E-CB1B168A2EC7}" type="datetimeFigureOut">
              <a:rPr lang="en-IE" smtClean="0"/>
              <a:t>14/11/2019</a:t>
            </a:fld>
            <a:endParaRPr lang="en-IE" dirty="0"/>
          </a:p>
        </p:txBody>
      </p:sp>
      <p:sp>
        <p:nvSpPr>
          <p:cNvPr id="4" name="Footer Placeholder 3"/>
          <p:cNvSpPr>
            <a:spLocks noGrp="1"/>
          </p:cNvSpPr>
          <p:nvPr>
            <p:ph type="ftr" sz="quarter" idx="2"/>
          </p:nvPr>
        </p:nvSpPr>
        <p:spPr>
          <a:xfrm>
            <a:off x="0" y="9443322"/>
            <a:ext cx="2951217" cy="497603"/>
          </a:xfrm>
          <a:prstGeom prst="rect">
            <a:avLst/>
          </a:prstGeom>
        </p:spPr>
        <p:txBody>
          <a:bodyPr vert="horz" lIns="91577" tIns="45789" rIns="91577" bIns="45789"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55981" y="9443322"/>
            <a:ext cx="2951217" cy="497603"/>
          </a:xfrm>
          <a:prstGeom prst="rect">
            <a:avLst/>
          </a:prstGeom>
        </p:spPr>
        <p:txBody>
          <a:bodyPr vert="horz" lIns="91577" tIns="45789" rIns="91577" bIns="45789" rtlCol="0" anchor="b"/>
          <a:lstStyle>
            <a:lvl1pPr algn="r">
              <a:defRPr sz="1200"/>
            </a:lvl1pPr>
          </a:lstStyle>
          <a:p>
            <a:fld id="{BDD493A7-9E97-4097-91BE-A34EA478D482}" type="slidenum">
              <a:rPr lang="en-IE" smtClean="0"/>
              <a:t>‹#›</a:t>
            </a:fld>
            <a:endParaRPr lang="en-IE" dirty="0"/>
          </a:p>
        </p:txBody>
      </p:sp>
    </p:spTree>
    <p:extLst>
      <p:ext uri="{BB962C8B-B14F-4D97-AF65-F5344CB8AC3E}">
        <p14:creationId xmlns:p14="http://schemas.microsoft.com/office/powerpoint/2010/main" val="105310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577" tIns="45789" rIns="91577" bIns="45789" rtlCol="0"/>
          <a:lstStyle>
            <a:lvl1pPr algn="l">
              <a:defRPr sz="1200"/>
            </a:lvl1pPr>
          </a:lstStyle>
          <a:p>
            <a:endParaRPr lang="en-IE" dirty="0"/>
          </a:p>
        </p:txBody>
      </p:sp>
      <p:sp>
        <p:nvSpPr>
          <p:cNvPr id="3" name="Date Placeholder 2"/>
          <p:cNvSpPr>
            <a:spLocks noGrp="1"/>
          </p:cNvSpPr>
          <p:nvPr>
            <p:ph type="dt" idx="1"/>
          </p:nvPr>
        </p:nvSpPr>
        <p:spPr>
          <a:xfrm>
            <a:off x="3856738" y="0"/>
            <a:ext cx="2950475" cy="498773"/>
          </a:xfrm>
          <a:prstGeom prst="rect">
            <a:avLst/>
          </a:prstGeom>
        </p:spPr>
        <p:txBody>
          <a:bodyPr vert="horz" lIns="91577" tIns="45789" rIns="91577" bIns="45789" rtlCol="0"/>
          <a:lstStyle>
            <a:lvl1pPr algn="r">
              <a:defRPr sz="1200"/>
            </a:lvl1pPr>
          </a:lstStyle>
          <a:p>
            <a:fld id="{75A4202C-5A5B-43CF-913B-1D3AF7E5CDE4}" type="datetimeFigureOut">
              <a:rPr lang="en-IE" smtClean="0"/>
              <a:t>14/11/2019</a:t>
            </a:fld>
            <a:endParaRPr lang="en-IE" dirty="0"/>
          </a:p>
        </p:txBody>
      </p:sp>
      <p:sp>
        <p:nvSpPr>
          <p:cNvPr id="4" name="Slide Image Placeholder 3"/>
          <p:cNvSpPr>
            <a:spLocks noGrp="1" noRot="1" noChangeAspect="1"/>
          </p:cNvSpPr>
          <p:nvPr>
            <p:ph type="sldImg" idx="2"/>
          </p:nvPr>
        </p:nvSpPr>
        <p:spPr>
          <a:xfrm>
            <a:off x="422275" y="1243013"/>
            <a:ext cx="5964238" cy="3354387"/>
          </a:xfrm>
          <a:prstGeom prst="rect">
            <a:avLst/>
          </a:prstGeom>
          <a:noFill/>
          <a:ln w="12700">
            <a:solidFill>
              <a:prstClr val="black"/>
            </a:solidFill>
          </a:ln>
        </p:spPr>
        <p:txBody>
          <a:bodyPr vert="horz" lIns="91577" tIns="45789" rIns="91577" bIns="45789" rtlCol="0" anchor="ctr"/>
          <a:lstStyle/>
          <a:p>
            <a:endParaRPr lang="en-IE" dirty="0"/>
          </a:p>
        </p:txBody>
      </p:sp>
      <p:sp>
        <p:nvSpPr>
          <p:cNvPr id="5" name="Notes Placeholder 4"/>
          <p:cNvSpPr>
            <a:spLocks noGrp="1"/>
          </p:cNvSpPr>
          <p:nvPr>
            <p:ph type="body" sz="quarter" idx="3"/>
          </p:nvPr>
        </p:nvSpPr>
        <p:spPr>
          <a:xfrm>
            <a:off x="680880" y="4784069"/>
            <a:ext cx="5447030" cy="3914240"/>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2155"/>
            <a:ext cx="2950475" cy="498772"/>
          </a:xfrm>
          <a:prstGeom prst="rect">
            <a:avLst/>
          </a:prstGeom>
        </p:spPr>
        <p:txBody>
          <a:bodyPr vert="horz" lIns="91577" tIns="45789" rIns="91577" bIns="45789"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6738" y="9442155"/>
            <a:ext cx="2950475" cy="498772"/>
          </a:xfrm>
          <a:prstGeom prst="rect">
            <a:avLst/>
          </a:prstGeom>
        </p:spPr>
        <p:txBody>
          <a:bodyPr vert="horz" lIns="91577" tIns="45789" rIns="91577" bIns="45789" rtlCol="0" anchor="b"/>
          <a:lstStyle>
            <a:lvl1pPr algn="r">
              <a:defRPr sz="1200"/>
            </a:lvl1pPr>
          </a:lstStyle>
          <a:p>
            <a:fld id="{52CCCD9E-B648-40A9-851D-5019BD8330A8}" type="slidenum">
              <a:rPr lang="en-IE" smtClean="0"/>
              <a:t>‹#›</a:t>
            </a:fld>
            <a:endParaRPr lang="en-IE" dirty="0"/>
          </a:p>
        </p:txBody>
      </p:sp>
    </p:spTree>
    <p:extLst>
      <p:ext uri="{BB962C8B-B14F-4D97-AF65-F5344CB8AC3E}">
        <p14:creationId xmlns:p14="http://schemas.microsoft.com/office/powerpoint/2010/main" val="31682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3</a:t>
            </a:fld>
            <a:endParaRPr lang="en-IE"/>
          </a:p>
        </p:txBody>
      </p:sp>
    </p:spTree>
    <p:extLst>
      <p:ext uri="{BB962C8B-B14F-4D97-AF65-F5344CB8AC3E}">
        <p14:creationId xmlns:p14="http://schemas.microsoft.com/office/powerpoint/2010/main" val="3845702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For a moment, ask participants to reflect on their most recent evaluation</a:t>
            </a:r>
          </a:p>
          <a:p>
            <a:endParaRPr lang="en-IE" dirty="0" smtClean="0"/>
          </a:p>
          <a:p>
            <a:endParaRPr lang="en-IE" dirty="0" smtClean="0"/>
          </a:p>
          <a:p>
            <a:r>
              <a:rPr lang="en-IE" dirty="0" smtClean="0"/>
              <a:t>Some trigger questions for reflection:</a:t>
            </a:r>
          </a:p>
          <a:p>
            <a:endParaRPr lang="en-IE" dirty="0"/>
          </a:p>
          <a:p>
            <a:pPr marL="171450" indent="-171450">
              <a:buFont typeface="Arial" panose="020B0604020202020204" pitchFamily="34" charset="0"/>
              <a:buChar char="•"/>
            </a:pPr>
            <a:r>
              <a:rPr lang="en-IE" dirty="0" smtClean="0"/>
              <a:t>Did you inspect the right things during the inspection?</a:t>
            </a:r>
          </a:p>
          <a:p>
            <a:endParaRPr lang="en-IE" dirty="0"/>
          </a:p>
          <a:p>
            <a:pPr marL="171450" indent="-171450">
              <a:buFont typeface="Arial" panose="020B0604020202020204" pitchFamily="34" charset="0"/>
              <a:buChar char="•"/>
            </a:pPr>
            <a:r>
              <a:rPr lang="en-IE" dirty="0" smtClean="0"/>
              <a:t>Did you inspect them in the right way?</a:t>
            </a:r>
          </a:p>
          <a:p>
            <a:endParaRPr lang="en-IE" dirty="0"/>
          </a:p>
          <a:p>
            <a:pPr marL="171450" indent="-171450">
              <a:buFont typeface="Arial" panose="020B0604020202020204" pitchFamily="34" charset="0"/>
              <a:buChar char="•"/>
            </a:pPr>
            <a:r>
              <a:rPr lang="en-IE" dirty="0" smtClean="0"/>
              <a:t>Were your judgements sound?</a:t>
            </a:r>
          </a:p>
          <a:p>
            <a:endParaRPr lang="en-IE" dirty="0"/>
          </a:p>
          <a:p>
            <a:pPr marL="171450" indent="-171450">
              <a:buFont typeface="Arial" panose="020B0604020202020204" pitchFamily="34" charset="0"/>
              <a:buChar char="•"/>
            </a:pPr>
            <a:r>
              <a:rPr lang="en-IE" dirty="0" smtClean="0"/>
              <a:t>Did you identify what the school needs to improve?</a:t>
            </a:r>
          </a:p>
          <a:p>
            <a:endParaRPr lang="en-IE" dirty="0"/>
          </a:p>
          <a:p>
            <a:r>
              <a:rPr lang="en-IE" dirty="0" smtClean="0"/>
              <a:t>Then:</a:t>
            </a:r>
          </a:p>
          <a:p>
            <a:endParaRPr lang="en-IE" dirty="0"/>
          </a:p>
          <a:p>
            <a:pPr marL="171450" indent="-171450">
              <a:buFont typeface="Arial" panose="020B0604020202020204" pitchFamily="34" charset="0"/>
              <a:buChar char="•"/>
            </a:pPr>
            <a:r>
              <a:rPr lang="en-IE" dirty="0" smtClean="0"/>
              <a:t>Could you have improved on that inspection in any way?</a:t>
            </a:r>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7</a:t>
            </a:fld>
            <a:endParaRPr lang="en-IE"/>
          </a:p>
        </p:txBody>
      </p:sp>
    </p:spTree>
    <p:extLst>
      <p:ext uri="{BB962C8B-B14F-4D97-AF65-F5344CB8AC3E}">
        <p14:creationId xmlns:p14="http://schemas.microsoft.com/office/powerpoint/2010/main" val="1503405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Explained on p. 9 of the paper</a:t>
            </a:r>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8</a:t>
            </a:fld>
            <a:endParaRPr lang="en-IE"/>
          </a:p>
        </p:txBody>
      </p:sp>
    </p:spTree>
    <p:extLst>
      <p:ext uri="{BB962C8B-B14F-4D97-AF65-F5344CB8AC3E}">
        <p14:creationId xmlns:p14="http://schemas.microsoft.com/office/powerpoint/2010/main" val="4090100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p. 5 – 6 of paper explains each of these </a:t>
            </a:r>
          </a:p>
          <a:p>
            <a:endParaRPr lang="en-IE" dirty="0" smtClean="0"/>
          </a:p>
          <a:p>
            <a:r>
              <a:rPr lang="en-IE" dirty="0" smtClean="0"/>
              <a:t>As you can see, QA can be a very broad concept depending on how you look at it.</a:t>
            </a:r>
          </a:p>
          <a:p>
            <a:endParaRPr lang="en-IE" dirty="0" smtClean="0"/>
          </a:p>
          <a:p>
            <a:r>
              <a:rPr lang="en-IE" dirty="0" smtClean="0"/>
              <a:t>An important part of QA is having benchmarks or reference points against which the quality of our work can be assured. For practical reasons, we are suggesting that these benchmarks could be organised into three main clusters or groups</a:t>
            </a:r>
          </a:p>
          <a:p>
            <a:endParaRPr lang="en-IE" dirty="0" smtClean="0"/>
          </a:p>
          <a:p>
            <a:pPr marL="171450" indent="-171450">
              <a:buFont typeface="Arial" panose="020B0604020202020204" pitchFamily="34" charset="0"/>
              <a:buChar char="•"/>
            </a:pPr>
            <a:r>
              <a:rPr lang="en-IE" dirty="0" smtClean="0"/>
              <a:t>Those that mainly concern our work as professionals  in the Civil Service and as professional inspectors as in the Code of Practice for the Inspectorate and our commitment to inspecting according with  our published guides</a:t>
            </a:r>
          </a:p>
          <a:p>
            <a:pPr marL="171450" indent="-171450">
              <a:buFont typeface="Arial" panose="020B0604020202020204" pitchFamily="34" charset="0"/>
              <a:buChar char="•"/>
            </a:pPr>
            <a:r>
              <a:rPr lang="en-IE" dirty="0" smtClean="0"/>
              <a:t>We  also have those benchmarks that are mainly about inspection processes and procedures and the skills that we use when carrying out inspections such as communication, teamwork, enquiry, analysis, feedback</a:t>
            </a:r>
          </a:p>
          <a:p>
            <a:pPr marL="171450" indent="-171450">
              <a:buFont typeface="Arial" panose="020B0604020202020204" pitchFamily="34" charset="0"/>
              <a:buChar char="•"/>
            </a:pPr>
            <a:r>
              <a:rPr lang="en-IE" dirty="0" smtClean="0"/>
              <a:t>Finally, we have those components that are connected with the impact of inspection such as improving the learning of learners, giving effect to our Code of Practice, publication of our inspection findings</a:t>
            </a:r>
          </a:p>
          <a:p>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9</a:t>
            </a:fld>
            <a:endParaRPr lang="en-IE"/>
          </a:p>
        </p:txBody>
      </p:sp>
    </p:spTree>
    <p:extLst>
      <p:ext uri="{BB962C8B-B14F-4D97-AF65-F5344CB8AC3E}">
        <p14:creationId xmlns:p14="http://schemas.microsoft.com/office/powerpoint/2010/main" val="2548642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Any </a:t>
            </a:r>
            <a:r>
              <a:rPr lang="en-IE" dirty="0" smtClean="0"/>
              <a:t>final observations or questions?</a:t>
            </a:r>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13</a:t>
            </a:fld>
            <a:endParaRPr lang="en-IE"/>
          </a:p>
        </p:txBody>
      </p:sp>
    </p:spTree>
    <p:extLst>
      <p:ext uri="{BB962C8B-B14F-4D97-AF65-F5344CB8AC3E}">
        <p14:creationId xmlns:p14="http://schemas.microsoft.com/office/powerpoint/2010/main" val="372355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We have already looked at the actions that we are already taking to assure ourselves that our inspections are of good quality. We would like you to consider how we can develop our QA processes. </a:t>
            </a:r>
          </a:p>
          <a:p>
            <a:endParaRPr lang="en-IE" dirty="0"/>
          </a:p>
          <a:p>
            <a:r>
              <a:rPr lang="en-IE" dirty="0" smtClean="0"/>
              <a:t>Here are a few possibilities on the slide. What do you think?</a:t>
            </a:r>
          </a:p>
          <a:p>
            <a:endParaRPr lang="en-IE" i="1" dirty="0"/>
          </a:p>
          <a:p>
            <a:r>
              <a:rPr lang="en-IE" dirty="0"/>
              <a:t>What actions would you prioritise in developing our mechanisms for quality assuring inspection? Please feel free to include mechanisms not included on the list above</a:t>
            </a:r>
          </a:p>
          <a:p>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14</a:t>
            </a:fld>
            <a:endParaRPr lang="en-IE"/>
          </a:p>
        </p:txBody>
      </p:sp>
    </p:spTree>
    <p:extLst>
      <p:ext uri="{BB962C8B-B14F-4D97-AF65-F5344CB8AC3E}">
        <p14:creationId xmlns:p14="http://schemas.microsoft.com/office/powerpoint/2010/main" val="1910209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C760F810-423D-4171-BCAE-5D16CDCE6A66}" type="slidenum">
              <a:rPr lang="en-IE" smtClean="0"/>
              <a:t>15</a:t>
            </a:fld>
            <a:endParaRPr lang="en-IE"/>
          </a:p>
        </p:txBody>
      </p:sp>
    </p:spTree>
    <p:extLst>
      <p:ext uri="{BB962C8B-B14F-4D97-AF65-F5344CB8AC3E}">
        <p14:creationId xmlns:p14="http://schemas.microsoft.com/office/powerpoint/2010/main" val="206271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79C4580-6669-40E7-A727-DE4F1386261C}" type="slidenum">
              <a:rPr lang="en-IE" smtClean="0"/>
              <a:pPr/>
              <a:t>‹#›</a:t>
            </a:fld>
            <a:endParaRPr lang="en-I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0352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141659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2804379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370924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979C4580-6669-40E7-A727-DE4F1386261C}" type="slidenum">
              <a:rPr lang="en-IE" smtClean="0"/>
              <a:pPr/>
              <a:t>‹#›</a:t>
            </a:fld>
            <a:endParaRPr lang="en-I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5579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70643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282612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276004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dirty="0"/>
          </a:p>
        </p:txBody>
      </p:sp>
      <p:sp>
        <p:nvSpPr>
          <p:cNvPr id="9" name="Slide Number Placeholder 8"/>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17856329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DC035E-C875-4701-9FFD-DF353B371FA7}" type="datetimeFigureOut">
              <a:rPr lang="en-IE" smtClean="0"/>
              <a:pPr/>
              <a:t>14/11/2019</a:t>
            </a:fld>
            <a:endParaRPr lang="en-I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dirty="0">
              <a:solidFill>
                <a:srgbClr val="455F51"/>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9C4580-6669-40E7-A727-DE4F1386261C}" type="slidenum">
              <a:rPr lang="en-IE" smtClean="0">
                <a:solidFill>
                  <a:srgbClr val="455F51"/>
                </a:solidFill>
              </a:rPr>
              <a:pPr/>
              <a:t>‹#›</a:t>
            </a:fld>
            <a:endParaRPr lang="en-IE" dirty="0">
              <a:solidFill>
                <a:srgbClr val="455F51"/>
              </a:solidFill>
            </a:endParaRPr>
          </a:p>
        </p:txBody>
      </p:sp>
    </p:spTree>
    <p:extLst>
      <p:ext uri="{BB962C8B-B14F-4D97-AF65-F5344CB8AC3E}">
        <p14:creationId xmlns:p14="http://schemas.microsoft.com/office/powerpoint/2010/main" val="352081714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035E-C875-4701-9FFD-DF353B371FA7}" type="datetimeFigureOut">
              <a:rPr lang="en-IE" smtClean="0"/>
              <a:pPr/>
              <a:t>14/11/2019</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979C4580-6669-40E7-A727-DE4F1386261C}" type="slidenum">
              <a:rPr lang="en-IE" smtClean="0"/>
              <a:pPr/>
              <a:t>‹#›</a:t>
            </a:fld>
            <a:endParaRPr lang="en-IE" dirty="0"/>
          </a:p>
        </p:txBody>
      </p:sp>
    </p:spTree>
    <p:extLst>
      <p:ext uri="{BB962C8B-B14F-4D97-AF65-F5344CB8AC3E}">
        <p14:creationId xmlns:p14="http://schemas.microsoft.com/office/powerpoint/2010/main" val="556456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4DC035E-C875-4701-9FFD-DF353B371FA7}" type="datetimeFigureOut">
              <a:rPr lang="en-IE" smtClean="0"/>
              <a:pPr/>
              <a:t>14/11/2019</a:t>
            </a:fld>
            <a:endParaRPr lang="en-I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9C4580-6669-40E7-A727-DE4F1386261C}" type="slidenum">
              <a:rPr lang="en-IE" smtClean="0"/>
              <a:pPr/>
              <a:t>‹#›</a:t>
            </a:fld>
            <a:endParaRPr lang="en-I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2770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cid:image002.jpg@01D3B497.C4C8ED4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1" y="4455620"/>
            <a:ext cx="10058400" cy="1540219"/>
          </a:xfrm>
        </p:spPr>
        <p:txBody>
          <a:bodyPr>
            <a:normAutofit/>
          </a:bodyPr>
          <a:lstStyle/>
          <a:p>
            <a:r>
              <a:rPr lang="en-IE" b="1" dirty="0" smtClean="0"/>
              <a:t>SICI general assembly London 2019 </a:t>
            </a:r>
          </a:p>
          <a:p>
            <a:r>
              <a:rPr lang="en-IE" dirty="0" smtClean="0"/>
              <a:t>15 November 2019 </a:t>
            </a:r>
          </a:p>
          <a:p>
            <a:r>
              <a:rPr lang="en-IE" dirty="0" smtClean="0"/>
              <a:t>HAROLD HISLOP, CHIEF INSPECTOR, Ireland </a:t>
            </a:r>
          </a:p>
          <a:p>
            <a:endParaRPr lang="en-IE" dirty="0"/>
          </a:p>
        </p:txBody>
      </p:sp>
      <p:sp>
        <p:nvSpPr>
          <p:cNvPr id="5" name="Title 4"/>
          <p:cNvSpPr>
            <a:spLocks noGrp="1"/>
          </p:cNvSpPr>
          <p:nvPr>
            <p:ph type="ctrTitle"/>
          </p:nvPr>
        </p:nvSpPr>
        <p:spPr>
          <a:xfrm>
            <a:off x="1097280" y="758951"/>
            <a:ext cx="10210498" cy="3632359"/>
          </a:xfrm>
        </p:spPr>
        <p:txBody>
          <a:bodyPr/>
          <a:lstStyle/>
          <a:p>
            <a:r>
              <a:rPr lang="en-IE" sz="7200" dirty="0" smtClean="0">
                <a:solidFill>
                  <a:srgbClr val="FF0000"/>
                </a:solidFill>
              </a:rPr>
              <a:t>Quality assuring inspection </a:t>
            </a:r>
            <a:endParaRPr lang="en-IE" sz="2600" b="1" i="1" dirty="0">
              <a:solidFill>
                <a:schemeClr val="tx1"/>
              </a:solidFill>
            </a:endParaRPr>
          </a:p>
        </p:txBody>
      </p:sp>
      <p:pic>
        <p:nvPicPr>
          <p:cNvPr id="4" name="Picture 3" descr="cid:image002.jpg@01D3B497.C4C8ED4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8355535" y="4938855"/>
            <a:ext cx="2889114" cy="1056984"/>
          </a:xfrm>
          <a:prstGeom prst="rect">
            <a:avLst/>
          </a:prstGeom>
          <a:noFill/>
          <a:ln>
            <a:noFill/>
          </a:ln>
        </p:spPr>
      </p:pic>
    </p:spTree>
    <p:extLst>
      <p:ext uri="{BB962C8B-B14F-4D97-AF65-F5344CB8AC3E}">
        <p14:creationId xmlns:p14="http://schemas.microsoft.com/office/powerpoint/2010/main" val="2170727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Professional practice standards/benchmarks  </a:t>
            </a:r>
            <a:endParaRPr lang="en-IE" dirty="0"/>
          </a:p>
        </p:txBody>
      </p:sp>
      <p:sp>
        <p:nvSpPr>
          <p:cNvPr id="3" name="Content Placeholder 2"/>
          <p:cNvSpPr>
            <a:spLocks noGrp="1"/>
          </p:cNvSpPr>
          <p:nvPr>
            <p:ph idx="1"/>
          </p:nvPr>
        </p:nvSpPr>
        <p:spPr>
          <a:xfrm>
            <a:off x="1097280" y="2023962"/>
            <a:ext cx="10163844" cy="4261507"/>
          </a:xfrm>
        </p:spPr>
        <p:txBody>
          <a:bodyPr>
            <a:normAutofit/>
          </a:bodyPr>
          <a:lstStyle/>
          <a:p>
            <a:pPr marL="0" indent="0">
              <a:spcBef>
                <a:spcPts val="1800"/>
              </a:spcBef>
              <a:buNone/>
            </a:pPr>
            <a:r>
              <a:rPr lang="en-IE" sz="2800" b="1" dirty="0" smtClean="0">
                <a:solidFill>
                  <a:schemeClr val="tx1"/>
                </a:solidFill>
              </a:rPr>
              <a:t>Inspections conducted in accordance with: </a:t>
            </a:r>
          </a:p>
          <a:p>
            <a:pPr>
              <a:spcBef>
                <a:spcPts val="1800"/>
              </a:spcBef>
              <a:buFont typeface="Wingdings" panose="05000000000000000000" pitchFamily="2" charset="2"/>
              <a:buChar char="Ø"/>
            </a:pPr>
            <a:r>
              <a:rPr lang="en-IE" sz="2800" dirty="0" smtClean="0">
                <a:solidFill>
                  <a:schemeClr val="tx1"/>
                </a:solidFill>
              </a:rPr>
              <a:t>Public service or civil service ethics and codes</a:t>
            </a:r>
          </a:p>
          <a:p>
            <a:pPr>
              <a:spcBef>
                <a:spcPts val="1800"/>
              </a:spcBef>
              <a:buFont typeface="Wingdings" panose="05000000000000000000" pitchFamily="2" charset="2"/>
              <a:buChar char="Ø"/>
            </a:pPr>
            <a:r>
              <a:rPr lang="en-IE" sz="2800" dirty="0" smtClean="0">
                <a:solidFill>
                  <a:schemeClr val="tx1"/>
                </a:solidFill>
              </a:rPr>
              <a:t>Inspectorate codes and standards</a:t>
            </a:r>
          </a:p>
          <a:p>
            <a:pPr>
              <a:spcBef>
                <a:spcPts val="1800"/>
              </a:spcBef>
              <a:buFont typeface="Wingdings" panose="05000000000000000000" pitchFamily="2" charset="2"/>
              <a:buChar char="Ø"/>
            </a:pPr>
            <a:r>
              <a:rPr lang="en-IE" sz="2800" dirty="0" smtClean="0">
                <a:solidFill>
                  <a:schemeClr val="tx1"/>
                </a:solidFill>
              </a:rPr>
              <a:t>Statutory responsibilities </a:t>
            </a:r>
          </a:p>
          <a:p>
            <a:pPr>
              <a:spcBef>
                <a:spcPts val="1800"/>
              </a:spcBef>
              <a:buFont typeface="Wingdings" panose="05000000000000000000" pitchFamily="2" charset="2"/>
              <a:buChar char="Ø"/>
            </a:pPr>
            <a:endParaRPr lang="en-IE" dirty="0" smtClean="0"/>
          </a:p>
          <a:p>
            <a:pPr marL="627063" indent="-627063">
              <a:buFont typeface="Wingdings" panose="05000000000000000000" pitchFamily="2" charset="2"/>
              <a:buChar char="Ø"/>
            </a:pPr>
            <a:endParaRPr lang="en-IE" dirty="0"/>
          </a:p>
        </p:txBody>
      </p:sp>
    </p:spTree>
    <p:extLst>
      <p:ext uri="{BB962C8B-B14F-4D97-AF65-F5344CB8AC3E}">
        <p14:creationId xmlns:p14="http://schemas.microsoft.com/office/powerpoint/2010/main" val="327862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Inspection processes and procedural components, </a:t>
            </a:r>
            <a:r>
              <a:rPr lang="en-IE" i="1" dirty="0" smtClean="0"/>
              <a:t>for example….</a:t>
            </a:r>
            <a:r>
              <a:rPr lang="en-IE" dirty="0" smtClean="0"/>
              <a:t>  </a:t>
            </a:r>
            <a:endParaRPr lang="en-IE" dirty="0"/>
          </a:p>
        </p:txBody>
      </p:sp>
      <p:sp>
        <p:nvSpPr>
          <p:cNvPr id="3" name="Content Placeholder 2"/>
          <p:cNvSpPr>
            <a:spLocks noGrp="1"/>
          </p:cNvSpPr>
          <p:nvPr>
            <p:ph idx="1"/>
          </p:nvPr>
        </p:nvSpPr>
        <p:spPr>
          <a:xfrm>
            <a:off x="1097280" y="2023962"/>
            <a:ext cx="10163844" cy="4261507"/>
          </a:xfrm>
        </p:spPr>
        <p:txBody>
          <a:bodyPr>
            <a:normAutofit fontScale="85000" lnSpcReduction="20000"/>
          </a:bodyPr>
          <a:lstStyle/>
          <a:p>
            <a:pPr marL="0" indent="0">
              <a:spcBef>
                <a:spcPts val="1800"/>
              </a:spcBef>
              <a:buNone/>
            </a:pPr>
            <a:r>
              <a:rPr lang="en-IE" sz="2800" b="1" dirty="0" smtClean="0">
                <a:solidFill>
                  <a:schemeClr val="tx1"/>
                </a:solidFill>
              </a:rPr>
              <a:t>Inspections of good quality require: </a:t>
            </a:r>
          </a:p>
          <a:p>
            <a:pPr>
              <a:spcBef>
                <a:spcPts val="1800"/>
              </a:spcBef>
              <a:buFont typeface="Wingdings" panose="05000000000000000000" pitchFamily="2" charset="2"/>
              <a:buChar char="Ø"/>
            </a:pPr>
            <a:r>
              <a:rPr lang="en-IE" sz="2800" dirty="0" smtClean="0">
                <a:solidFill>
                  <a:schemeClr val="tx1"/>
                </a:solidFill>
              </a:rPr>
              <a:t>Effective observation, enquiry/investigative skills</a:t>
            </a:r>
          </a:p>
          <a:p>
            <a:pPr>
              <a:spcBef>
                <a:spcPts val="1800"/>
              </a:spcBef>
              <a:buFont typeface="Wingdings" panose="05000000000000000000" pitchFamily="2" charset="2"/>
              <a:buChar char="Ø"/>
            </a:pPr>
            <a:r>
              <a:rPr lang="en-IE" sz="2800" dirty="0" smtClean="0">
                <a:solidFill>
                  <a:schemeClr val="tx1"/>
                </a:solidFill>
              </a:rPr>
              <a:t>Effective and consistent application of relevant quality framework</a:t>
            </a:r>
          </a:p>
          <a:p>
            <a:pPr>
              <a:spcBef>
                <a:spcPts val="1800"/>
              </a:spcBef>
              <a:buFont typeface="Wingdings" panose="05000000000000000000" pitchFamily="2" charset="2"/>
              <a:buChar char="Ø"/>
            </a:pPr>
            <a:r>
              <a:rPr lang="en-IE" sz="2800" dirty="0" smtClean="0">
                <a:solidFill>
                  <a:schemeClr val="tx1"/>
                </a:solidFill>
              </a:rPr>
              <a:t>Effective judgement and decision making, underpinned by insight </a:t>
            </a:r>
            <a:r>
              <a:rPr lang="en-IE" sz="2800" dirty="0" smtClean="0">
                <a:solidFill>
                  <a:schemeClr val="tx1"/>
                </a:solidFill>
              </a:rPr>
              <a:t>into effective education processes, sound understanding of curriculum and assessment </a:t>
            </a:r>
            <a:endParaRPr lang="en-IE" sz="2800" dirty="0" smtClean="0">
              <a:solidFill>
                <a:schemeClr val="tx1"/>
              </a:solidFill>
            </a:endParaRPr>
          </a:p>
          <a:p>
            <a:pPr>
              <a:spcBef>
                <a:spcPts val="1800"/>
              </a:spcBef>
              <a:buFont typeface="Wingdings" panose="05000000000000000000" pitchFamily="2" charset="2"/>
              <a:buChar char="Ø"/>
            </a:pPr>
            <a:r>
              <a:rPr lang="en-IE" sz="2800" dirty="0" smtClean="0">
                <a:solidFill>
                  <a:schemeClr val="tx1"/>
                </a:solidFill>
              </a:rPr>
              <a:t>Adherence to relevant inspection model or process</a:t>
            </a:r>
          </a:p>
          <a:p>
            <a:pPr>
              <a:spcBef>
                <a:spcPts val="1800"/>
              </a:spcBef>
              <a:buFont typeface="Wingdings" panose="05000000000000000000" pitchFamily="2" charset="2"/>
              <a:buChar char="Ø"/>
            </a:pPr>
            <a:r>
              <a:rPr lang="en-IE" sz="2800" dirty="0" smtClean="0">
                <a:solidFill>
                  <a:schemeClr val="tx1"/>
                </a:solidFill>
              </a:rPr>
              <a:t>Effective teamwork and interpersonal skills</a:t>
            </a:r>
          </a:p>
          <a:p>
            <a:pPr>
              <a:spcBef>
                <a:spcPts val="1800"/>
              </a:spcBef>
              <a:buFont typeface="Wingdings" panose="05000000000000000000" pitchFamily="2" charset="2"/>
              <a:buChar char="Ø"/>
            </a:pPr>
            <a:r>
              <a:rPr lang="en-IE" sz="2800" dirty="0" smtClean="0">
                <a:solidFill>
                  <a:schemeClr val="tx1"/>
                </a:solidFill>
              </a:rPr>
              <a:t>Effective synthesis and analysis </a:t>
            </a:r>
          </a:p>
          <a:p>
            <a:pPr>
              <a:spcBef>
                <a:spcPts val="1800"/>
              </a:spcBef>
              <a:buFont typeface="Wingdings" panose="05000000000000000000" pitchFamily="2" charset="2"/>
              <a:buChar char="Ø"/>
            </a:pPr>
            <a:r>
              <a:rPr lang="en-IE" sz="2800" dirty="0" smtClean="0">
                <a:solidFill>
                  <a:schemeClr val="tx1"/>
                </a:solidFill>
              </a:rPr>
              <a:t>Effective negotiation skills, consultancy skills, feedback skills, writing skills </a:t>
            </a:r>
          </a:p>
          <a:p>
            <a:pPr>
              <a:spcBef>
                <a:spcPts val="1800"/>
              </a:spcBef>
              <a:buFont typeface="Wingdings" panose="05000000000000000000" pitchFamily="2" charset="2"/>
              <a:buChar char="Ø"/>
            </a:pPr>
            <a:endParaRPr lang="en-IE" dirty="0" smtClean="0"/>
          </a:p>
          <a:p>
            <a:pPr marL="627063" indent="-627063">
              <a:buFont typeface="Wingdings" panose="05000000000000000000" pitchFamily="2" charset="2"/>
              <a:buChar char="Ø"/>
            </a:pPr>
            <a:endParaRPr lang="en-IE" dirty="0"/>
          </a:p>
        </p:txBody>
      </p:sp>
    </p:spTree>
    <p:extLst>
      <p:ext uri="{BB962C8B-B14F-4D97-AF65-F5344CB8AC3E}">
        <p14:creationId xmlns:p14="http://schemas.microsoft.com/office/powerpoint/2010/main" val="2968796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Inspection impact   </a:t>
            </a:r>
            <a:endParaRPr lang="en-IE" dirty="0"/>
          </a:p>
        </p:txBody>
      </p:sp>
      <p:sp>
        <p:nvSpPr>
          <p:cNvPr id="3" name="Content Placeholder 2"/>
          <p:cNvSpPr>
            <a:spLocks noGrp="1"/>
          </p:cNvSpPr>
          <p:nvPr>
            <p:ph idx="1"/>
          </p:nvPr>
        </p:nvSpPr>
        <p:spPr>
          <a:xfrm>
            <a:off x="1097280" y="2023962"/>
            <a:ext cx="10163844" cy="4261507"/>
          </a:xfrm>
        </p:spPr>
        <p:txBody>
          <a:bodyPr>
            <a:normAutofit/>
          </a:bodyPr>
          <a:lstStyle/>
          <a:p>
            <a:pPr>
              <a:spcBef>
                <a:spcPts val="1800"/>
              </a:spcBef>
              <a:buFont typeface="Wingdings" panose="05000000000000000000" pitchFamily="2" charset="2"/>
              <a:buChar char="Ø"/>
            </a:pPr>
            <a:r>
              <a:rPr lang="en-IE" sz="2800" b="1" dirty="0" smtClean="0">
                <a:solidFill>
                  <a:schemeClr val="tx1"/>
                </a:solidFill>
              </a:rPr>
              <a:t> </a:t>
            </a:r>
            <a:r>
              <a:rPr lang="en-IE" sz="2800" dirty="0" smtClean="0">
                <a:solidFill>
                  <a:schemeClr val="tx1"/>
                </a:solidFill>
              </a:rPr>
              <a:t>The Inspectorate’s quality frameworks are well-regarded and used throughout the system</a:t>
            </a:r>
            <a:endParaRPr lang="en-IE" sz="2800" dirty="0">
              <a:solidFill>
                <a:schemeClr val="tx1"/>
              </a:solidFill>
            </a:endParaRPr>
          </a:p>
          <a:p>
            <a:pPr>
              <a:spcBef>
                <a:spcPts val="1800"/>
              </a:spcBef>
              <a:buFont typeface="Wingdings" panose="05000000000000000000" pitchFamily="2" charset="2"/>
              <a:buChar char="Ø"/>
            </a:pPr>
            <a:r>
              <a:rPr lang="en-IE" sz="2800" dirty="0" smtClean="0">
                <a:solidFill>
                  <a:schemeClr val="tx1"/>
                </a:solidFill>
              </a:rPr>
              <a:t>Inspections as conducted provide clear, coherent and accessible reports and feedback to schools and settings</a:t>
            </a:r>
          </a:p>
          <a:p>
            <a:pPr>
              <a:spcBef>
                <a:spcPts val="1800"/>
              </a:spcBef>
              <a:buFont typeface="Wingdings" panose="05000000000000000000" pitchFamily="2" charset="2"/>
              <a:buChar char="Ø"/>
            </a:pPr>
            <a:r>
              <a:rPr lang="en-IE" sz="2800" dirty="0" smtClean="0">
                <a:solidFill>
                  <a:schemeClr val="tx1"/>
                </a:solidFill>
              </a:rPr>
              <a:t>Inspections support change, development and improvement in line with quality frameworks at practitioner, school/setting, local and system levels </a:t>
            </a:r>
          </a:p>
          <a:p>
            <a:pPr>
              <a:spcBef>
                <a:spcPts val="1800"/>
              </a:spcBef>
              <a:buFont typeface="Wingdings" panose="05000000000000000000" pitchFamily="2" charset="2"/>
              <a:buChar char="Ø"/>
            </a:pPr>
            <a:endParaRPr lang="en-IE" dirty="0" smtClean="0"/>
          </a:p>
          <a:p>
            <a:pPr marL="627063" indent="-627063">
              <a:buFont typeface="Wingdings" panose="05000000000000000000" pitchFamily="2" charset="2"/>
              <a:buChar char="Ø"/>
            </a:pPr>
            <a:endParaRPr lang="en-IE" dirty="0"/>
          </a:p>
        </p:txBody>
      </p:sp>
    </p:spTree>
    <p:extLst>
      <p:ext uri="{BB962C8B-B14F-4D97-AF65-F5344CB8AC3E}">
        <p14:creationId xmlns:p14="http://schemas.microsoft.com/office/powerpoint/2010/main" val="1373966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IE" dirty="0" smtClean="0"/>
              <a:t>A journey</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8241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6947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03"/>
            <a:ext cx="10515600" cy="1450757"/>
          </a:xfrm>
          <a:solidFill>
            <a:schemeClr val="accent5">
              <a:lumMod val="20000"/>
              <a:lumOff val="80000"/>
            </a:schemeClr>
          </a:solidFill>
        </p:spPr>
        <p:txBody>
          <a:bodyPr/>
          <a:lstStyle/>
          <a:p>
            <a:r>
              <a:rPr lang="en-IE" dirty="0" smtClean="0"/>
              <a:t>What </a:t>
            </a:r>
            <a:r>
              <a:rPr lang="en-IE" dirty="0" smtClean="0"/>
              <a:t>could </a:t>
            </a:r>
            <a:r>
              <a:rPr lang="en-IE" dirty="0" smtClean="0"/>
              <a:t>we do</a:t>
            </a:r>
            <a:r>
              <a:rPr lang="en-IE" dirty="0" smtClean="0"/>
              <a:t>?   </a:t>
            </a:r>
            <a:r>
              <a:rPr lang="en-IE" smtClean="0"/>
              <a:t>Iris</a:t>
            </a:r>
            <a:r>
              <a:rPr lang="en-IE" smtClean="0"/>
              <a:t>h </a:t>
            </a:r>
            <a:r>
              <a:rPr lang="en-IE" dirty="0" smtClean="0"/>
              <a:t>examples….</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158476"/>
              </p:ext>
            </p:extLst>
          </p:nvPr>
        </p:nvGraphicFramePr>
        <p:xfrm>
          <a:off x="838200" y="1737360"/>
          <a:ext cx="10515600" cy="5107050"/>
        </p:xfrm>
        <a:graphic>
          <a:graphicData uri="http://schemas.openxmlformats.org/drawingml/2006/table">
            <a:tbl>
              <a:tblPr firstRow="1" bandRow="1">
                <a:tableStyleId>{5C22544A-7EE6-4342-B048-85BDC9FD1C3A}</a:tableStyleId>
              </a:tblPr>
              <a:tblGrid>
                <a:gridCol w="3989173"/>
                <a:gridCol w="6526427"/>
              </a:tblGrid>
              <a:tr h="421831">
                <a:tc>
                  <a:txBody>
                    <a:bodyPr/>
                    <a:lstStyle/>
                    <a:p>
                      <a:r>
                        <a:rPr lang="en-IE" sz="2000" dirty="0" smtClean="0"/>
                        <a:t>QA Framework</a:t>
                      </a:r>
                      <a:endParaRPr lang="en-IE" sz="2000" dirty="0"/>
                    </a:p>
                  </a:txBody>
                  <a:tcPr/>
                </a:tc>
                <a:tc>
                  <a:txBody>
                    <a:bodyPr/>
                    <a:lstStyle/>
                    <a:p>
                      <a:r>
                        <a:rPr lang="en-IE" sz="2000" dirty="0" smtClean="0"/>
                        <a:t>Potential Next Steps</a:t>
                      </a:r>
                      <a:endParaRPr lang="en-IE" sz="2000" dirty="0"/>
                    </a:p>
                  </a:txBody>
                  <a:tcPr/>
                </a:tc>
              </a:tr>
              <a:tr h="1070800">
                <a:tc>
                  <a:txBody>
                    <a:bodyPr/>
                    <a:lstStyle/>
                    <a:p>
                      <a:r>
                        <a:rPr lang="en-IE" sz="2000" dirty="0" smtClean="0"/>
                        <a:t>Professional Practice</a:t>
                      </a:r>
                      <a:r>
                        <a:rPr lang="en-IE" sz="2000" baseline="0" dirty="0" smtClean="0"/>
                        <a:t> Standards / Benchmarks</a:t>
                      </a:r>
                      <a:endParaRPr lang="en-IE" sz="2000" dirty="0"/>
                    </a:p>
                  </a:txBody>
                  <a:tcPr/>
                </a:tc>
                <a:tc>
                  <a:txBody>
                    <a:bodyPr/>
                    <a:lstStyle/>
                    <a:p>
                      <a:pPr marL="285750" indent="-285750">
                        <a:buFont typeface="Arial" panose="020B0604020202020204" pitchFamily="34" charset="0"/>
                        <a:buChar char="•"/>
                      </a:pPr>
                      <a:r>
                        <a:rPr lang="en-IE" sz="2000" dirty="0" smtClean="0"/>
                        <a:t>Peer</a:t>
                      </a:r>
                      <a:r>
                        <a:rPr lang="en-IE" sz="2000" baseline="0" dirty="0" smtClean="0"/>
                        <a:t> review of our codes of practice</a:t>
                      </a:r>
                    </a:p>
                    <a:p>
                      <a:pPr marL="285750" indent="-285750">
                        <a:buFont typeface="Arial" panose="020B0604020202020204" pitchFamily="34" charset="0"/>
                        <a:buChar char="•"/>
                      </a:pPr>
                      <a:r>
                        <a:rPr lang="en-IE" sz="2000" baseline="0" dirty="0" smtClean="0"/>
                        <a:t>Review of our complaints/appeal processes  </a:t>
                      </a:r>
                    </a:p>
                    <a:p>
                      <a:pPr marL="285750" indent="-285750">
                        <a:buFont typeface="Arial" panose="020B0604020202020204" pitchFamily="34" charset="0"/>
                        <a:buChar char="•"/>
                      </a:pPr>
                      <a:r>
                        <a:rPr lang="en-IE" sz="2000" baseline="0" dirty="0" smtClean="0"/>
                        <a:t>Regular CPD on ethics legislation and civil service codes</a:t>
                      </a:r>
                    </a:p>
                    <a:p>
                      <a:pPr marL="285750" indent="-285750">
                        <a:buFont typeface="Arial" panose="020B0604020202020204" pitchFamily="34" charset="0"/>
                        <a:buChar char="•"/>
                      </a:pPr>
                      <a:r>
                        <a:rPr lang="en-IE" sz="2000" baseline="0" dirty="0" smtClean="0"/>
                        <a:t>Post-graduate </a:t>
                      </a:r>
                      <a:r>
                        <a:rPr lang="en-IE" sz="2000" baseline="0" dirty="0" smtClean="0"/>
                        <a:t>programme/wider learning experiences  </a:t>
                      </a:r>
                      <a:endParaRPr lang="en-IE" sz="2000" dirty="0"/>
                    </a:p>
                  </a:txBody>
                  <a:tcPr/>
                </a:tc>
              </a:tr>
              <a:tr h="2368739">
                <a:tc>
                  <a:txBody>
                    <a:bodyPr/>
                    <a:lstStyle/>
                    <a:p>
                      <a:r>
                        <a:rPr lang="en-IE" sz="2000" dirty="0" smtClean="0"/>
                        <a:t>Process/</a:t>
                      </a:r>
                      <a:r>
                        <a:rPr lang="en-IE" sz="2000" baseline="0" dirty="0" smtClean="0"/>
                        <a:t> Procedures</a:t>
                      </a:r>
                      <a:endParaRPr lang="en-IE" sz="2000" dirty="0"/>
                    </a:p>
                  </a:txBody>
                  <a:tcPr/>
                </a:tc>
                <a:tc>
                  <a:txBody>
                    <a:bodyPr/>
                    <a:lstStyle/>
                    <a:p>
                      <a:pPr marL="285750" indent="-285750">
                        <a:buFont typeface="Arial" panose="020B0604020202020204" pitchFamily="34" charset="0"/>
                        <a:buChar char="•"/>
                      </a:pPr>
                      <a:r>
                        <a:rPr lang="en-IE" sz="2000" dirty="0" smtClean="0"/>
                        <a:t>Greater</a:t>
                      </a:r>
                      <a:r>
                        <a:rPr lang="en-IE" sz="2000" baseline="0" dirty="0" smtClean="0"/>
                        <a:t> p</a:t>
                      </a:r>
                      <a:r>
                        <a:rPr lang="en-IE" sz="2000" dirty="0" smtClean="0"/>
                        <a:t>eer review and team reflection in inspections</a:t>
                      </a:r>
                    </a:p>
                    <a:p>
                      <a:pPr marL="285750" indent="-285750">
                        <a:buFont typeface="Arial" panose="020B0604020202020204" pitchFamily="34" charset="0"/>
                        <a:buChar char="•"/>
                      </a:pPr>
                      <a:r>
                        <a:rPr lang="en-IE" sz="2000" dirty="0" smtClean="0"/>
                        <a:t>Review of feedback processes</a:t>
                      </a:r>
                    </a:p>
                    <a:p>
                      <a:pPr marL="285750" indent="-285750">
                        <a:buFont typeface="Arial" panose="020B0604020202020204" pitchFamily="34" charset="0"/>
                        <a:buChar char="•"/>
                      </a:pPr>
                      <a:r>
                        <a:rPr lang="en-IE" sz="2000" dirty="0" smtClean="0"/>
                        <a:t>Cross-sectoral and cross-business unit inspections</a:t>
                      </a:r>
                      <a:endParaRPr lang="en-IE" sz="2000" baseline="0" dirty="0" smtClean="0"/>
                    </a:p>
                    <a:p>
                      <a:pPr marL="285750" indent="-285750">
                        <a:buFont typeface="Arial" panose="020B0604020202020204" pitchFamily="34" charset="0"/>
                        <a:buChar char="•"/>
                      </a:pPr>
                      <a:r>
                        <a:rPr lang="en-IE" sz="2000" baseline="0" dirty="0" smtClean="0"/>
                        <a:t>Enhancement of parent and student voice in inspections</a:t>
                      </a:r>
                    </a:p>
                    <a:p>
                      <a:pPr marL="285750" indent="-285750">
                        <a:buFont typeface="Arial" panose="020B0604020202020204" pitchFamily="34" charset="0"/>
                        <a:buChar char="•"/>
                      </a:pPr>
                      <a:r>
                        <a:rPr lang="en-IE" sz="2000" baseline="0" dirty="0" smtClean="0"/>
                        <a:t>Principals with inspection teams- SSE and inspections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baseline="0" dirty="0" smtClean="0"/>
                        <a:t>Audit of inspection files and reports</a:t>
                      </a:r>
                    </a:p>
                    <a:p>
                      <a:pPr marL="285750" indent="-285750">
                        <a:buFont typeface="Arial" panose="020B0604020202020204" pitchFamily="34" charset="0"/>
                        <a:buChar char="•"/>
                      </a:pPr>
                      <a:r>
                        <a:rPr lang="en-IE" sz="2000" baseline="0" dirty="0" smtClean="0"/>
                        <a:t>Invitation to other Inspectorate to quality assure our work</a:t>
                      </a:r>
                      <a:endParaRPr lang="en-IE" sz="2000" dirty="0"/>
                    </a:p>
                  </a:txBody>
                  <a:tcPr/>
                </a:tc>
              </a:tr>
              <a:tr h="746315">
                <a:tc>
                  <a:txBody>
                    <a:bodyPr/>
                    <a:lstStyle/>
                    <a:p>
                      <a:r>
                        <a:rPr lang="en-IE" sz="2000" dirty="0" smtClean="0"/>
                        <a:t>Inspection Impact</a:t>
                      </a:r>
                      <a:endParaRPr lang="en-IE" sz="2000" dirty="0"/>
                    </a:p>
                  </a:txBody>
                  <a:tcPr/>
                </a:tc>
                <a:tc>
                  <a:txBody>
                    <a:bodyPr/>
                    <a:lstStyle/>
                    <a:p>
                      <a:pPr marL="285750" indent="-285750">
                        <a:buFont typeface="Arial" panose="020B0604020202020204" pitchFamily="34" charset="0"/>
                        <a:buChar char="•"/>
                      </a:pPr>
                      <a:r>
                        <a:rPr lang="en-IE" sz="2000" dirty="0" smtClean="0"/>
                        <a:t>Review </a:t>
                      </a:r>
                      <a:r>
                        <a:rPr lang="en-IE" sz="2000" i="1" dirty="0" smtClean="0"/>
                        <a:t>Looking at Our School</a:t>
                      </a:r>
                    </a:p>
                    <a:p>
                      <a:pPr marL="285750" indent="-285750">
                        <a:buFont typeface="Arial" panose="020B0604020202020204" pitchFamily="34" charset="0"/>
                        <a:buChar char="•"/>
                      </a:pPr>
                      <a:r>
                        <a:rPr lang="en-IE" sz="2000" dirty="0" smtClean="0"/>
                        <a:t>Better</a:t>
                      </a:r>
                      <a:r>
                        <a:rPr lang="en-IE" sz="2000" baseline="0" dirty="0" smtClean="0"/>
                        <a:t> customer survey data</a:t>
                      </a:r>
                    </a:p>
                    <a:p>
                      <a:pPr marL="285750" indent="-285750">
                        <a:buFont typeface="Arial" panose="020B0604020202020204" pitchFamily="34" charset="0"/>
                        <a:buChar char="•"/>
                      </a:pPr>
                      <a:r>
                        <a:rPr lang="en-IE" sz="2000" baseline="0" dirty="0" smtClean="0"/>
                        <a:t>Stakeholder engagement re impact </a:t>
                      </a:r>
                      <a:endParaRPr lang="en-IE" sz="2000" dirty="0"/>
                    </a:p>
                  </a:txBody>
                  <a:tcPr/>
                </a:tc>
              </a:tr>
            </a:tbl>
          </a:graphicData>
        </a:graphic>
      </p:graphicFrame>
    </p:spTree>
    <p:extLst>
      <p:ext uri="{BB962C8B-B14F-4D97-AF65-F5344CB8AC3E}">
        <p14:creationId xmlns:p14="http://schemas.microsoft.com/office/powerpoint/2010/main" val="41899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14824" cy="1325563"/>
          </a:xfrm>
          <a:solidFill>
            <a:schemeClr val="accent5">
              <a:lumMod val="20000"/>
              <a:lumOff val="80000"/>
            </a:schemeClr>
          </a:solidFill>
        </p:spPr>
        <p:txBody>
          <a:bodyPr>
            <a:normAutofit fontScale="90000"/>
          </a:bodyPr>
          <a:lstStyle/>
          <a:p>
            <a:r>
              <a:rPr lang="en-IE" dirty="0" smtClean="0"/>
              <a:t>We are on a journey. What is your experience?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69544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3459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Introduction  </a:t>
            </a:r>
            <a:endParaRPr lang="en-IE" dirty="0"/>
          </a:p>
        </p:txBody>
      </p:sp>
      <p:sp>
        <p:nvSpPr>
          <p:cNvPr id="3" name="Content Placeholder 2"/>
          <p:cNvSpPr>
            <a:spLocks noGrp="1"/>
          </p:cNvSpPr>
          <p:nvPr>
            <p:ph idx="1"/>
          </p:nvPr>
        </p:nvSpPr>
        <p:spPr>
          <a:xfrm>
            <a:off x="955589" y="2023962"/>
            <a:ext cx="10305535" cy="4261507"/>
          </a:xfrm>
        </p:spPr>
        <p:txBody>
          <a:bodyPr>
            <a:normAutofit/>
          </a:bodyPr>
          <a:lstStyle/>
          <a:p>
            <a:pPr lvl="0"/>
            <a:r>
              <a:rPr lang="en-IE" sz="2800" i="1" dirty="0" smtClean="0"/>
              <a:t>For </a:t>
            </a:r>
            <a:r>
              <a:rPr lang="en-IE" sz="2800" i="1" dirty="0"/>
              <a:t>us as inspectors, quality assurance is important</a:t>
            </a:r>
          </a:p>
          <a:p>
            <a:pPr lvl="0"/>
            <a:r>
              <a:rPr lang="en-IE" sz="2800" i="1" dirty="0"/>
              <a:t>We provide a public service – for learners, schools, pre-schools, teachers, practitioners, parents and the general public </a:t>
            </a:r>
          </a:p>
          <a:p>
            <a:pPr lvl="0"/>
            <a:r>
              <a:rPr lang="en-IE" sz="2800" i="1" dirty="0"/>
              <a:t>A core aspect of our work – quality assuring the work of others</a:t>
            </a:r>
          </a:p>
          <a:p>
            <a:pPr lvl="0"/>
            <a:r>
              <a:rPr lang="en-IE" sz="2800" i="1" dirty="0"/>
              <a:t>We report on quality – we advise on improvements</a:t>
            </a:r>
          </a:p>
          <a:p>
            <a:pPr lvl="0"/>
            <a:r>
              <a:rPr lang="en-IE" sz="2800" i="1" dirty="0"/>
              <a:t>So, we have to continually re-assess our own work and be open to our work being reviewed with a view to </a:t>
            </a:r>
            <a:r>
              <a:rPr lang="en-IE" sz="2800" i="1" u="sng" dirty="0"/>
              <a:t>improving what we do </a:t>
            </a:r>
          </a:p>
          <a:p>
            <a:pPr marL="627063" indent="-627063">
              <a:spcBef>
                <a:spcPts val="1800"/>
              </a:spcBef>
              <a:buFont typeface="Wingdings" panose="05000000000000000000" pitchFamily="2" charset="2"/>
              <a:buChar char="Ø"/>
            </a:pPr>
            <a:endParaRPr lang="en-IE" sz="2600" dirty="0" smtClean="0"/>
          </a:p>
          <a:p>
            <a:pPr marL="627063" indent="-627063">
              <a:buFont typeface="Wingdings" panose="05000000000000000000" pitchFamily="2" charset="2"/>
              <a:buChar char="Ø"/>
            </a:pPr>
            <a:endParaRPr lang="en-IE" dirty="0" smtClean="0"/>
          </a:p>
          <a:p>
            <a:pPr marL="627063" indent="-627063">
              <a:buFont typeface="Wingdings" panose="05000000000000000000" pitchFamily="2" charset="2"/>
              <a:buChar char="Ø"/>
            </a:pPr>
            <a:endParaRPr lang="en-IE" dirty="0"/>
          </a:p>
        </p:txBody>
      </p:sp>
    </p:spTree>
    <p:extLst>
      <p:ext uri="{BB962C8B-B14F-4D97-AF65-F5344CB8AC3E}">
        <p14:creationId xmlns:p14="http://schemas.microsoft.com/office/powerpoint/2010/main" val="771285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You are probably doing a great deal to ensure the quality of the work that you do: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11970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7553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2930540" y="944237"/>
            <a:ext cx="8776132" cy="4547286"/>
          </a:xfrm>
          <a:prstGeom prst="wedgeEllipse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IE" sz="4800" dirty="0">
                <a:ea typeface="Calibri" panose="020F0502020204030204" pitchFamily="34" charset="0"/>
                <a:cs typeface="Times New Roman" panose="02020603050405020304" pitchFamily="18" charset="0"/>
              </a:rPr>
              <a:t>H</a:t>
            </a:r>
            <a:r>
              <a:rPr lang="en-IE" sz="4800" dirty="0" smtClean="0">
                <a:ea typeface="Calibri" panose="020F0502020204030204" pitchFamily="34" charset="0"/>
                <a:cs typeface="Times New Roman" panose="02020603050405020304" pitchFamily="18" charset="0"/>
              </a:rPr>
              <a:t>ave we an integrated and comprehensive system to assure the quality of our work? </a:t>
            </a:r>
            <a:endParaRPr lang="en-IE" sz="4800" dirty="0">
              <a:effectLst/>
              <a:ea typeface="Calibri" panose="020F0502020204030204" pitchFamily="34" charset="0"/>
              <a:cs typeface="Times New Roman" panose="02020603050405020304" pitchFamily="18" charset="0"/>
            </a:endParaRPr>
          </a:p>
        </p:txBody>
      </p:sp>
      <p:sp>
        <p:nvSpPr>
          <p:cNvPr id="3" name="TextBox 2"/>
          <p:cNvSpPr txBox="1"/>
          <p:nvPr/>
        </p:nvSpPr>
        <p:spPr>
          <a:xfrm>
            <a:off x="512956" y="390293"/>
            <a:ext cx="5319132" cy="707886"/>
          </a:xfrm>
          <a:prstGeom prst="rect">
            <a:avLst/>
          </a:prstGeom>
          <a:noFill/>
        </p:spPr>
        <p:txBody>
          <a:bodyPr wrap="square" rtlCol="0">
            <a:spAutoFit/>
          </a:bodyPr>
          <a:lstStyle/>
          <a:p>
            <a:r>
              <a:rPr lang="en-IE" sz="4000" dirty="0" smtClean="0"/>
              <a:t>In Ireland we asked……</a:t>
            </a:r>
            <a:endParaRPr lang="en-IE" sz="4000" dirty="0"/>
          </a:p>
        </p:txBody>
      </p:sp>
    </p:spTree>
    <p:extLst>
      <p:ext uri="{BB962C8B-B14F-4D97-AF65-F5344CB8AC3E}">
        <p14:creationId xmlns:p14="http://schemas.microsoft.com/office/powerpoint/2010/main" val="154318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A</a:t>
            </a:r>
            <a:r>
              <a:rPr lang="en-IE" dirty="0" smtClean="0"/>
              <a:t>reas we considered…..</a:t>
            </a:r>
            <a:endParaRPr lang="en-IE" dirty="0"/>
          </a:p>
        </p:txBody>
      </p:sp>
      <p:sp>
        <p:nvSpPr>
          <p:cNvPr id="3" name="Content Placeholder 2"/>
          <p:cNvSpPr>
            <a:spLocks noGrp="1"/>
          </p:cNvSpPr>
          <p:nvPr>
            <p:ph idx="1"/>
          </p:nvPr>
        </p:nvSpPr>
        <p:spPr>
          <a:xfrm>
            <a:off x="1097280" y="2023962"/>
            <a:ext cx="10163844" cy="4261507"/>
          </a:xfrm>
        </p:spPr>
        <p:txBody>
          <a:bodyPr>
            <a:normAutofit lnSpcReduction="10000"/>
          </a:bodyPr>
          <a:lstStyle/>
          <a:p>
            <a:pPr>
              <a:spcBef>
                <a:spcPts val="1800"/>
              </a:spcBef>
              <a:buFont typeface="Wingdings" panose="05000000000000000000" pitchFamily="2" charset="2"/>
              <a:buChar char="Ø"/>
            </a:pPr>
            <a:r>
              <a:rPr lang="en-IE" sz="2800" b="1" dirty="0">
                <a:solidFill>
                  <a:schemeClr val="tx1"/>
                </a:solidFill>
              </a:rPr>
              <a:t>A rationale for quality assurance</a:t>
            </a:r>
          </a:p>
          <a:p>
            <a:pPr lvl="1">
              <a:spcBef>
                <a:spcPts val="1800"/>
              </a:spcBef>
              <a:buFont typeface="Wingdings" panose="05000000000000000000" pitchFamily="2" charset="2"/>
              <a:buChar char="q"/>
            </a:pPr>
            <a:r>
              <a:rPr lang="en-IE" sz="2600" i="1" dirty="0">
                <a:solidFill>
                  <a:srgbClr val="FF0000"/>
                </a:solidFill>
              </a:rPr>
              <a:t>Why do we need to have quality assurance </a:t>
            </a:r>
            <a:r>
              <a:rPr lang="en-IE" sz="2600" i="1" dirty="0" smtClean="0">
                <a:solidFill>
                  <a:srgbClr val="FF0000"/>
                </a:solidFill>
              </a:rPr>
              <a:t>mechanisms? </a:t>
            </a:r>
            <a:endParaRPr lang="en-IE" sz="2600" i="1" dirty="0">
              <a:solidFill>
                <a:srgbClr val="FF0000"/>
              </a:solidFill>
            </a:endParaRPr>
          </a:p>
          <a:p>
            <a:pPr>
              <a:spcBef>
                <a:spcPts val="1800"/>
              </a:spcBef>
              <a:buFont typeface="Wingdings" panose="05000000000000000000" pitchFamily="2" charset="2"/>
              <a:buChar char="Ø"/>
            </a:pPr>
            <a:r>
              <a:rPr lang="en-IE" sz="2800" b="1" dirty="0" smtClean="0">
                <a:solidFill>
                  <a:schemeClr val="tx1"/>
                </a:solidFill>
              </a:rPr>
              <a:t>Being clear about what quality assurance of inspection means</a:t>
            </a:r>
          </a:p>
          <a:p>
            <a:pPr lvl="1">
              <a:spcBef>
                <a:spcPts val="1800"/>
              </a:spcBef>
              <a:buFont typeface="Wingdings" panose="05000000000000000000" pitchFamily="2" charset="2"/>
              <a:buChar char="q"/>
            </a:pPr>
            <a:r>
              <a:rPr lang="en-IE" sz="2600" i="1" dirty="0" smtClean="0">
                <a:solidFill>
                  <a:srgbClr val="FF0000"/>
                </a:solidFill>
              </a:rPr>
              <a:t>What is quality assurance? </a:t>
            </a:r>
          </a:p>
          <a:p>
            <a:pPr>
              <a:spcBef>
                <a:spcPts val="1800"/>
              </a:spcBef>
              <a:buFont typeface="Wingdings" panose="05000000000000000000" pitchFamily="2" charset="2"/>
              <a:buChar char="Ø"/>
            </a:pPr>
            <a:r>
              <a:rPr lang="en-IE" sz="2800" b="1" dirty="0" smtClean="0">
                <a:solidFill>
                  <a:schemeClr val="tx1"/>
                </a:solidFill>
              </a:rPr>
              <a:t>Some guiding principles</a:t>
            </a:r>
          </a:p>
          <a:p>
            <a:pPr>
              <a:spcBef>
                <a:spcPts val="1800"/>
              </a:spcBef>
              <a:buFont typeface="Wingdings" panose="05000000000000000000" pitchFamily="2" charset="2"/>
              <a:buChar char="Ø"/>
            </a:pPr>
            <a:r>
              <a:rPr lang="en-IE" sz="2800" b="1" dirty="0" smtClean="0">
                <a:solidFill>
                  <a:schemeClr val="tx1"/>
                </a:solidFill>
              </a:rPr>
              <a:t>A possible framework for assuring the quality of inspections</a:t>
            </a:r>
          </a:p>
          <a:p>
            <a:pPr>
              <a:spcBef>
                <a:spcPts val="1800"/>
              </a:spcBef>
              <a:buFont typeface="Wingdings" panose="05000000000000000000" pitchFamily="2" charset="2"/>
              <a:buChar char="Ø"/>
            </a:pPr>
            <a:r>
              <a:rPr lang="en-IE" sz="2800" b="1" dirty="0" smtClean="0">
                <a:solidFill>
                  <a:schemeClr val="tx1"/>
                </a:solidFill>
              </a:rPr>
              <a:t>Looking at current practice and identifying possible changes in QA  </a:t>
            </a:r>
            <a:endParaRPr lang="en-IE" b="1" dirty="0" smtClean="0"/>
          </a:p>
          <a:p>
            <a:pPr marL="627063" indent="-627063">
              <a:buFont typeface="Wingdings" panose="05000000000000000000" pitchFamily="2" charset="2"/>
              <a:buChar char="Ø"/>
            </a:pPr>
            <a:endParaRPr lang="en-IE" dirty="0"/>
          </a:p>
        </p:txBody>
      </p:sp>
    </p:spTree>
    <p:extLst>
      <p:ext uri="{BB962C8B-B14F-4D97-AF65-F5344CB8AC3E}">
        <p14:creationId xmlns:p14="http://schemas.microsoft.com/office/powerpoint/2010/main" val="842086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A rationale – why should we care about quality assurance? </a:t>
            </a:r>
            <a:endParaRPr lang="en-IE" dirty="0"/>
          </a:p>
        </p:txBody>
      </p:sp>
      <p:sp>
        <p:nvSpPr>
          <p:cNvPr id="3" name="Content Placeholder 2"/>
          <p:cNvSpPr>
            <a:spLocks noGrp="1"/>
          </p:cNvSpPr>
          <p:nvPr>
            <p:ph idx="1"/>
          </p:nvPr>
        </p:nvSpPr>
        <p:spPr>
          <a:xfrm>
            <a:off x="1097280" y="2023962"/>
            <a:ext cx="10163844" cy="4261507"/>
          </a:xfrm>
        </p:spPr>
        <p:txBody>
          <a:bodyPr>
            <a:normAutofit/>
          </a:bodyPr>
          <a:lstStyle/>
          <a:p>
            <a:pPr>
              <a:spcBef>
                <a:spcPts val="1800"/>
              </a:spcBef>
              <a:buFont typeface="Wingdings" panose="05000000000000000000" pitchFamily="2" charset="2"/>
              <a:buChar char="Ø"/>
            </a:pPr>
            <a:r>
              <a:rPr lang="en-IE" sz="2800" b="1" dirty="0" smtClean="0">
                <a:solidFill>
                  <a:schemeClr val="tx1"/>
                </a:solidFill>
              </a:rPr>
              <a:t>The public interest: </a:t>
            </a:r>
            <a:r>
              <a:rPr lang="en-IE" sz="2800" dirty="0" smtClean="0">
                <a:solidFill>
                  <a:schemeClr val="tx1"/>
                </a:solidFill>
              </a:rPr>
              <a:t>improvement and accountability functions</a:t>
            </a:r>
          </a:p>
          <a:p>
            <a:pPr>
              <a:spcBef>
                <a:spcPts val="1800"/>
              </a:spcBef>
              <a:buFont typeface="Wingdings" panose="05000000000000000000" pitchFamily="2" charset="2"/>
              <a:buChar char="Ø"/>
            </a:pPr>
            <a:r>
              <a:rPr lang="en-IE" sz="2800" b="1" dirty="0" smtClean="0">
                <a:solidFill>
                  <a:schemeClr val="tx1"/>
                </a:solidFill>
              </a:rPr>
              <a:t>The nature of inspection </a:t>
            </a:r>
            <a:r>
              <a:rPr lang="en-IE" sz="2800" dirty="0" smtClean="0">
                <a:solidFill>
                  <a:schemeClr val="tx1"/>
                </a:solidFill>
              </a:rPr>
              <a:t>– a complex activity that involves skilled judgement and decision making – need for sensitivity to context – </a:t>
            </a:r>
            <a:r>
              <a:rPr lang="en-IE" sz="2800" i="1" dirty="0" smtClean="0">
                <a:solidFill>
                  <a:schemeClr val="tx1"/>
                </a:solidFill>
              </a:rPr>
              <a:t>need to make valid and reliable inspection findings </a:t>
            </a:r>
          </a:p>
          <a:p>
            <a:pPr>
              <a:spcBef>
                <a:spcPts val="1800"/>
              </a:spcBef>
              <a:buFont typeface="Wingdings" panose="05000000000000000000" pitchFamily="2" charset="2"/>
              <a:buChar char="Ø"/>
            </a:pPr>
            <a:r>
              <a:rPr lang="en-IE" sz="2800" b="1" dirty="0" smtClean="0">
                <a:solidFill>
                  <a:schemeClr val="tx1"/>
                </a:solidFill>
              </a:rPr>
              <a:t>The impact of inspection </a:t>
            </a:r>
            <a:r>
              <a:rPr lang="en-IE" sz="2800" dirty="0" smtClean="0">
                <a:solidFill>
                  <a:schemeClr val="tx1"/>
                </a:solidFill>
              </a:rPr>
              <a:t>– Are inspections having the impact that we hope for or intend? Are they value for money? </a:t>
            </a:r>
          </a:p>
          <a:p>
            <a:pPr>
              <a:spcBef>
                <a:spcPts val="1800"/>
              </a:spcBef>
              <a:buFont typeface="Wingdings" panose="05000000000000000000" pitchFamily="2" charset="2"/>
              <a:buChar char="Ø"/>
            </a:pPr>
            <a:r>
              <a:rPr lang="en-IE" sz="2800" b="1" dirty="0" smtClean="0">
                <a:solidFill>
                  <a:schemeClr val="tx1"/>
                </a:solidFill>
              </a:rPr>
              <a:t>Inspectorate credibility </a:t>
            </a:r>
            <a:r>
              <a:rPr lang="en-IE" sz="2800" dirty="0" smtClean="0">
                <a:solidFill>
                  <a:schemeClr val="tx1"/>
                </a:solidFill>
              </a:rPr>
              <a:t>– need to ensure that schools, settings and the public have confidence in professionalism of inspection </a:t>
            </a:r>
            <a:endParaRPr lang="en-IE" sz="2800" b="1" dirty="0" smtClean="0">
              <a:solidFill>
                <a:schemeClr val="tx1"/>
              </a:solidFill>
            </a:endParaRPr>
          </a:p>
          <a:p>
            <a:pPr>
              <a:spcBef>
                <a:spcPts val="1800"/>
              </a:spcBef>
              <a:buFont typeface="Wingdings" panose="05000000000000000000" pitchFamily="2" charset="2"/>
              <a:buChar char="Ø"/>
            </a:pPr>
            <a:endParaRPr lang="en-IE" dirty="0" smtClean="0"/>
          </a:p>
          <a:p>
            <a:pPr marL="627063" indent="-627063">
              <a:buFont typeface="Wingdings" panose="05000000000000000000" pitchFamily="2" charset="2"/>
              <a:buChar char="Ø"/>
            </a:pPr>
            <a:endParaRPr lang="en-IE" dirty="0"/>
          </a:p>
        </p:txBody>
      </p:sp>
    </p:spTree>
    <p:extLst>
      <p:ext uri="{BB962C8B-B14F-4D97-AF65-F5344CB8AC3E}">
        <p14:creationId xmlns:p14="http://schemas.microsoft.com/office/powerpoint/2010/main" val="4283885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46771"/>
            <a:ext cx="10058400" cy="1561170"/>
          </a:xfrm>
          <a:solidFill>
            <a:schemeClr val="accent5">
              <a:lumMod val="20000"/>
              <a:lumOff val="80000"/>
            </a:schemeClr>
          </a:solidFill>
        </p:spPr>
        <p:txBody>
          <a:bodyPr>
            <a:normAutofit/>
          </a:bodyPr>
          <a:lstStyle/>
          <a:p>
            <a:r>
              <a:rPr lang="en-IE" dirty="0" smtClean="0"/>
              <a:t>What is quality assuring inspection? </a:t>
            </a:r>
            <a:br>
              <a:rPr lang="en-IE" dirty="0" smtClean="0"/>
            </a:br>
            <a:endParaRPr lang="en-IE"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7575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260390" y="3278658"/>
            <a:ext cx="2042984" cy="1569660"/>
          </a:xfrm>
          <a:prstGeom prst="rect">
            <a:avLst/>
          </a:prstGeom>
          <a:noFill/>
        </p:spPr>
        <p:txBody>
          <a:bodyPr wrap="square" rtlCol="0">
            <a:spAutoFit/>
          </a:bodyPr>
          <a:lstStyle/>
          <a:p>
            <a:r>
              <a:rPr lang="en-IE" sz="3200" dirty="0" smtClean="0"/>
              <a:t>It means asking if we are:</a:t>
            </a:r>
            <a:endParaRPr lang="en-IE" sz="3200" dirty="0"/>
          </a:p>
        </p:txBody>
      </p:sp>
    </p:spTree>
    <p:extLst>
      <p:ext uri="{BB962C8B-B14F-4D97-AF65-F5344CB8AC3E}">
        <p14:creationId xmlns:p14="http://schemas.microsoft.com/office/powerpoint/2010/main" val="326175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en-IE" dirty="0" smtClean="0"/>
              <a:t>We identified some basic principles…..</a:t>
            </a:r>
            <a:endParaRPr lang="en-IE" dirty="0"/>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9848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274200929"/>
              </p:ext>
            </p:extLst>
          </p:nvPr>
        </p:nvGraphicFramePr>
        <p:xfrm>
          <a:off x="838200" y="189571"/>
          <a:ext cx="10515600" cy="5987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39719" y="5867772"/>
            <a:ext cx="10058400" cy="990228"/>
          </a:xfrm>
        </p:spPr>
        <p:txBody>
          <a:bodyPr>
            <a:normAutofit/>
          </a:bodyPr>
          <a:lstStyle/>
          <a:p>
            <a:r>
              <a:rPr lang="en-IE" sz="3600" b="1" dirty="0" smtClean="0">
                <a:solidFill>
                  <a:schemeClr val="bg1"/>
                </a:solidFill>
              </a:rPr>
              <a:t>A framework for quality assuring inspections </a:t>
            </a:r>
            <a:endParaRPr lang="en-IE" sz="3600" b="1" dirty="0">
              <a:solidFill>
                <a:schemeClr val="bg1"/>
              </a:solidFill>
            </a:endParaRPr>
          </a:p>
        </p:txBody>
      </p:sp>
    </p:spTree>
    <p:extLst>
      <p:ext uri="{BB962C8B-B14F-4D97-AF65-F5344CB8AC3E}">
        <p14:creationId xmlns:p14="http://schemas.microsoft.com/office/powerpoint/2010/main" val="3630258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4504</TotalTime>
  <Words>1123</Words>
  <Application>Microsoft Office PowerPoint</Application>
  <PresentationFormat>Widescreen</PresentationFormat>
  <Paragraphs>139</Paragraphs>
  <Slides>15</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Retrospect</vt:lpstr>
      <vt:lpstr>Quality assuring inspection </vt:lpstr>
      <vt:lpstr>Introduction  </vt:lpstr>
      <vt:lpstr>You are probably doing a great deal to ensure the quality of the work that you do: </vt:lpstr>
      <vt:lpstr>PowerPoint Presentation</vt:lpstr>
      <vt:lpstr>Areas we considered…..</vt:lpstr>
      <vt:lpstr>A rationale – why should we care about quality assurance? </vt:lpstr>
      <vt:lpstr>What is quality assuring inspection?  </vt:lpstr>
      <vt:lpstr>We identified some basic principles…..</vt:lpstr>
      <vt:lpstr>A framework for quality assuring inspections </vt:lpstr>
      <vt:lpstr>Professional practice standards/benchmarks  </vt:lpstr>
      <vt:lpstr>Inspection processes and procedural components, for example….  </vt:lpstr>
      <vt:lpstr>Inspection impact   </vt:lpstr>
      <vt:lpstr>A journey</vt:lpstr>
      <vt:lpstr>What could we do?   Irish examples….</vt:lpstr>
      <vt:lpstr>We are on a journey. What is your experience? </vt:lpstr>
    </vt:vector>
  </TitlesOfParts>
  <Company>Department of Education and Skills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MacGiollaPhadraig, Brian</dc:creator>
  <cp:lastModifiedBy>Hislop, Harold</cp:lastModifiedBy>
  <cp:revision>322</cp:revision>
  <cp:lastPrinted>2019-11-10T20:53:59Z</cp:lastPrinted>
  <dcterms:created xsi:type="dcterms:W3CDTF">2016-09-23T09:52:01Z</dcterms:created>
  <dcterms:modified xsi:type="dcterms:W3CDTF">2019-11-14T16:12:08Z</dcterms:modified>
</cp:coreProperties>
</file>