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7" r:id="rId5"/>
    <p:sldId id="293" r:id="rId6"/>
    <p:sldId id="280" r:id="rId7"/>
    <p:sldId id="282" r:id="rId8"/>
    <p:sldId id="286" r:id="rId9"/>
    <p:sldId id="292" r:id="rId10"/>
    <p:sldId id="287" r:id="rId11"/>
    <p:sldId id="274" r:id="rId12"/>
    <p:sldId id="275" r:id="rId13"/>
    <p:sldId id="259" r:id="rId14"/>
    <p:sldId id="258" r:id="rId15"/>
    <p:sldId id="270" r:id="rId16"/>
    <p:sldId id="272" r:id="rId17"/>
    <p:sldId id="271" r:id="rId18"/>
    <p:sldId id="289" r:id="rId19"/>
    <p:sldId id="291" r:id="rId20"/>
    <p:sldId id="277" r:id="rId21"/>
    <p:sldId id="290" r:id="rId22"/>
    <p:sldId id="279" r:id="rId23"/>
    <p:sldId id="264" r:id="rId24"/>
  </p:sldIdLst>
  <p:sldSz cx="8999538" cy="6840538"/>
  <p:notesSz cx="6797675" cy="9926638"/>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4">
          <p15:clr>
            <a:srgbClr val="A4A3A4"/>
          </p15:clr>
        </p15:guide>
        <p15:guide id="2" pos="28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473" autoAdjust="0"/>
  </p:normalViewPr>
  <p:slideViewPr>
    <p:cSldViewPr>
      <p:cViewPr varScale="1">
        <p:scale>
          <a:sx n="48" d="100"/>
          <a:sy n="48" d="100"/>
        </p:scale>
        <p:origin x="1758" y="60"/>
      </p:cViewPr>
      <p:guideLst>
        <p:guide orient="horz" pos="2154"/>
        <p:guide pos="2834"/>
      </p:guideLst>
    </p:cSldViewPr>
  </p:slideViewPr>
  <p:notesTextViewPr>
    <p:cViewPr>
      <p:scale>
        <a:sx n="1" d="1"/>
        <a:sy n="1" d="1"/>
      </p:scale>
      <p:origin x="0" y="0"/>
    </p:cViewPr>
  </p:notesTextViewPr>
  <p:sorterViewPr>
    <p:cViewPr>
      <p:scale>
        <a:sx n="100" d="100"/>
        <a:sy n="100" d="100"/>
      </p:scale>
      <p:origin x="0" y="-9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1"/>
            <a:ext cx="2949998" cy="496004"/>
          </a:xfrm>
          <a:prstGeom prst="rect">
            <a:avLst/>
          </a:prstGeom>
          <a:noFill/>
          <a:ln>
            <a:noFill/>
          </a:ln>
        </p:spPr>
        <p:txBody>
          <a:bodyPr vert="horz" wrap="none" lIns="82471" tIns="41231" rIns="82471" bIns="41231" anchor="t" anchorCtr="0" compatLnSpc="0"/>
          <a:lstStyle/>
          <a:p>
            <a:pPr defTabSz="837865" hangingPunct="0">
              <a:defRPr sz="1400" b="0" i="0" u="none" strike="noStrike" kern="0" cap="none" spc="0" baseline="0">
                <a:solidFill>
                  <a:srgbClr val="000000"/>
                </a:solidFill>
                <a:uFillTx/>
              </a:defRPr>
            </a:pPr>
            <a:endParaRPr lang="et-EE" sz="1300">
              <a:solidFill>
                <a:srgbClr val="000000"/>
              </a:solidFill>
              <a:latin typeface="Roboto Condensed" pitchFamily="18"/>
              <a:ea typeface="Microsoft YaHei" pitchFamily="2"/>
              <a:cs typeface="Mangal" pitchFamily="2"/>
            </a:endParaRPr>
          </a:p>
        </p:txBody>
      </p:sp>
      <p:sp>
        <p:nvSpPr>
          <p:cNvPr id="3" name="Date Placeholder 2"/>
          <p:cNvSpPr txBox="1">
            <a:spLocks noGrp="1"/>
          </p:cNvSpPr>
          <p:nvPr>
            <p:ph type="dt" sz="quarter" idx="1"/>
          </p:nvPr>
        </p:nvSpPr>
        <p:spPr>
          <a:xfrm>
            <a:off x="3847651" y="1"/>
            <a:ext cx="2949998" cy="496004"/>
          </a:xfrm>
          <a:prstGeom prst="rect">
            <a:avLst/>
          </a:prstGeom>
          <a:noFill/>
          <a:ln>
            <a:noFill/>
          </a:ln>
        </p:spPr>
        <p:txBody>
          <a:bodyPr vert="horz" wrap="none" lIns="82471" tIns="41231" rIns="82471" bIns="41231" anchor="t" anchorCtr="0" compatLnSpc="0"/>
          <a:lstStyle/>
          <a:p>
            <a:pPr algn="r" defTabSz="837865" hangingPunct="0">
              <a:defRPr sz="1400" b="0" i="0" u="none" strike="noStrike" kern="0" cap="none" spc="0" baseline="0">
                <a:solidFill>
                  <a:srgbClr val="000000"/>
                </a:solidFill>
                <a:uFillTx/>
              </a:defRPr>
            </a:pPr>
            <a:endParaRPr lang="et-EE" sz="1300">
              <a:solidFill>
                <a:srgbClr val="000000"/>
              </a:solidFill>
              <a:latin typeface="Roboto Condensed" pitchFamily="18"/>
              <a:ea typeface="Microsoft YaHei" pitchFamily="2"/>
              <a:cs typeface="Mangal" pitchFamily="2"/>
            </a:endParaRPr>
          </a:p>
        </p:txBody>
      </p:sp>
      <p:sp>
        <p:nvSpPr>
          <p:cNvPr id="4" name="Footer Placeholder 3"/>
          <p:cNvSpPr txBox="1">
            <a:spLocks noGrp="1"/>
          </p:cNvSpPr>
          <p:nvPr>
            <p:ph type="ftr" sz="quarter" idx="2"/>
          </p:nvPr>
        </p:nvSpPr>
        <p:spPr>
          <a:xfrm>
            <a:off x="0" y="9430474"/>
            <a:ext cx="2949998" cy="496004"/>
          </a:xfrm>
          <a:prstGeom prst="rect">
            <a:avLst/>
          </a:prstGeom>
          <a:noFill/>
          <a:ln>
            <a:noFill/>
          </a:ln>
        </p:spPr>
        <p:txBody>
          <a:bodyPr vert="horz" wrap="none" lIns="82471" tIns="41231" rIns="82471" bIns="41231" anchor="b" anchorCtr="0" compatLnSpc="0"/>
          <a:lstStyle/>
          <a:p>
            <a:pPr defTabSz="837865" hangingPunct="0">
              <a:defRPr sz="1400" b="0" i="0" u="none" strike="noStrike" kern="0" cap="none" spc="0" baseline="0">
                <a:solidFill>
                  <a:srgbClr val="000000"/>
                </a:solidFill>
                <a:uFillTx/>
              </a:defRPr>
            </a:pPr>
            <a:endParaRPr lang="et-EE" sz="1300">
              <a:solidFill>
                <a:srgbClr val="000000"/>
              </a:solidFill>
              <a:latin typeface="Roboto Condensed" pitchFamily="18"/>
              <a:ea typeface="Microsoft YaHei" pitchFamily="2"/>
              <a:cs typeface="Mangal" pitchFamily="2"/>
            </a:endParaRPr>
          </a:p>
        </p:txBody>
      </p:sp>
      <p:sp>
        <p:nvSpPr>
          <p:cNvPr id="5" name="Slide Number Placeholder 4"/>
          <p:cNvSpPr txBox="1">
            <a:spLocks noGrp="1"/>
          </p:cNvSpPr>
          <p:nvPr>
            <p:ph type="sldNum" sz="quarter" idx="3"/>
          </p:nvPr>
        </p:nvSpPr>
        <p:spPr>
          <a:xfrm>
            <a:off x="3847651" y="9430474"/>
            <a:ext cx="2949998" cy="496004"/>
          </a:xfrm>
          <a:prstGeom prst="rect">
            <a:avLst/>
          </a:prstGeom>
          <a:noFill/>
          <a:ln>
            <a:noFill/>
          </a:ln>
        </p:spPr>
        <p:txBody>
          <a:bodyPr vert="horz" wrap="none" lIns="82471" tIns="41231" rIns="82471" bIns="41231" anchor="b" anchorCtr="0" compatLnSpc="0"/>
          <a:lstStyle/>
          <a:p>
            <a:pPr algn="r" defTabSz="837865" hangingPunct="0">
              <a:defRPr sz="1400" b="0" i="0" u="none" strike="noStrike" kern="0" cap="none" spc="0" baseline="0">
                <a:solidFill>
                  <a:srgbClr val="000000"/>
                </a:solidFill>
                <a:uFillTx/>
              </a:defRPr>
            </a:pPr>
            <a:fld id="{6DA4CFF4-70A9-4F78-BA7B-8B1830FE0430}" type="slidenum">
              <a:rPr/>
              <a:pPr algn="r" defTabSz="837865" hangingPunct="0">
                <a:defRPr sz="1400" b="0" i="0" u="none" strike="noStrike" kern="0" cap="none" spc="0" baseline="0">
                  <a:solidFill>
                    <a:srgbClr val="000000"/>
                  </a:solidFill>
                  <a:uFillTx/>
                </a:defRPr>
              </a:pPr>
              <a:t>‹#›</a:t>
            </a:fld>
            <a:endParaRPr lang="et-EE" sz="1300">
              <a:solidFill>
                <a:srgbClr val="000000"/>
              </a:solidFill>
              <a:latin typeface="Roboto Condensed" pitchFamily="18"/>
              <a:ea typeface="Microsoft YaHei" pitchFamily="2"/>
              <a:cs typeface="Mangal" pitchFamily="2"/>
            </a:endParaRPr>
          </a:p>
        </p:txBody>
      </p:sp>
    </p:spTree>
    <p:extLst>
      <p:ext uri="{BB962C8B-B14F-4D97-AF65-F5344CB8AC3E}">
        <p14:creationId xmlns:p14="http://schemas.microsoft.com/office/powerpoint/2010/main" val="399353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950913" y="754063"/>
            <a:ext cx="4895850" cy="3722687"/>
          </a:xfrm>
          <a:prstGeom prst="rect">
            <a:avLst/>
          </a:prstGeom>
          <a:noFill/>
          <a:ln>
            <a:noFill/>
            <a:prstDash val="solid"/>
          </a:ln>
        </p:spPr>
      </p:sp>
      <p:sp>
        <p:nvSpPr>
          <p:cNvPr id="3" name="Notes Placeholder 2"/>
          <p:cNvSpPr txBox="1">
            <a:spLocks noGrp="1"/>
          </p:cNvSpPr>
          <p:nvPr>
            <p:ph type="body" sz="quarter" idx="3"/>
          </p:nvPr>
        </p:nvSpPr>
        <p:spPr>
          <a:xfrm>
            <a:off x="679795" y="4715071"/>
            <a:ext cx="5438050" cy="4466733"/>
          </a:xfrm>
          <a:prstGeom prst="rect">
            <a:avLst/>
          </a:prstGeom>
          <a:noFill/>
          <a:ln>
            <a:noFill/>
          </a:ln>
        </p:spPr>
        <p:txBody>
          <a:bodyPr vert="horz" wrap="square" lIns="0" tIns="0" rIns="0" bIns="0" anchor="t" anchorCtr="0" compatLnSpc="1"/>
          <a:lstStyle/>
          <a:p>
            <a:pPr lvl="0"/>
            <a:endParaRPr lang="et-EE"/>
          </a:p>
        </p:txBody>
      </p:sp>
      <p:sp>
        <p:nvSpPr>
          <p:cNvPr id="4" name="Header Placeholder 3"/>
          <p:cNvSpPr txBox="1">
            <a:spLocks noGrp="1"/>
          </p:cNvSpPr>
          <p:nvPr>
            <p:ph type="hdr" sz="quarter"/>
          </p:nvPr>
        </p:nvSpPr>
        <p:spPr>
          <a:xfrm>
            <a:off x="0" y="1"/>
            <a:ext cx="2949998" cy="496004"/>
          </a:xfrm>
          <a:prstGeom prst="rect">
            <a:avLst/>
          </a:prstGeom>
          <a:noFill/>
          <a:ln>
            <a:noFill/>
          </a:ln>
        </p:spPr>
        <p:txBody>
          <a:bodyPr vert="horz" wrap="square" lIns="0" tIns="0" rIns="0" bIns="0" anchor="t" anchorCtr="0" compatLnSpc="1"/>
          <a:lstStyle>
            <a:lvl1pPr marL="0" marR="0" lvl="0" indent="0" algn="l" defTabSz="837865" rtl="0" fontAlgn="auto" hangingPunct="0">
              <a:lnSpc>
                <a:spcPct val="100000"/>
              </a:lnSpc>
              <a:spcBef>
                <a:spcPts val="0"/>
              </a:spcBef>
              <a:spcAft>
                <a:spcPts val="0"/>
              </a:spcAft>
              <a:buNone/>
              <a:tabLst/>
              <a:defRPr lang="et-EE" sz="13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t-EE"/>
          </a:p>
        </p:txBody>
      </p:sp>
      <p:sp>
        <p:nvSpPr>
          <p:cNvPr id="5" name="Date Placeholder 4"/>
          <p:cNvSpPr txBox="1">
            <a:spLocks noGrp="1"/>
          </p:cNvSpPr>
          <p:nvPr>
            <p:ph type="dt" idx="1"/>
          </p:nvPr>
        </p:nvSpPr>
        <p:spPr>
          <a:xfrm>
            <a:off x="3847651" y="1"/>
            <a:ext cx="2949998" cy="496004"/>
          </a:xfrm>
          <a:prstGeom prst="rect">
            <a:avLst/>
          </a:prstGeom>
          <a:noFill/>
          <a:ln>
            <a:noFill/>
          </a:ln>
        </p:spPr>
        <p:txBody>
          <a:bodyPr vert="horz" wrap="square" lIns="0" tIns="0" rIns="0" bIns="0" anchor="t" anchorCtr="0" compatLnSpc="1"/>
          <a:lstStyle>
            <a:lvl1pPr marL="0" marR="0" lvl="0" indent="0" algn="r" defTabSz="837865" rtl="0" fontAlgn="auto" hangingPunct="0">
              <a:lnSpc>
                <a:spcPct val="100000"/>
              </a:lnSpc>
              <a:spcBef>
                <a:spcPts val="0"/>
              </a:spcBef>
              <a:spcAft>
                <a:spcPts val="0"/>
              </a:spcAft>
              <a:buNone/>
              <a:tabLst/>
              <a:defRPr lang="et-EE" sz="13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t-EE"/>
          </a:p>
        </p:txBody>
      </p:sp>
      <p:sp>
        <p:nvSpPr>
          <p:cNvPr id="6" name="Footer Placeholder 5"/>
          <p:cNvSpPr txBox="1">
            <a:spLocks noGrp="1"/>
          </p:cNvSpPr>
          <p:nvPr>
            <p:ph type="ftr" sz="quarter" idx="4"/>
          </p:nvPr>
        </p:nvSpPr>
        <p:spPr>
          <a:xfrm>
            <a:off x="0" y="9430474"/>
            <a:ext cx="2949998" cy="496004"/>
          </a:xfrm>
          <a:prstGeom prst="rect">
            <a:avLst/>
          </a:prstGeom>
          <a:noFill/>
          <a:ln>
            <a:noFill/>
          </a:ln>
        </p:spPr>
        <p:txBody>
          <a:bodyPr vert="horz" wrap="square" lIns="0" tIns="0" rIns="0" bIns="0" anchor="b" anchorCtr="0" compatLnSpc="1"/>
          <a:lstStyle>
            <a:lvl1pPr marL="0" marR="0" lvl="0" indent="0" algn="l" defTabSz="837865" rtl="0" fontAlgn="auto" hangingPunct="0">
              <a:lnSpc>
                <a:spcPct val="100000"/>
              </a:lnSpc>
              <a:spcBef>
                <a:spcPts val="0"/>
              </a:spcBef>
              <a:spcAft>
                <a:spcPts val="0"/>
              </a:spcAft>
              <a:buNone/>
              <a:tabLst/>
              <a:defRPr lang="et-EE" sz="13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t-EE"/>
          </a:p>
        </p:txBody>
      </p:sp>
      <p:sp>
        <p:nvSpPr>
          <p:cNvPr id="7" name="Slide Number Placeholder 6"/>
          <p:cNvSpPr txBox="1">
            <a:spLocks noGrp="1"/>
          </p:cNvSpPr>
          <p:nvPr>
            <p:ph type="sldNum" sz="quarter" idx="5"/>
          </p:nvPr>
        </p:nvSpPr>
        <p:spPr>
          <a:xfrm>
            <a:off x="3847651" y="9430474"/>
            <a:ext cx="2949998" cy="496004"/>
          </a:xfrm>
          <a:prstGeom prst="rect">
            <a:avLst/>
          </a:prstGeom>
          <a:noFill/>
          <a:ln>
            <a:noFill/>
          </a:ln>
        </p:spPr>
        <p:txBody>
          <a:bodyPr vert="horz" wrap="square" lIns="0" tIns="0" rIns="0" bIns="0" anchor="b" anchorCtr="0" compatLnSpc="1"/>
          <a:lstStyle>
            <a:lvl1pPr marL="0" marR="0" lvl="0" indent="0" algn="r" defTabSz="837865" rtl="0" fontAlgn="auto" hangingPunct="0">
              <a:lnSpc>
                <a:spcPct val="100000"/>
              </a:lnSpc>
              <a:spcBef>
                <a:spcPts val="0"/>
              </a:spcBef>
              <a:spcAft>
                <a:spcPts val="0"/>
              </a:spcAft>
              <a:buNone/>
              <a:tabLst/>
              <a:defRPr lang="et-EE" sz="1300" b="0" i="0" u="none" strike="noStrike" kern="1200" cap="none" spc="0" baseline="0">
                <a:solidFill>
                  <a:srgbClr val="000000"/>
                </a:solidFill>
                <a:uFillTx/>
                <a:latin typeface="Times New Roman" pitchFamily="18"/>
                <a:ea typeface="Arial Unicode MS" pitchFamily="2"/>
                <a:cs typeface="Tahoma" pitchFamily="2"/>
              </a:defRPr>
            </a:lvl1pPr>
          </a:lstStyle>
          <a:p>
            <a:pPr lvl="0"/>
            <a:fld id="{5B1A89E1-568D-4AA6-8700-15F03D2571A7}" type="slidenum">
              <a:rPr/>
              <a:pPr lvl="0"/>
              <a:t>‹#›</a:t>
            </a:fld>
            <a:endParaRPr lang="et-EE"/>
          </a:p>
        </p:txBody>
      </p:sp>
    </p:spTree>
    <p:extLst>
      <p:ext uri="{BB962C8B-B14F-4D97-AF65-F5344CB8AC3E}">
        <p14:creationId xmlns:p14="http://schemas.microsoft.com/office/powerpoint/2010/main" val="126869167"/>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et-EE" sz="2000" b="0" i="0" u="none" strike="noStrike" kern="1200" cap="none" spc="0" baseline="0">
        <a:solidFill>
          <a:srgbClr val="000000"/>
        </a:solidFill>
        <a:uFillTx/>
        <a:latin typeface="Arial"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54063"/>
            <a:ext cx="4897438" cy="3722687"/>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79795" y="4715071"/>
            <a:ext cx="5438050" cy="307777"/>
          </a:xfrm>
        </p:spPr>
        <p:txBody>
          <a:bodyPr>
            <a:spAutoFit/>
          </a:bodyPr>
          <a:lstStyle/>
          <a:p>
            <a:pPr marL="215999" marR="0" lvl="0" indent="-215999" defTabSz="914400" rtl="0" eaLnBrk="1" fontAlgn="auto" latinLnBrk="0" hangingPunct="0">
              <a:lnSpc>
                <a:spcPct val="100000"/>
              </a:lnSpc>
              <a:spcBef>
                <a:spcPts val="0"/>
              </a:spcBef>
              <a:spcAft>
                <a:spcPts val="0"/>
              </a:spcAft>
              <a:buClrTx/>
              <a:buSzTx/>
              <a:buFontTx/>
              <a:buNone/>
              <a:tabLst/>
              <a:defRPr/>
            </a:pPr>
            <a:endParaRPr lang="et-EE" sz="2000" dirty="0">
              <a:latin typeface="+mj-lt"/>
            </a:endParaRPr>
          </a:p>
        </p:txBody>
      </p:sp>
    </p:spTree>
    <p:extLst>
      <p:ext uri="{BB962C8B-B14F-4D97-AF65-F5344CB8AC3E}">
        <p14:creationId xmlns:p14="http://schemas.microsoft.com/office/powerpoint/2010/main" val="4259469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54063"/>
            <a:ext cx="4897438" cy="3722687"/>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79795" y="4715071"/>
            <a:ext cx="5438050" cy="1292662"/>
          </a:xfrm>
        </p:spPr>
        <p:txBody>
          <a:bodyPr>
            <a:spAutoFit/>
          </a:bodyPr>
          <a:lstStyle/>
          <a:p>
            <a:endParaRPr lang="et-EE" sz="2000" dirty="0"/>
          </a:p>
        </p:txBody>
      </p:sp>
    </p:spTree>
    <p:extLst>
      <p:ext uri="{BB962C8B-B14F-4D97-AF65-F5344CB8AC3E}">
        <p14:creationId xmlns:p14="http://schemas.microsoft.com/office/powerpoint/2010/main" val="2042936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54063"/>
            <a:ext cx="4897438" cy="3722687"/>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79795" y="4715070"/>
            <a:ext cx="5438050" cy="246221"/>
          </a:xfrm>
        </p:spPr>
        <p:txBody>
          <a:bodyPr>
            <a:spAutoFit/>
          </a:bodyPr>
          <a:lstStyle/>
          <a:p>
            <a:endParaRPr lang="et-EE" sz="1600" dirty="0" smtClean="0"/>
          </a:p>
        </p:txBody>
      </p:sp>
    </p:spTree>
    <p:extLst>
      <p:ext uri="{BB962C8B-B14F-4D97-AF65-F5344CB8AC3E}">
        <p14:creationId xmlns:p14="http://schemas.microsoft.com/office/powerpoint/2010/main" val="1573480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54063"/>
            <a:ext cx="4897438" cy="3722687"/>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79795" y="4715070"/>
            <a:ext cx="5438050" cy="307777"/>
          </a:xfrm>
        </p:spPr>
        <p:txBody>
          <a:bodyPr>
            <a:spAutoFit/>
          </a:bodyPr>
          <a:lstStyle/>
          <a:p>
            <a:endParaRPr lang="et-EE" dirty="0"/>
          </a:p>
        </p:txBody>
      </p:sp>
    </p:spTree>
    <p:extLst>
      <p:ext uri="{BB962C8B-B14F-4D97-AF65-F5344CB8AC3E}">
        <p14:creationId xmlns:p14="http://schemas.microsoft.com/office/powerpoint/2010/main" val="2867433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54063"/>
            <a:ext cx="4897438" cy="3722687"/>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79795" y="4715071"/>
            <a:ext cx="5438050" cy="1107996"/>
          </a:xfrm>
        </p:spPr>
        <p:txBody>
          <a:bodyPr>
            <a:spAutoFit/>
          </a:bodyPr>
          <a:lstStyle/>
          <a:p>
            <a:endParaRPr lang="et-EE" dirty="0"/>
          </a:p>
        </p:txBody>
      </p:sp>
    </p:spTree>
    <p:extLst>
      <p:ext uri="{BB962C8B-B14F-4D97-AF65-F5344CB8AC3E}">
        <p14:creationId xmlns:p14="http://schemas.microsoft.com/office/powerpoint/2010/main" val="1985045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n-US" sz="2000" dirty="0" smtClean="0">
              <a:latin typeface="Cambria" panose="02040503050406030204" pitchFamily="18" charset="0"/>
            </a:endParaRPr>
          </a:p>
          <a:p>
            <a:endParaRPr lang="et-EE" dirty="0"/>
          </a:p>
        </p:txBody>
      </p:sp>
      <p:sp>
        <p:nvSpPr>
          <p:cNvPr id="4" name="Slaidinumbri kohatäide 3"/>
          <p:cNvSpPr>
            <a:spLocks noGrp="1"/>
          </p:cNvSpPr>
          <p:nvPr>
            <p:ph type="sldNum" sz="quarter" idx="10"/>
          </p:nvPr>
        </p:nvSpPr>
        <p:spPr/>
        <p:txBody>
          <a:bodyPr/>
          <a:lstStyle/>
          <a:p>
            <a:pPr lvl="0"/>
            <a:fld id="{5B1A89E1-568D-4AA6-8700-15F03D2571A7}" type="slidenum">
              <a:rPr lang="et-EE" smtClean="0"/>
              <a:pPr lvl="0"/>
              <a:t>15</a:t>
            </a:fld>
            <a:endParaRPr lang="et-EE"/>
          </a:p>
        </p:txBody>
      </p:sp>
    </p:spTree>
    <p:extLst>
      <p:ext uri="{BB962C8B-B14F-4D97-AF65-F5344CB8AC3E}">
        <p14:creationId xmlns:p14="http://schemas.microsoft.com/office/powerpoint/2010/main" val="1483622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54063"/>
            <a:ext cx="4897438" cy="3722687"/>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79795" y="4715071"/>
            <a:ext cx="5438050" cy="1231106"/>
          </a:xfrm>
        </p:spPr>
        <p:txBody>
          <a:bodyPr>
            <a:spAutoFit/>
          </a:bodyPr>
          <a:lstStyle/>
          <a:p>
            <a:pPr marL="215999" marR="0" lvl="0" indent="-215999" defTabSz="914400" rtl="0" eaLnBrk="1" fontAlgn="auto" latinLnBrk="0" hangingPunct="0">
              <a:lnSpc>
                <a:spcPct val="100000"/>
              </a:lnSpc>
              <a:spcBef>
                <a:spcPts val="0"/>
              </a:spcBef>
              <a:spcAft>
                <a:spcPts val="0"/>
              </a:spcAft>
              <a:buClrTx/>
              <a:buSzTx/>
              <a:buFontTx/>
              <a:buNone/>
              <a:tabLst/>
              <a:defRPr/>
            </a:pPr>
            <a:endParaRPr lang="et-EE" sz="1600" b="0" i="0" u="none" strike="noStrike" kern="1200" cap="none" spc="0" baseline="0" dirty="0" smtClean="0">
              <a:solidFill>
                <a:srgbClr val="000000"/>
              </a:solidFill>
              <a:effectLst/>
              <a:uFillTx/>
              <a:latin typeface="Cambria" panose="02040503050406030204" pitchFamily="18" charset="0"/>
              <a:ea typeface="Microsoft YaHei" pitchFamily="2"/>
            </a:endParaRPr>
          </a:p>
          <a:p>
            <a:endParaRPr lang="et-EE" sz="1600" dirty="0" smtClean="0">
              <a:latin typeface="Cambria" panose="02040503050406030204" pitchFamily="18" charset="0"/>
            </a:endParaRPr>
          </a:p>
        </p:txBody>
      </p:sp>
    </p:spTree>
    <p:extLst>
      <p:ext uri="{BB962C8B-B14F-4D97-AF65-F5344CB8AC3E}">
        <p14:creationId xmlns:p14="http://schemas.microsoft.com/office/powerpoint/2010/main" val="2941808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54063"/>
            <a:ext cx="4897438" cy="3722687"/>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79795" y="4715071"/>
            <a:ext cx="5438050" cy="1231106"/>
          </a:xfrm>
        </p:spPr>
        <p:txBody>
          <a:bodyPr>
            <a:spAutoFit/>
          </a:bodyPr>
          <a:lstStyle/>
          <a:p>
            <a:endParaRPr lang="et-EE" sz="2000" b="0" i="0" u="none" strike="noStrike" kern="1200" cap="none" spc="0" baseline="0" dirty="0" smtClean="0">
              <a:solidFill>
                <a:srgbClr val="000000"/>
              </a:solidFill>
              <a:effectLst/>
              <a:uFillTx/>
              <a:latin typeface="Arial" pitchFamily="18"/>
              <a:ea typeface="Microsoft YaHei" pitchFamily="2"/>
            </a:endParaRPr>
          </a:p>
        </p:txBody>
      </p:sp>
    </p:spTree>
    <p:extLst>
      <p:ext uri="{BB962C8B-B14F-4D97-AF65-F5344CB8AC3E}">
        <p14:creationId xmlns:p14="http://schemas.microsoft.com/office/powerpoint/2010/main" val="2556341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54063"/>
            <a:ext cx="4897438" cy="3722687"/>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79795" y="4715071"/>
            <a:ext cx="5438050" cy="1231106"/>
          </a:xfrm>
        </p:spPr>
        <p:txBody>
          <a:bodyPr>
            <a:spAutoFit/>
          </a:bodyPr>
          <a:lstStyle/>
          <a:p>
            <a:endParaRPr lang="et-EE" sz="1600" dirty="0" smtClean="0">
              <a:latin typeface="Cambria" panose="02040503050406030204" pitchFamily="18" charset="0"/>
            </a:endParaRPr>
          </a:p>
        </p:txBody>
      </p:sp>
    </p:spTree>
    <p:extLst>
      <p:ext uri="{BB962C8B-B14F-4D97-AF65-F5344CB8AC3E}">
        <p14:creationId xmlns:p14="http://schemas.microsoft.com/office/powerpoint/2010/main" val="3869349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54063"/>
            <a:ext cx="4897438" cy="3722687"/>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79795" y="4715070"/>
            <a:ext cx="5438050" cy="1785104"/>
          </a:xfrm>
        </p:spPr>
        <p:txBody>
          <a:bodyPr>
            <a:spAutoFit/>
          </a:bodyPr>
          <a:lstStyle/>
          <a:p>
            <a:endParaRPr lang="et-EE" b="0" dirty="0"/>
          </a:p>
        </p:txBody>
      </p:sp>
    </p:spTree>
    <p:extLst>
      <p:ext uri="{BB962C8B-B14F-4D97-AF65-F5344CB8AC3E}">
        <p14:creationId xmlns:p14="http://schemas.microsoft.com/office/powerpoint/2010/main" val="2389707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54063"/>
            <a:ext cx="4897438" cy="3722687"/>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679795" y="4715070"/>
            <a:ext cx="5438050" cy="2031325"/>
          </a:xfrm>
        </p:spPr>
        <p:txBody>
          <a:bodyPr>
            <a:spAutoFit/>
          </a:bodyPr>
          <a:lstStyle/>
          <a:p>
            <a:endParaRPr lang="et-EE" dirty="0"/>
          </a:p>
        </p:txBody>
      </p:sp>
    </p:spTree>
    <p:extLst>
      <p:ext uri="{BB962C8B-B14F-4D97-AF65-F5344CB8AC3E}">
        <p14:creationId xmlns:p14="http://schemas.microsoft.com/office/powerpoint/2010/main" val="2281874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sz="2000" b="0" i="0" u="none" strike="noStrike" kern="1200" cap="none" spc="0" baseline="0" dirty="0" smtClean="0">
              <a:solidFill>
                <a:srgbClr val="000000"/>
              </a:solidFill>
              <a:effectLst/>
              <a:uFillTx/>
              <a:latin typeface="Arial" pitchFamily="18"/>
              <a:ea typeface="Microsoft YaHei" pitchFamily="2"/>
            </a:endParaRPr>
          </a:p>
          <a:p>
            <a:r>
              <a:rPr lang="en-GB" sz="2000" b="0" i="0" u="none" strike="noStrike" kern="1200" cap="none" spc="0" baseline="0" dirty="0" smtClean="0">
                <a:solidFill>
                  <a:srgbClr val="000000"/>
                </a:solidFill>
                <a:effectLst/>
                <a:uFillTx/>
                <a:latin typeface="Arial" pitchFamily="18"/>
                <a:ea typeface="Microsoft YaHei" pitchFamily="2"/>
              </a:rPr>
              <a:t> </a:t>
            </a:r>
            <a:endParaRPr lang="et-EE" dirty="0"/>
          </a:p>
        </p:txBody>
      </p:sp>
      <p:sp>
        <p:nvSpPr>
          <p:cNvPr id="4" name="Slaidinumbri kohatäide 3"/>
          <p:cNvSpPr>
            <a:spLocks noGrp="1"/>
          </p:cNvSpPr>
          <p:nvPr>
            <p:ph type="sldNum" sz="quarter" idx="10"/>
          </p:nvPr>
        </p:nvSpPr>
        <p:spPr/>
        <p:txBody>
          <a:bodyPr/>
          <a:lstStyle/>
          <a:p>
            <a:pPr lvl="0"/>
            <a:fld id="{5B1A89E1-568D-4AA6-8700-15F03D2571A7}" type="slidenum">
              <a:rPr lang="et-EE" smtClean="0"/>
              <a:pPr lvl="0"/>
              <a:t>3</a:t>
            </a:fld>
            <a:endParaRPr lang="et-EE"/>
          </a:p>
        </p:txBody>
      </p:sp>
    </p:spTree>
    <p:extLst>
      <p:ext uri="{BB962C8B-B14F-4D97-AF65-F5344CB8AC3E}">
        <p14:creationId xmlns:p14="http://schemas.microsoft.com/office/powerpoint/2010/main" val="2741538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pPr lvl="0"/>
            <a:fld id="{5B1A89E1-568D-4AA6-8700-15F03D2571A7}" type="slidenum">
              <a:rPr lang="et-EE" smtClean="0"/>
              <a:pPr lvl="0"/>
              <a:t>4</a:t>
            </a:fld>
            <a:endParaRPr lang="et-EE"/>
          </a:p>
        </p:txBody>
      </p:sp>
    </p:spTree>
    <p:extLst>
      <p:ext uri="{BB962C8B-B14F-4D97-AF65-F5344CB8AC3E}">
        <p14:creationId xmlns:p14="http://schemas.microsoft.com/office/powerpoint/2010/main" val="637886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sz="1600" b="0" i="0" u="none" strike="noStrike" kern="1200" cap="none" spc="0" baseline="0" dirty="0" smtClean="0">
              <a:solidFill>
                <a:srgbClr val="000000"/>
              </a:solidFill>
              <a:effectLst/>
              <a:uFillTx/>
              <a:latin typeface="Cambria" panose="02040503050406030204" pitchFamily="18" charset="0"/>
              <a:ea typeface="Microsoft YaHei" pitchFamily="2"/>
            </a:endParaRPr>
          </a:p>
        </p:txBody>
      </p:sp>
      <p:sp>
        <p:nvSpPr>
          <p:cNvPr id="4" name="Slaidinumbri kohatäide 3"/>
          <p:cNvSpPr>
            <a:spLocks noGrp="1"/>
          </p:cNvSpPr>
          <p:nvPr>
            <p:ph type="sldNum" sz="quarter" idx="10"/>
          </p:nvPr>
        </p:nvSpPr>
        <p:spPr/>
        <p:txBody>
          <a:bodyPr/>
          <a:lstStyle/>
          <a:p>
            <a:pPr lvl="0"/>
            <a:fld id="{5B1A89E1-568D-4AA6-8700-15F03D2571A7}" type="slidenum">
              <a:rPr lang="et-EE" smtClean="0"/>
              <a:pPr lvl="0"/>
              <a:t>5</a:t>
            </a:fld>
            <a:endParaRPr lang="et-EE"/>
          </a:p>
        </p:txBody>
      </p:sp>
    </p:spTree>
    <p:extLst>
      <p:ext uri="{BB962C8B-B14F-4D97-AF65-F5344CB8AC3E}">
        <p14:creationId xmlns:p14="http://schemas.microsoft.com/office/powerpoint/2010/main" val="394047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sz="1600" b="0" i="0" u="none" strike="noStrike" kern="1200" cap="none" spc="0" baseline="0" dirty="0" smtClean="0">
              <a:solidFill>
                <a:srgbClr val="000000"/>
              </a:solidFill>
              <a:effectLst/>
              <a:uFillTx/>
              <a:latin typeface="Cambria" panose="02040503050406030204" pitchFamily="18" charset="0"/>
              <a:ea typeface="Microsoft YaHei" pitchFamily="2"/>
            </a:endParaRPr>
          </a:p>
        </p:txBody>
      </p:sp>
      <p:sp>
        <p:nvSpPr>
          <p:cNvPr id="4" name="Slaidinumbri kohatäide 3"/>
          <p:cNvSpPr>
            <a:spLocks noGrp="1"/>
          </p:cNvSpPr>
          <p:nvPr>
            <p:ph type="sldNum" sz="quarter" idx="10"/>
          </p:nvPr>
        </p:nvSpPr>
        <p:spPr/>
        <p:txBody>
          <a:bodyPr/>
          <a:lstStyle/>
          <a:p>
            <a:pPr lvl="0"/>
            <a:fld id="{5B1A89E1-568D-4AA6-8700-15F03D2571A7}" type="slidenum">
              <a:rPr lang="et-EE" smtClean="0"/>
              <a:pPr lvl="0"/>
              <a:t>6</a:t>
            </a:fld>
            <a:endParaRPr lang="et-EE"/>
          </a:p>
        </p:txBody>
      </p:sp>
    </p:spTree>
    <p:extLst>
      <p:ext uri="{BB962C8B-B14F-4D97-AF65-F5344CB8AC3E}">
        <p14:creationId xmlns:p14="http://schemas.microsoft.com/office/powerpoint/2010/main" val="2210805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n-US" sz="1600" dirty="0" smtClean="0">
              <a:latin typeface="Cambria" panose="02040503050406030204" pitchFamily="18" charset="0"/>
            </a:endParaRPr>
          </a:p>
          <a:p>
            <a:endParaRPr lang="et-EE" dirty="0"/>
          </a:p>
        </p:txBody>
      </p:sp>
      <p:sp>
        <p:nvSpPr>
          <p:cNvPr id="4" name="Slaidinumbri kohatäide 3"/>
          <p:cNvSpPr>
            <a:spLocks noGrp="1"/>
          </p:cNvSpPr>
          <p:nvPr>
            <p:ph type="sldNum" sz="quarter" idx="10"/>
          </p:nvPr>
        </p:nvSpPr>
        <p:spPr/>
        <p:txBody>
          <a:bodyPr/>
          <a:lstStyle/>
          <a:p>
            <a:pPr lvl="0"/>
            <a:fld id="{5B1A89E1-568D-4AA6-8700-15F03D2571A7}" type="slidenum">
              <a:rPr lang="et-EE" smtClean="0"/>
              <a:pPr lvl="0"/>
              <a:t>7</a:t>
            </a:fld>
            <a:endParaRPr lang="et-EE"/>
          </a:p>
        </p:txBody>
      </p:sp>
    </p:spTree>
    <p:extLst>
      <p:ext uri="{BB962C8B-B14F-4D97-AF65-F5344CB8AC3E}">
        <p14:creationId xmlns:p14="http://schemas.microsoft.com/office/powerpoint/2010/main" val="1261472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54063"/>
            <a:ext cx="4897438" cy="3722687"/>
          </a:xfrm>
          <a:solidFill>
            <a:srgbClr val="4F81BD"/>
          </a:solidFill>
          <a:ln w="25402">
            <a:solidFill>
              <a:srgbClr val="385D8A"/>
            </a:solidFill>
            <a:prstDash val="solid"/>
          </a:ln>
        </p:spPr>
      </p:sp>
      <p:sp>
        <p:nvSpPr>
          <p:cNvPr id="3" name="Notes Placeholder 2"/>
          <p:cNvSpPr txBox="1">
            <a:spLocks noGrp="1"/>
          </p:cNvSpPr>
          <p:nvPr>
            <p:ph type="body" sz="quarter" idx="1"/>
          </p:nvPr>
        </p:nvSpPr>
        <p:spPr/>
        <p:txBody>
          <a:bodyPr/>
          <a:lstStyle/>
          <a:p>
            <a:pPr marL="215999" marR="0" lvl="0" indent="-215999" defTabSz="914400" rtl="0" eaLnBrk="1" fontAlgn="auto" latinLnBrk="0" hangingPunct="0">
              <a:lnSpc>
                <a:spcPct val="100000"/>
              </a:lnSpc>
              <a:spcBef>
                <a:spcPts val="0"/>
              </a:spcBef>
              <a:spcAft>
                <a:spcPts val="0"/>
              </a:spcAft>
              <a:buClrTx/>
              <a:buSzTx/>
              <a:buFontTx/>
              <a:buNone/>
              <a:tabLst/>
              <a:defRPr/>
            </a:pPr>
            <a:endParaRPr lang="et-EE" sz="1600" b="0" dirty="0" smtClean="0"/>
          </a:p>
        </p:txBody>
      </p:sp>
    </p:spTree>
    <p:extLst>
      <p:ext uri="{BB962C8B-B14F-4D97-AF65-F5344CB8AC3E}">
        <p14:creationId xmlns:p14="http://schemas.microsoft.com/office/powerpoint/2010/main" val="2788507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54063"/>
            <a:ext cx="4897438" cy="3722687"/>
          </a:xfrm>
          <a:solidFill>
            <a:srgbClr val="4F81BD"/>
          </a:solidFill>
          <a:ln w="25402">
            <a:solidFill>
              <a:srgbClr val="385D8A"/>
            </a:solidFill>
            <a:prstDash val="solid"/>
          </a:ln>
        </p:spPr>
      </p:sp>
      <p:sp>
        <p:nvSpPr>
          <p:cNvPr id="3" name="Notes Placeholder 2"/>
          <p:cNvSpPr txBox="1">
            <a:spLocks noGrp="1"/>
          </p:cNvSpPr>
          <p:nvPr>
            <p:ph type="body" sz="quarter" idx="1"/>
          </p:nvPr>
        </p:nvSpPr>
        <p:spPr/>
        <p:txBody>
          <a:bodyPr/>
          <a:lstStyle/>
          <a:p>
            <a:pPr marL="0" marR="0" lvl="0" indent="0" defTabSz="837865" rtl="0" eaLnBrk="1" fontAlgn="auto" latinLnBrk="0" hangingPunct="0">
              <a:lnSpc>
                <a:spcPct val="100000"/>
              </a:lnSpc>
              <a:spcBef>
                <a:spcPts val="0"/>
              </a:spcBef>
              <a:spcAft>
                <a:spcPts val="0"/>
              </a:spcAft>
              <a:buClrTx/>
              <a:buSzTx/>
              <a:buFontTx/>
              <a:buNone/>
              <a:tabLst/>
              <a:defRPr/>
            </a:pPr>
            <a:endParaRPr lang="et-EE" sz="2000" b="0" i="0" u="none" strike="noStrike" kern="1200" cap="none" spc="0" baseline="0" dirty="0" smtClean="0">
              <a:solidFill>
                <a:srgbClr val="000000"/>
              </a:solidFill>
              <a:effectLst/>
              <a:uFillTx/>
              <a:latin typeface="Arial" pitchFamily="18"/>
              <a:ea typeface="Microsoft YaHei" pitchFamily="2"/>
            </a:endParaRPr>
          </a:p>
        </p:txBody>
      </p:sp>
    </p:spTree>
    <p:extLst>
      <p:ext uri="{BB962C8B-B14F-4D97-AF65-F5344CB8AC3E}">
        <p14:creationId xmlns:p14="http://schemas.microsoft.com/office/powerpoint/2010/main" val="2103482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54063"/>
            <a:ext cx="4897438" cy="3722687"/>
          </a:xfrm>
          <a:solidFill>
            <a:srgbClr val="4F81BD"/>
          </a:solidFill>
          <a:ln w="25402">
            <a:solidFill>
              <a:srgbClr val="385D8A"/>
            </a:solidFill>
            <a:prstDash val="solid"/>
          </a:ln>
        </p:spPr>
      </p:sp>
      <p:sp>
        <p:nvSpPr>
          <p:cNvPr id="3" name="Notes Placeholder 2"/>
          <p:cNvSpPr txBox="1">
            <a:spLocks noGrp="1"/>
          </p:cNvSpPr>
          <p:nvPr>
            <p:ph type="body" sz="quarter" idx="1"/>
          </p:nvPr>
        </p:nvSpPr>
        <p:spPr/>
        <p:txBody>
          <a:bodyPr/>
          <a:lstStyle/>
          <a:p>
            <a:endParaRPr lang="et-EE" dirty="0"/>
          </a:p>
        </p:txBody>
      </p:sp>
    </p:spTree>
    <p:extLst>
      <p:ext uri="{BB962C8B-B14F-4D97-AF65-F5344CB8AC3E}">
        <p14:creationId xmlns:p14="http://schemas.microsoft.com/office/powerpoint/2010/main" val="1521268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74690" y="2125659"/>
            <a:ext cx="7650163" cy="1465261"/>
          </a:xfrm>
        </p:spPr>
        <p:txBody>
          <a:bodyPr/>
          <a:lstStyle>
            <a:lvl1pPr>
              <a:defRPr lang="en-US"/>
            </a:lvl1pPr>
          </a:lstStyle>
          <a:p>
            <a:pPr lvl="0"/>
            <a:r>
              <a:rPr lang="en-US"/>
              <a:t>Click to edit Master title style</a:t>
            </a:r>
            <a:endParaRPr lang="et-EE"/>
          </a:p>
        </p:txBody>
      </p:sp>
      <p:sp>
        <p:nvSpPr>
          <p:cNvPr id="3" name="Subtitle 2"/>
          <p:cNvSpPr txBox="1">
            <a:spLocks noGrp="1"/>
          </p:cNvSpPr>
          <p:nvPr>
            <p:ph type="subTitle" idx="1"/>
          </p:nvPr>
        </p:nvSpPr>
        <p:spPr>
          <a:xfrm>
            <a:off x="1349370" y="3876671"/>
            <a:ext cx="6300792" cy="1747839"/>
          </a:xfrm>
        </p:spPr>
        <p:txBody>
          <a:bodyPr anchorCtr="1"/>
          <a:lstStyle>
            <a:lvl1pPr marL="0" indent="0" algn="ctr">
              <a:buNone/>
              <a:defRPr>
                <a:solidFill>
                  <a:srgbClr val="898989"/>
                </a:solidFill>
              </a:defRPr>
            </a:lvl1pPr>
          </a:lstStyle>
          <a:p>
            <a:pPr lvl="0"/>
            <a:r>
              <a:rPr lang="en-US"/>
              <a:t>Click to edit Master subtitle style</a:t>
            </a:r>
            <a:endParaRPr lang="et-EE"/>
          </a:p>
        </p:txBody>
      </p:sp>
      <p:sp>
        <p:nvSpPr>
          <p:cNvPr id="4" name="Date Placeholder 3"/>
          <p:cNvSpPr txBox="1">
            <a:spLocks noGrp="1"/>
          </p:cNvSpPr>
          <p:nvPr>
            <p:ph type="dt" sz="half" idx="7"/>
          </p:nvPr>
        </p:nvSpPr>
        <p:spPr/>
        <p:txBody>
          <a:bodyPr/>
          <a:lstStyle>
            <a:lvl1pPr>
              <a:defRPr/>
            </a:lvl1pPr>
          </a:lstStyle>
          <a:p>
            <a:pPr lvl="0"/>
            <a:endParaRPr lang="et-EE"/>
          </a:p>
        </p:txBody>
      </p:sp>
      <p:sp>
        <p:nvSpPr>
          <p:cNvPr id="5" name="Footer Placeholder 4"/>
          <p:cNvSpPr txBox="1">
            <a:spLocks noGrp="1"/>
          </p:cNvSpPr>
          <p:nvPr>
            <p:ph type="ftr" sz="quarter" idx="9"/>
          </p:nvPr>
        </p:nvSpPr>
        <p:spPr/>
        <p:txBody>
          <a:bodyPr/>
          <a:lstStyle>
            <a:lvl1pPr>
              <a:defRPr/>
            </a:lvl1pPr>
          </a:lstStyle>
          <a:p>
            <a:pPr lvl="0"/>
            <a:endParaRPr lang="et-EE"/>
          </a:p>
        </p:txBody>
      </p:sp>
      <p:sp>
        <p:nvSpPr>
          <p:cNvPr id="6" name="Slide Number Placeholder 5"/>
          <p:cNvSpPr txBox="1">
            <a:spLocks noGrp="1"/>
          </p:cNvSpPr>
          <p:nvPr>
            <p:ph type="sldNum" sz="quarter" idx="8"/>
          </p:nvPr>
        </p:nvSpPr>
        <p:spPr/>
        <p:txBody>
          <a:bodyPr/>
          <a:lstStyle>
            <a:lvl1pPr>
              <a:defRPr/>
            </a:lvl1pPr>
          </a:lstStyle>
          <a:p>
            <a:pPr lvl="0"/>
            <a:fld id="{A607FC93-37D1-4536-9BF7-DE82D917E8E8}" type="slidenum">
              <a:rPr/>
              <a:pPr lvl="0"/>
              <a:t>‹#›</a:t>
            </a:fld>
            <a:endParaRPr lang="et-EE"/>
          </a:p>
        </p:txBody>
      </p:sp>
    </p:spTree>
    <p:extLst>
      <p:ext uri="{BB962C8B-B14F-4D97-AF65-F5344CB8AC3E}">
        <p14:creationId xmlns:p14="http://schemas.microsoft.com/office/powerpoint/2010/main" val="1186382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t-EE"/>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txBox="1">
            <a:spLocks noGrp="1"/>
          </p:cNvSpPr>
          <p:nvPr>
            <p:ph type="dt" sz="half" idx="7"/>
          </p:nvPr>
        </p:nvSpPr>
        <p:spPr/>
        <p:txBody>
          <a:bodyPr/>
          <a:lstStyle>
            <a:lvl1pPr>
              <a:defRPr/>
            </a:lvl1pPr>
          </a:lstStyle>
          <a:p>
            <a:pPr lvl="0"/>
            <a:endParaRPr lang="et-EE"/>
          </a:p>
        </p:txBody>
      </p:sp>
      <p:sp>
        <p:nvSpPr>
          <p:cNvPr id="5" name="Footer Placeholder 4"/>
          <p:cNvSpPr txBox="1">
            <a:spLocks noGrp="1"/>
          </p:cNvSpPr>
          <p:nvPr>
            <p:ph type="ftr" sz="quarter" idx="9"/>
          </p:nvPr>
        </p:nvSpPr>
        <p:spPr/>
        <p:txBody>
          <a:bodyPr/>
          <a:lstStyle>
            <a:lvl1pPr>
              <a:defRPr/>
            </a:lvl1pPr>
          </a:lstStyle>
          <a:p>
            <a:pPr lvl="0"/>
            <a:endParaRPr lang="et-EE"/>
          </a:p>
        </p:txBody>
      </p:sp>
      <p:sp>
        <p:nvSpPr>
          <p:cNvPr id="6" name="Slide Number Placeholder 5"/>
          <p:cNvSpPr txBox="1">
            <a:spLocks noGrp="1"/>
          </p:cNvSpPr>
          <p:nvPr>
            <p:ph type="sldNum" sz="quarter" idx="8"/>
          </p:nvPr>
        </p:nvSpPr>
        <p:spPr/>
        <p:txBody>
          <a:bodyPr/>
          <a:lstStyle>
            <a:lvl1pPr>
              <a:defRPr/>
            </a:lvl1pPr>
          </a:lstStyle>
          <a:p>
            <a:pPr lvl="0"/>
            <a:fld id="{E4AA0177-72CA-4120-8227-9BB83409DB0D}" type="slidenum">
              <a:rPr/>
              <a:pPr lvl="0"/>
              <a:t>‹#›</a:t>
            </a:fld>
            <a:endParaRPr lang="et-EE"/>
          </a:p>
        </p:txBody>
      </p:sp>
    </p:spTree>
    <p:extLst>
      <p:ext uri="{BB962C8B-B14F-4D97-AF65-F5344CB8AC3E}">
        <p14:creationId xmlns:p14="http://schemas.microsoft.com/office/powerpoint/2010/main" val="3338516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7308854" y="301623"/>
            <a:ext cx="2266953" cy="5981703"/>
          </a:xfrm>
        </p:spPr>
        <p:txBody>
          <a:bodyPr vert="eaVert"/>
          <a:lstStyle>
            <a:lvl1pPr>
              <a:defRPr lang="en-US"/>
            </a:lvl1pPr>
          </a:lstStyle>
          <a:p>
            <a:pPr lvl="0"/>
            <a:r>
              <a:rPr lang="en-US"/>
              <a:t>Click to edit Master title style</a:t>
            </a:r>
            <a:endParaRPr lang="et-EE"/>
          </a:p>
        </p:txBody>
      </p:sp>
      <p:sp>
        <p:nvSpPr>
          <p:cNvPr id="3" name="Vertical Text Placeholder 2"/>
          <p:cNvSpPr txBox="1">
            <a:spLocks noGrp="1"/>
          </p:cNvSpPr>
          <p:nvPr>
            <p:ph type="body" orient="vert" idx="1"/>
          </p:nvPr>
        </p:nvSpPr>
        <p:spPr>
          <a:xfrm>
            <a:off x="503240" y="301623"/>
            <a:ext cx="6653210" cy="5981703"/>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txBox="1">
            <a:spLocks noGrp="1"/>
          </p:cNvSpPr>
          <p:nvPr>
            <p:ph type="dt" sz="half" idx="7"/>
          </p:nvPr>
        </p:nvSpPr>
        <p:spPr/>
        <p:txBody>
          <a:bodyPr/>
          <a:lstStyle>
            <a:lvl1pPr>
              <a:defRPr/>
            </a:lvl1pPr>
          </a:lstStyle>
          <a:p>
            <a:pPr lvl="0"/>
            <a:endParaRPr lang="et-EE"/>
          </a:p>
        </p:txBody>
      </p:sp>
      <p:sp>
        <p:nvSpPr>
          <p:cNvPr id="5" name="Footer Placeholder 4"/>
          <p:cNvSpPr txBox="1">
            <a:spLocks noGrp="1"/>
          </p:cNvSpPr>
          <p:nvPr>
            <p:ph type="ftr" sz="quarter" idx="9"/>
          </p:nvPr>
        </p:nvSpPr>
        <p:spPr/>
        <p:txBody>
          <a:bodyPr/>
          <a:lstStyle>
            <a:lvl1pPr>
              <a:defRPr/>
            </a:lvl1pPr>
          </a:lstStyle>
          <a:p>
            <a:pPr lvl="0"/>
            <a:endParaRPr lang="et-EE"/>
          </a:p>
        </p:txBody>
      </p:sp>
      <p:sp>
        <p:nvSpPr>
          <p:cNvPr id="6" name="Slide Number Placeholder 5"/>
          <p:cNvSpPr txBox="1">
            <a:spLocks noGrp="1"/>
          </p:cNvSpPr>
          <p:nvPr>
            <p:ph type="sldNum" sz="quarter" idx="8"/>
          </p:nvPr>
        </p:nvSpPr>
        <p:spPr/>
        <p:txBody>
          <a:bodyPr/>
          <a:lstStyle>
            <a:lvl1pPr>
              <a:defRPr/>
            </a:lvl1pPr>
          </a:lstStyle>
          <a:p>
            <a:pPr lvl="0"/>
            <a:fld id="{3C877E38-1DAB-447C-9DEC-1A525E1F9EAC}" type="slidenum">
              <a:rPr/>
              <a:pPr lvl="0"/>
              <a:t>‹#›</a:t>
            </a:fld>
            <a:endParaRPr lang="et-EE"/>
          </a:p>
        </p:txBody>
      </p:sp>
    </p:spTree>
    <p:extLst>
      <p:ext uri="{BB962C8B-B14F-4D97-AF65-F5344CB8AC3E}">
        <p14:creationId xmlns:p14="http://schemas.microsoft.com/office/powerpoint/2010/main" val="3023192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Vaheslaid / viimane slaid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8999538" cy="6840538"/>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1839" y="1605247"/>
            <a:ext cx="2735860" cy="3630045"/>
          </a:xfrm>
          <a:prstGeom prst="rect">
            <a:avLst/>
          </a:prstGeom>
        </p:spPr>
      </p:pic>
    </p:spTree>
    <p:extLst>
      <p:ext uri="{BB962C8B-B14F-4D97-AF65-F5344CB8AC3E}">
        <p14:creationId xmlns:p14="http://schemas.microsoft.com/office/powerpoint/2010/main" val="17272226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t-EE"/>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txBox="1">
            <a:spLocks noGrp="1"/>
          </p:cNvSpPr>
          <p:nvPr>
            <p:ph type="dt" sz="half" idx="7"/>
          </p:nvPr>
        </p:nvSpPr>
        <p:spPr/>
        <p:txBody>
          <a:bodyPr/>
          <a:lstStyle>
            <a:lvl1pPr>
              <a:defRPr/>
            </a:lvl1pPr>
          </a:lstStyle>
          <a:p>
            <a:pPr lvl="0"/>
            <a:endParaRPr lang="et-EE"/>
          </a:p>
        </p:txBody>
      </p:sp>
      <p:sp>
        <p:nvSpPr>
          <p:cNvPr id="5" name="Footer Placeholder 4"/>
          <p:cNvSpPr txBox="1">
            <a:spLocks noGrp="1"/>
          </p:cNvSpPr>
          <p:nvPr>
            <p:ph type="ftr" sz="quarter" idx="9"/>
          </p:nvPr>
        </p:nvSpPr>
        <p:spPr/>
        <p:txBody>
          <a:bodyPr/>
          <a:lstStyle>
            <a:lvl1pPr>
              <a:defRPr/>
            </a:lvl1pPr>
          </a:lstStyle>
          <a:p>
            <a:pPr lvl="0"/>
            <a:endParaRPr lang="et-EE"/>
          </a:p>
        </p:txBody>
      </p:sp>
      <p:sp>
        <p:nvSpPr>
          <p:cNvPr id="6" name="Slide Number Placeholder 5"/>
          <p:cNvSpPr txBox="1">
            <a:spLocks noGrp="1"/>
          </p:cNvSpPr>
          <p:nvPr>
            <p:ph type="sldNum" sz="quarter" idx="8"/>
          </p:nvPr>
        </p:nvSpPr>
        <p:spPr/>
        <p:txBody>
          <a:bodyPr/>
          <a:lstStyle>
            <a:lvl1pPr>
              <a:defRPr/>
            </a:lvl1pPr>
          </a:lstStyle>
          <a:p>
            <a:pPr lvl="0"/>
            <a:fld id="{87B07D89-AE25-4230-A750-039E10F6BC78}" type="slidenum">
              <a:rPr/>
              <a:pPr lvl="0"/>
              <a:t>‹#›</a:t>
            </a:fld>
            <a:endParaRPr lang="et-EE"/>
          </a:p>
        </p:txBody>
      </p:sp>
    </p:spTree>
    <p:extLst>
      <p:ext uri="{BB962C8B-B14F-4D97-AF65-F5344CB8AC3E}">
        <p14:creationId xmlns:p14="http://schemas.microsoft.com/office/powerpoint/2010/main" val="1140068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11202" y="4395785"/>
            <a:ext cx="7648571" cy="1358898"/>
          </a:xfrm>
        </p:spPr>
        <p:txBody>
          <a:bodyPr anchor="t"/>
          <a:lstStyle>
            <a:lvl1pPr>
              <a:defRPr lang="en-US" sz="4000" b="1" cap="all"/>
            </a:lvl1pPr>
          </a:lstStyle>
          <a:p>
            <a:pPr lvl="0"/>
            <a:r>
              <a:rPr lang="en-US"/>
              <a:t>Click to edit Master title style</a:t>
            </a:r>
            <a:endParaRPr lang="et-EE"/>
          </a:p>
        </p:txBody>
      </p:sp>
      <p:sp>
        <p:nvSpPr>
          <p:cNvPr id="3" name="Text Placeholder 2"/>
          <p:cNvSpPr txBox="1">
            <a:spLocks noGrp="1"/>
          </p:cNvSpPr>
          <p:nvPr>
            <p:ph type="body" idx="1"/>
          </p:nvPr>
        </p:nvSpPr>
        <p:spPr>
          <a:xfrm>
            <a:off x="711202" y="2898776"/>
            <a:ext cx="7648571" cy="1497009"/>
          </a:xfrm>
        </p:spPr>
        <p:txBody>
          <a:bodyPr anchor="b"/>
          <a:lstStyle>
            <a:lvl1pPr marL="0" indent="0">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endParaRPr lang="et-EE"/>
          </a:p>
        </p:txBody>
      </p:sp>
      <p:sp>
        <p:nvSpPr>
          <p:cNvPr id="5" name="Footer Placeholder 4"/>
          <p:cNvSpPr txBox="1">
            <a:spLocks noGrp="1"/>
          </p:cNvSpPr>
          <p:nvPr>
            <p:ph type="ftr" sz="quarter" idx="9"/>
          </p:nvPr>
        </p:nvSpPr>
        <p:spPr/>
        <p:txBody>
          <a:bodyPr/>
          <a:lstStyle>
            <a:lvl1pPr>
              <a:defRPr/>
            </a:lvl1pPr>
          </a:lstStyle>
          <a:p>
            <a:pPr lvl="0"/>
            <a:endParaRPr lang="et-EE"/>
          </a:p>
        </p:txBody>
      </p:sp>
      <p:sp>
        <p:nvSpPr>
          <p:cNvPr id="6" name="Slide Number Placeholder 5"/>
          <p:cNvSpPr txBox="1">
            <a:spLocks noGrp="1"/>
          </p:cNvSpPr>
          <p:nvPr>
            <p:ph type="sldNum" sz="quarter" idx="8"/>
          </p:nvPr>
        </p:nvSpPr>
        <p:spPr/>
        <p:txBody>
          <a:bodyPr/>
          <a:lstStyle>
            <a:lvl1pPr>
              <a:defRPr/>
            </a:lvl1pPr>
          </a:lstStyle>
          <a:p>
            <a:pPr lvl="0"/>
            <a:fld id="{D7239E4F-278C-4219-BD75-B442D2B2E2B5}" type="slidenum">
              <a:rPr/>
              <a:pPr lvl="0"/>
              <a:t>‹#›</a:t>
            </a:fld>
            <a:endParaRPr lang="et-EE"/>
          </a:p>
        </p:txBody>
      </p:sp>
    </p:spTree>
    <p:extLst>
      <p:ext uri="{BB962C8B-B14F-4D97-AF65-F5344CB8AC3E}">
        <p14:creationId xmlns:p14="http://schemas.microsoft.com/office/powerpoint/2010/main" val="3061930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t-EE"/>
          </a:p>
        </p:txBody>
      </p:sp>
      <p:sp>
        <p:nvSpPr>
          <p:cNvPr id="3" name="Content Placeholder 2"/>
          <p:cNvSpPr txBox="1">
            <a:spLocks noGrp="1"/>
          </p:cNvSpPr>
          <p:nvPr>
            <p:ph idx="1"/>
          </p:nvPr>
        </p:nvSpPr>
        <p:spPr>
          <a:xfrm>
            <a:off x="503240" y="1768477"/>
            <a:ext cx="4459291" cy="451485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p:cNvSpPr txBox="1">
            <a:spLocks noGrp="1"/>
          </p:cNvSpPr>
          <p:nvPr>
            <p:ph idx="2"/>
          </p:nvPr>
        </p:nvSpPr>
        <p:spPr>
          <a:xfrm>
            <a:off x="5114925" y="1768477"/>
            <a:ext cx="4460872" cy="451485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p:cNvSpPr txBox="1">
            <a:spLocks noGrp="1"/>
          </p:cNvSpPr>
          <p:nvPr>
            <p:ph type="dt" sz="half" idx="7"/>
          </p:nvPr>
        </p:nvSpPr>
        <p:spPr/>
        <p:txBody>
          <a:bodyPr/>
          <a:lstStyle>
            <a:lvl1pPr>
              <a:defRPr/>
            </a:lvl1pPr>
          </a:lstStyle>
          <a:p>
            <a:pPr lvl="0"/>
            <a:endParaRPr lang="et-EE"/>
          </a:p>
        </p:txBody>
      </p:sp>
      <p:sp>
        <p:nvSpPr>
          <p:cNvPr id="6" name="Footer Placeholder 5"/>
          <p:cNvSpPr txBox="1">
            <a:spLocks noGrp="1"/>
          </p:cNvSpPr>
          <p:nvPr>
            <p:ph type="ftr" sz="quarter" idx="9"/>
          </p:nvPr>
        </p:nvSpPr>
        <p:spPr/>
        <p:txBody>
          <a:bodyPr/>
          <a:lstStyle>
            <a:lvl1pPr>
              <a:defRPr/>
            </a:lvl1pPr>
          </a:lstStyle>
          <a:p>
            <a:pPr lvl="0"/>
            <a:endParaRPr lang="et-EE"/>
          </a:p>
        </p:txBody>
      </p:sp>
      <p:sp>
        <p:nvSpPr>
          <p:cNvPr id="7" name="Slide Number Placeholder 6"/>
          <p:cNvSpPr txBox="1">
            <a:spLocks noGrp="1"/>
          </p:cNvSpPr>
          <p:nvPr>
            <p:ph type="sldNum" sz="quarter" idx="8"/>
          </p:nvPr>
        </p:nvSpPr>
        <p:spPr/>
        <p:txBody>
          <a:bodyPr/>
          <a:lstStyle>
            <a:lvl1pPr>
              <a:defRPr/>
            </a:lvl1pPr>
          </a:lstStyle>
          <a:p>
            <a:pPr lvl="0"/>
            <a:fld id="{9914D5F8-B2D6-4800-A5C4-A54BD51380E8}" type="slidenum">
              <a:rPr/>
              <a:pPr lvl="0"/>
              <a:t>‹#›</a:t>
            </a:fld>
            <a:endParaRPr lang="et-EE"/>
          </a:p>
        </p:txBody>
      </p:sp>
    </p:spTree>
    <p:extLst>
      <p:ext uri="{BB962C8B-B14F-4D97-AF65-F5344CB8AC3E}">
        <p14:creationId xmlns:p14="http://schemas.microsoft.com/office/powerpoint/2010/main" val="396452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449263" y="274640"/>
            <a:ext cx="8101007" cy="1139827"/>
          </a:xfrm>
        </p:spPr>
        <p:txBody>
          <a:bodyPr/>
          <a:lstStyle>
            <a:lvl1pPr>
              <a:defRPr lang="en-US"/>
            </a:lvl1pPr>
          </a:lstStyle>
          <a:p>
            <a:pPr lvl="0"/>
            <a:r>
              <a:rPr lang="en-US"/>
              <a:t>Click to edit Master title style</a:t>
            </a:r>
            <a:endParaRPr lang="et-EE"/>
          </a:p>
        </p:txBody>
      </p:sp>
      <p:sp>
        <p:nvSpPr>
          <p:cNvPr id="3" name="Text Placeholder 2"/>
          <p:cNvSpPr txBox="1">
            <a:spLocks noGrp="1"/>
          </p:cNvSpPr>
          <p:nvPr>
            <p:ph type="body" idx="1"/>
          </p:nvPr>
        </p:nvSpPr>
        <p:spPr>
          <a:xfrm>
            <a:off x="449263" y="1531940"/>
            <a:ext cx="3976689" cy="638178"/>
          </a:xfrm>
        </p:spPr>
        <p:txBody>
          <a:bodyPr anchor="b"/>
          <a:lstStyle>
            <a:lvl1pPr marL="0" indent="0">
              <a:buNone/>
              <a:defRPr sz="2400" b="1"/>
            </a:lvl1pPr>
          </a:lstStyle>
          <a:p>
            <a:pPr lvl="0"/>
            <a:r>
              <a:rPr lang="en-US"/>
              <a:t>Click to edit Master text styles</a:t>
            </a:r>
          </a:p>
        </p:txBody>
      </p:sp>
      <p:sp>
        <p:nvSpPr>
          <p:cNvPr id="4" name="Content Placeholder 3"/>
          <p:cNvSpPr txBox="1">
            <a:spLocks noGrp="1"/>
          </p:cNvSpPr>
          <p:nvPr>
            <p:ph idx="2"/>
          </p:nvPr>
        </p:nvSpPr>
        <p:spPr>
          <a:xfrm>
            <a:off x="449263" y="2170108"/>
            <a:ext cx="3976689" cy="3940177"/>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p:cNvSpPr txBox="1">
            <a:spLocks noGrp="1"/>
          </p:cNvSpPr>
          <p:nvPr>
            <p:ph type="body" idx="3"/>
          </p:nvPr>
        </p:nvSpPr>
        <p:spPr>
          <a:xfrm>
            <a:off x="4572000" y="1531940"/>
            <a:ext cx="3978270" cy="638178"/>
          </a:xfrm>
        </p:spPr>
        <p:txBody>
          <a:bodyPr anchor="b"/>
          <a:lstStyle>
            <a:lvl1pPr marL="0" indent="0">
              <a:buNone/>
              <a:defRPr sz="2400" b="1"/>
            </a:lvl1pPr>
          </a:lstStyle>
          <a:p>
            <a:pPr lvl="0"/>
            <a:r>
              <a:rPr lang="en-US"/>
              <a:t>Click to edit Master text styles</a:t>
            </a:r>
          </a:p>
        </p:txBody>
      </p:sp>
      <p:sp>
        <p:nvSpPr>
          <p:cNvPr id="6" name="Content Placeholder 5"/>
          <p:cNvSpPr txBox="1">
            <a:spLocks noGrp="1"/>
          </p:cNvSpPr>
          <p:nvPr>
            <p:ph idx="4"/>
          </p:nvPr>
        </p:nvSpPr>
        <p:spPr>
          <a:xfrm>
            <a:off x="4572000" y="2170108"/>
            <a:ext cx="3978270" cy="3940177"/>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p:cNvSpPr txBox="1">
            <a:spLocks noGrp="1"/>
          </p:cNvSpPr>
          <p:nvPr>
            <p:ph type="dt" sz="half" idx="7"/>
          </p:nvPr>
        </p:nvSpPr>
        <p:spPr/>
        <p:txBody>
          <a:bodyPr/>
          <a:lstStyle>
            <a:lvl1pPr>
              <a:defRPr/>
            </a:lvl1pPr>
          </a:lstStyle>
          <a:p>
            <a:pPr lvl="0"/>
            <a:endParaRPr lang="et-EE"/>
          </a:p>
        </p:txBody>
      </p:sp>
      <p:sp>
        <p:nvSpPr>
          <p:cNvPr id="8" name="Footer Placeholder 7"/>
          <p:cNvSpPr txBox="1">
            <a:spLocks noGrp="1"/>
          </p:cNvSpPr>
          <p:nvPr>
            <p:ph type="ftr" sz="quarter" idx="9"/>
          </p:nvPr>
        </p:nvSpPr>
        <p:spPr/>
        <p:txBody>
          <a:bodyPr/>
          <a:lstStyle>
            <a:lvl1pPr>
              <a:defRPr/>
            </a:lvl1pPr>
          </a:lstStyle>
          <a:p>
            <a:pPr lvl="0"/>
            <a:endParaRPr lang="et-EE"/>
          </a:p>
        </p:txBody>
      </p:sp>
      <p:sp>
        <p:nvSpPr>
          <p:cNvPr id="9" name="Slide Number Placeholder 8"/>
          <p:cNvSpPr txBox="1">
            <a:spLocks noGrp="1"/>
          </p:cNvSpPr>
          <p:nvPr>
            <p:ph type="sldNum" sz="quarter" idx="8"/>
          </p:nvPr>
        </p:nvSpPr>
        <p:spPr/>
        <p:txBody>
          <a:bodyPr/>
          <a:lstStyle>
            <a:lvl1pPr>
              <a:defRPr/>
            </a:lvl1pPr>
          </a:lstStyle>
          <a:p>
            <a:pPr lvl="0"/>
            <a:fld id="{A48AC67B-84D4-45AF-B4B4-29ACAFBEED3D}" type="slidenum">
              <a:rPr/>
              <a:pPr lvl="0"/>
              <a:t>‹#›</a:t>
            </a:fld>
            <a:endParaRPr lang="et-EE"/>
          </a:p>
        </p:txBody>
      </p:sp>
    </p:spTree>
    <p:extLst>
      <p:ext uri="{BB962C8B-B14F-4D97-AF65-F5344CB8AC3E}">
        <p14:creationId xmlns:p14="http://schemas.microsoft.com/office/powerpoint/2010/main" val="382038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endParaRPr lang="et-EE"/>
          </a:p>
        </p:txBody>
      </p:sp>
      <p:sp>
        <p:nvSpPr>
          <p:cNvPr id="3" name="Date Placeholder 2"/>
          <p:cNvSpPr txBox="1">
            <a:spLocks noGrp="1"/>
          </p:cNvSpPr>
          <p:nvPr>
            <p:ph type="dt" sz="half" idx="7"/>
          </p:nvPr>
        </p:nvSpPr>
        <p:spPr/>
        <p:txBody>
          <a:bodyPr/>
          <a:lstStyle>
            <a:lvl1pPr>
              <a:defRPr/>
            </a:lvl1pPr>
          </a:lstStyle>
          <a:p>
            <a:pPr lvl="0"/>
            <a:endParaRPr lang="et-EE"/>
          </a:p>
        </p:txBody>
      </p:sp>
      <p:sp>
        <p:nvSpPr>
          <p:cNvPr id="4" name="Footer Placeholder 3"/>
          <p:cNvSpPr txBox="1">
            <a:spLocks noGrp="1"/>
          </p:cNvSpPr>
          <p:nvPr>
            <p:ph type="ftr" sz="quarter" idx="9"/>
          </p:nvPr>
        </p:nvSpPr>
        <p:spPr/>
        <p:txBody>
          <a:bodyPr/>
          <a:lstStyle>
            <a:lvl1pPr>
              <a:defRPr/>
            </a:lvl1pPr>
          </a:lstStyle>
          <a:p>
            <a:pPr lvl="0"/>
            <a:endParaRPr lang="et-EE"/>
          </a:p>
        </p:txBody>
      </p:sp>
      <p:sp>
        <p:nvSpPr>
          <p:cNvPr id="5" name="Slide Number Placeholder 4"/>
          <p:cNvSpPr txBox="1">
            <a:spLocks noGrp="1"/>
          </p:cNvSpPr>
          <p:nvPr>
            <p:ph type="sldNum" sz="quarter" idx="8"/>
          </p:nvPr>
        </p:nvSpPr>
        <p:spPr/>
        <p:txBody>
          <a:bodyPr/>
          <a:lstStyle>
            <a:lvl1pPr>
              <a:defRPr/>
            </a:lvl1pPr>
          </a:lstStyle>
          <a:p>
            <a:pPr lvl="0"/>
            <a:fld id="{DF2A088F-EF2B-4986-9E7A-0C8C21C491CF}" type="slidenum">
              <a:rPr/>
              <a:pPr lvl="0"/>
              <a:t>‹#›</a:t>
            </a:fld>
            <a:endParaRPr lang="et-EE"/>
          </a:p>
        </p:txBody>
      </p:sp>
    </p:spTree>
    <p:extLst>
      <p:ext uri="{BB962C8B-B14F-4D97-AF65-F5344CB8AC3E}">
        <p14:creationId xmlns:p14="http://schemas.microsoft.com/office/powerpoint/2010/main" val="1645851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endParaRPr lang="et-EE"/>
          </a:p>
        </p:txBody>
      </p:sp>
      <p:sp>
        <p:nvSpPr>
          <p:cNvPr id="3" name="Footer Placeholder 2"/>
          <p:cNvSpPr txBox="1">
            <a:spLocks noGrp="1"/>
          </p:cNvSpPr>
          <p:nvPr>
            <p:ph type="ftr" sz="quarter" idx="9"/>
          </p:nvPr>
        </p:nvSpPr>
        <p:spPr/>
        <p:txBody>
          <a:bodyPr/>
          <a:lstStyle>
            <a:lvl1pPr>
              <a:defRPr/>
            </a:lvl1pPr>
          </a:lstStyle>
          <a:p>
            <a:pPr lvl="0"/>
            <a:endParaRPr lang="et-EE"/>
          </a:p>
        </p:txBody>
      </p:sp>
      <p:sp>
        <p:nvSpPr>
          <p:cNvPr id="4" name="Slide Number Placeholder 3"/>
          <p:cNvSpPr txBox="1">
            <a:spLocks noGrp="1"/>
          </p:cNvSpPr>
          <p:nvPr>
            <p:ph type="sldNum" sz="quarter" idx="8"/>
          </p:nvPr>
        </p:nvSpPr>
        <p:spPr/>
        <p:txBody>
          <a:bodyPr/>
          <a:lstStyle>
            <a:lvl1pPr>
              <a:defRPr/>
            </a:lvl1pPr>
          </a:lstStyle>
          <a:p>
            <a:pPr lvl="0"/>
            <a:fld id="{B4D1F9F5-CCF3-4183-8C63-74050548BB0E}" type="slidenum">
              <a:rPr/>
              <a:pPr lvl="0"/>
              <a:t>‹#›</a:t>
            </a:fld>
            <a:endParaRPr lang="et-EE"/>
          </a:p>
        </p:txBody>
      </p:sp>
    </p:spTree>
    <p:extLst>
      <p:ext uri="{BB962C8B-B14F-4D97-AF65-F5344CB8AC3E}">
        <p14:creationId xmlns:p14="http://schemas.microsoft.com/office/powerpoint/2010/main" val="1361115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49263" y="273048"/>
            <a:ext cx="2962271" cy="1158873"/>
          </a:xfrm>
        </p:spPr>
        <p:txBody>
          <a:bodyPr anchor="b"/>
          <a:lstStyle>
            <a:lvl1pPr>
              <a:defRPr lang="en-US" sz="2000" b="1"/>
            </a:lvl1pPr>
          </a:lstStyle>
          <a:p>
            <a:pPr lvl="0"/>
            <a:r>
              <a:rPr lang="en-US"/>
              <a:t>Click to edit Master title style</a:t>
            </a:r>
            <a:endParaRPr lang="et-EE"/>
          </a:p>
        </p:txBody>
      </p:sp>
      <p:sp>
        <p:nvSpPr>
          <p:cNvPr id="3" name="Content Placeholder 2"/>
          <p:cNvSpPr txBox="1">
            <a:spLocks noGrp="1"/>
          </p:cNvSpPr>
          <p:nvPr>
            <p:ph idx="1"/>
          </p:nvPr>
        </p:nvSpPr>
        <p:spPr>
          <a:xfrm>
            <a:off x="3517897" y="273048"/>
            <a:ext cx="5032372" cy="58372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p:cNvSpPr txBox="1">
            <a:spLocks noGrp="1"/>
          </p:cNvSpPr>
          <p:nvPr>
            <p:ph type="body" idx="2"/>
          </p:nvPr>
        </p:nvSpPr>
        <p:spPr>
          <a:xfrm>
            <a:off x="449263" y="1431922"/>
            <a:ext cx="2962271" cy="4678363"/>
          </a:xfrm>
        </p:spPr>
        <p:txBody>
          <a:bodyPr/>
          <a:lstStyle>
            <a:lvl1pPr marL="0" indent="0">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endParaRPr lang="et-EE"/>
          </a:p>
        </p:txBody>
      </p:sp>
      <p:sp>
        <p:nvSpPr>
          <p:cNvPr id="6" name="Footer Placeholder 5"/>
          <p:cNvSpPr txBox="1">
            <a:spLocks noGrp="1"/>
          </p:cNvSpPr>
          <p:nvPr>
            <p:ph type="ftr" sz="quarter" idx="9"/>
          </p:nvPr>
        </p:nvSpPr>
        <p:spPr/>
        <p:txBody>
          <a:bodyPr/>
          <a:lstStyle>
            <a:lvl1pPr>
              <a:defRPr/>
            </a:lvl1pPr>
          </a:lstStyle>
          <a:p>
            <a:pPr lvl="0"/>
            <a:endParaRPr lang="et-EE"/>
          </a:p>
        </p:txBody>
      </p:sp>
      <p:sp>
        <p:nvSpPr>
          <p:cNvPr id="7" name="Slide Number Placeholder 6"/>
          <p:cNvSpPr txBox="1">
            <a:spLocks noGrp="1"/>
          </p:cNvSpPr>
          <p:nvPr>
            <p:ph type="sldNum" sz="quarter" idx="8"/>
          </p:nvPr>
        </p:nvSpPr>
        <p:spPr/>
        <p:txBody>
          <a:bodyPr/>
          <a:lstStyle>
            <a:lvl1pPr>
              <a:defRPr/>
            </a:lvl1pPr>
          </a:lstStyle>
          <a:p>
            <a:pPr lvl="0"/>
            <a:fld id="{D5CFF251-19F6-4FBB-A726-0CE9BA514F17}" type="slidenum">
              <a:rPr/>
              <a:pPr lvl="0"/>
              <a:t>‹#›</a:t>
            </a:fld>
            <a:endParaRPr lang="et-EE"/>
          </a:p>
        </p:txBody>
      </p:sp>
    </p:spTree>
    <p:extLst>
      <p:ext uri="{BB962C8B-B14F-4D97-AF65-F5344CB8AC3E}">
        <p14:creationId xmlns:p14="http://schemas.microsoft.com/office/powerpoint/2010/main" val="640302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63713" y="4787898"/>
            <a:ext cx="5400675" cy="565154"/>
          </a:xfrm>
        </p:spPr>
        <p:txBody>
          <a:bodyPr anchor="b"/>
          <a:lstStyle>
            <a:lvl1pPr>
              <a:defRPr lang="en-US" sz="2000" b="1"/>
            </a:lvl1pPr>
          </a:lstStyle>
          <a:p>
            <a:pPr lvl="0"/>
            <a:r>
              <a:rPr lang="en-US"/>
              <a:t>Click to edit Master title style</a:t>
            </a:r>
            <a:endParaRPr lang="et-EE"/>
          </a:p>
        </p:txBody>
      </p:sp>
      <p:sp>
        <p:nvSpPr>
          <p:cNvPr id="3" name="Picture Placeholder 2"/>
          <p:cNvSpPr txBox="1">
            <a:spLocks noGrp="1"/>
          </p:cNvSpPr>
          <p:nvPr>
            <p:ph type="pic" idx="1"/>
          </p:nvPr>
        </p:nvSpPr>
        <p:spPr>
          <a:xfrm>
            <a:off x="1763713" y="611184"/>
            <a:ext cx="5400675" cy="4103690"/>
          </a:xfrm>
        </p:spPr>
        <p:txBody>
          <a:bodyPr/>
          <a:lstStyle>
            <a:lvl1pPr marL="0" indent="0">
              <a:buNone/>
              <a:defRPr lang="et-EE"/>
            </a:lvl1pPr>
          </a:lstStyle>
          <a:p>
            <a:pPr lvl="0"/>
            <a:endParaRPr lang="et-EE"/>
          </a:p>
        </p:txBody>
      </p:sp>
      <p:sp>
        <p:nvSpPr>
          <p:cNvPr id="4" name="Text Placeholder 3"/>
          <p:cNvSpPr txBox="1">
            <a:spLocks noGrp="1"/>
          </p:cNvSpPr>
          <p:nvPr>
            <p:ph type="body" idx="2"/>
          </p:nvPr>
        </p:nvSpPr>
        <p:spPr>
          <a:xfrm>
            <a:off x="1763713" y="5353053"/>
            <a:ext cx="5400675" cy="803272"/>
          </a:xfrm>
        </p:spPr>
        <p:txBody>
          <a:bodyPr/>
          <a:lstStyle>
            <a:lvl1pPr marL="0" indent="0">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endParaRPr lang="et-EE"/>
          </a:p>
        </p:txBody>
      </p:sp>
      <p:sp>
        <p:nvSpPr>
          <p:cNvPr id="6" name="Footer Placeholder 5"/>
          <p:cNvSpPr txBox="1">
            <a:spLocks noGrp="1"/>
          </p:cNvSpPr>
          <p:nvPr>
            <p:ph type="ftr" sz="quarter" idx="9"/>
          </p:nvPr>
        </p:nvSpPr>
        <p:spPr/>
        <p:txBody>
          <a:bodyPr/>
          <a:lstStyle>
            <a:lvl1pPr>
              <a:defRPr/>
            </a:lvl1pPr>
          </a:lstStyle>
          <a:p>
            <a:pPr lvl="0"/>
            <a:endParaRPr lang="et-EE"/>
          </a:p>
        </p:txBody>
      </p:sp>
      <p:sp>
        <p:nvSpPr>
          <p:cNvPr id="7" name="Slide Number Placeholder 6"/>
          <p:cNvSpPr txBox="1">
            <a:spLocks noGrp="1"/>
          </p:cNvSpPr>
          <p:nvPr>
            <p:ph type="sldNum" sz="quarter" idx="8"/>
          </p:nvPr>
        </p:nvSpPr>
        <p:spPr/>
        <p:txBody>
          <a:bodyPr/>
          <a:lstStyle>
            <a:lvl1pPr>
              <a:defRPr/>
            </a:lvl1pPr>
          </a:lstStyle>
          <a:p>
            <a:pPr lvl="0"/>
            <a:fld id="{75AE832A-2632-4499-9D61-DFF71AFFCD08}" type="slidenum">
              <a:rPr/>
              <a:pPr lvl="0"/>
              <a:t>‹#›</a:t>
            </a:fld>
            <a:endParaRPr lang="et-EE"/>
          </a:p>
        </p:txBody>
      </p:sp>
    </p:spTree>
    <p:extLst>
      <p:ext uri="{BB962C8B-B14F-4D97-AF65-F5344CB8AC3E}">
        <p14:creationId xmlns:p14="http://schemas.microsoft.com/office/powerpoint/2010/main" val="2121440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503998" y="301322"/>
            <a:ext cx="9071643" cy="1262155"/>
          </a:xfrm>
          <a:prstGeom prst="rect">
            <a:avLst/>
          </a:prstGeom>
          <a:noFill/>
          <a:ln>
            <a:noFill/>
          </a:ln>
        </p:spPr>
        <p:txBody>
          <a:bodyPr vert="horz" wrap="square" lIns="0" tIns="0" rIns="0" bIns="0" anchor="ctr" anchorCtr="0" compatLnSpc="1"/>
          <a:lstStyle/>
          <a:p>
            <a:pPr lvl="0"/>
            <a:endParaRPr lang="et-EE"/>
          </a:p>
        </p:txBody>
      </p:sp>
      <p:sp>
        <p:nvSpPr>
          <p:cNvPr id="3" name="Text Placeholder 2"/>
          <p:cNvSpPr txBox="1">
            <a:spLocks noGrp="1"/>
          </p:cNvSpPr>
          <p:nvPr>
            <p:ph type="body" idx="1"/>
          </p:nvPr>
        </p:nvSpPr>
        <p:spPr>
          <a:xfrm>
            <a:off x="503998" y="1769043"/>
            <a:ext cx="9071643" cy="4514401"/>
          </a:xfrm>
          <a:prstGeom prst="rect">
            <a:avLst/>
          </a:prstGeom>
          <a:noFill/>
          <a:ln>
            <a:noFill/>
          </a:ln>
        </p:spPr>
        <p:txBody>
          <a:bodyPr vert="horz" wrap="square" lIns="0" tIns="0" rIns="0" bIns="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txBox="1">
            <a:spLocks noGrp="1"/>
          </p:cNvSpPr>
          <p:nvPr>
            <p:ph type="dt" sz="half" idx="2"/>
          </p:nvPr>
        </p:nvSpPr>
        <p:spPr>
          <a:xfrm>
            <a:off x="503998" y="6887160"/>
            <a:ext cx="2348279" cy="521281"/>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et-EE"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t-EE"/>
          </a:p>
        </p:txBody>
      </p:sp>
      <p:sp>
        <p:nvSpPr>
          <p:cNvPr id="5" name="Footer Placeholder 4"/>
          <p:cNvSpPr txBox="1">
            <a:spLocks noGrp="1"/>
          </p:cNvSpPr>
          <p:nvPr>
            <p:ph type="ftr" sz="quarter" idx="3"/>
          </p:nvPr>
        </p:nvSpPr>
        <p:spPr>
          <a:xfrm>
            <a:off x="3447361" y="6887160"/>
            <a:ext cx="3194995" cy="521281"/>
          </a:xfrm>
          <a:prstGeom prst="rect">
            <a:avLst/>
          </a:prstGeom>
          <a:noFill/>
          <a:ln>
            <a:noFill/>
          </a:ln>
        </p:spPr>
        <p:txBody>
          <a:bodyPr vert="horz" wrap="square" lIns="0" tIns="0" rIns="0" bIns="0" anchor="t" anchorCtr="1" compatLnSpc="1"/>
          <a:lstStyle>
            <a:lvl1pPr marL="0" marR="0" lvl="0" indent="0" algn="ctr" defTabSz="914400" rtl="0" fontAlgn="auto" hangingPunct="0">
              <a:lnSpc>
                <a:spcPct val="100000"/>
              </a:lnSpc>
              <a:spcBef>
                <a:spcPts val="0"/>
              </a:spcBef>
              <a:spcAft>
                <a:spcPts val="0"/>
              </a:spcAft>
              <a:buNone/>
              <a:tabLst/>
              <a:defRPr lang="et-EE"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t-EE"/>
          </a:p>
        </p:txBody>
      </p:sp>
      <p:sp>
        <p:nvSpPr>
          <p:cNvPr id="6" name="Slide Number Placeholder 5"/>
          <p:cNvSpPr txBox="1">
            <a:spLocks noGrp="1"/>
          </p:cNvSpPr>
          <p:nvPr>
            <p:ph type="sldNum" sz="quarter" idx="4"/>
          </p:nvPr>
        </p:nvSpPr>
        <p:spPr>
          <a:xfrm>
            <a:off x="7227362" y="6887160"/>
            <a:ext cx="2348279" cy="521281"/>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et-EE" sz="1400" b="0" i="0" u="none" strike="noStrike" kern="1200" cap="none" spc="0" baseline="0">
                <a:solidFill>
                  <a:srgbClr val="000000"/>
                </a:solidFill>
                <a:uFillTx/>
                <a:latin typeface="Times New Roman" pitchFamily="18"/>
                <a:ea typeface="Arial Unicode MS" pitchFamily="2"/>
                <a:cs typeface="Tahoma" pitchFamily="2"/>
              </a:defRPr>
            </a:lvl1pPr>
          </a:lstStyle>
          <a:p>
            <a:pPr lvl="0"/>
            <a:fld id="{EA381F52-A3C4-44E6-9225-0B084BA5802A}" type="slidenum">
              <a:rPr/>
              <a:pPr lvl="0"/>
              <a:t>‹#›</a:t>
            </a:fld>
            <a:endParaRPr lang="et-EE"/>
          </a:p>
        </p:txBody>
      </p:sp>
      <p:pic>
        <p:nvPicPr>
          <p:cNvPr id="7" name="Picture 2"/>
          <p:cNvPicPr>
            <a:picLocks noChangeAspect="1"/>
          </p:cNvPicPr>
          <p:nvPr userDrawn="1"/>
        </p:nvPicPr>
        <p:blipFill>
          <a:blip r:embed="rId14" cstate="print"/>
          <a:srcRect/>
          <a:stretch>
            <a:fillRect/>
          </a:stretch>
        </p:blipFill>
        <p:spPr>
          <a:xfrm>
            <a:off x="8244184" y="0"/>
            <a:ext cx="431029" cy="6839995"/>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914400" rtl="0" fontAlgn="auto" hangingPunct="0">
        <a:lnSpc>
          <a:spcPct val="80000"/>
        </a:lnSpc>
        <a:spcBef>
          <a:spcPts val="0"/>
        </a:spcBef>
        <a:spcAft>
          <a:spcPts val="0"/>
        </a:spcAft>
        <a:buSzPct val="45000"/>
        <a:buFont typeface="StarSymbol"/>
        <a:buChar char="●"/>
        <a:tabLst/>
        <a:defRPr lang="et-EE" sz="5700" b="0" i="0" u="none" strike="noStrike" kern="1200" cap="none" spc="0" baseline="0">
          <a:solidFill>
            <a:srgbClr val="000000"/>
          </a:solidFill>
          <a:uFillTx/>
          <a:latin typeface="Roboto Condensed" pitchFamily="18"/>
          <a:ea typeface="Microsoft YaHei" pitchFamily="2"/>
        </a:defRPr>
      </a:lvl1pPr>
    </p:titleStyle>
    <p:bodyStyle>
      <a:lvl1pPr marL="431999" marR="0" lvl="0" indent="-323999" defTabSz="914400" rtl="0" fontAlgn="auto" hangingPunct="0">
        <a:lnSpc>
          <a:spcPct val="100000"/>
        </a:lnSpc>
        <a:spcBef>
          <a:spcPts val="0"/>
        </a:spcBef>
        <a:spcAft>
          <a:spcPts val="1410"/>
        </a:spcAft>
        <a:buSzPct val="45000"/>
        <a:buFont typeface="StarSymbol"/>
        <a:buChar char="●"/>
        <a:tabLst/>
        <a:defRPr lang="en-US" sz="3200" b="0" i="0" u="none" strike="noStrike" kern="1200" cap="none" spc="0" baseline="0">
          <a:solidFill>
            <a:srgbClr val="000000"/>
          </a:solidFill>
          <a:uFillTx/>
          <a:latin typeface="Roboto Condensed" pitchFamily="2"/>
          <a:ea typeface="Microsoft YaHei" pitchFamily="2"/>
          <a:cs typeface="Mangal" pitchFamily="2"/>
        </a:defRPr>
      </a:lvl1pPr>
      <a:lvl2pPr marL="863998" marR="0" lvl="1" indent="-323999" defTabSz="914400" rtl="0" fontAlgn="auto" hangingPunct="1">
        <a:lnSpc>
          <a:spcPct val="100000"/>
        </a:lnSpc>
        <a:spcBef>
          <a:spcPts val="0"/>
        </a:spcBef>
        <a:spcAft>
          <a:spcPts val="1135"/>
        </a:spcAft>
        <a:buSzPct val="75000"/>
        <a:buFont typeface="StarSymbol"/>
        <a:buChar char="–"/>
        <a:tabLst/>
        <a:defRPr lang="en-US" sz="2800" b="0" i="0" u="none" strike="noStrike" kern="1200" cap="none" spc="0" baseline="0">
          <a:solidFill>
            <a:srgbClr val="000000"/>
          </a:solidFill>
          <a:uFillTx/>
          <a:latin typeface="Roboto Condensed" pitchFamily="2"/>
          <a:ea typeface="Microsoft YaHei" pitchFamily="2"/>
          <a:cs typeface="Mangal" pitchFamily="2"/>
        </a:defRPr>
      </a:lvl2pPr>
      <a:lvl3pPr marL="1295997" marR="0" lvl="2" indent="-287999" defTabSz="914400" rtl="0" fontAlgn="auto" hangingPunct="1">
        <a:lnSpc>
          <a:spcPct val="100000"/>
        </a:lnSpc>
        <a:spcBef>
          <a:spcPts val="0"/>
        </a:spcBef>
        <a:spcAft>
          <a:spcPts val="850"/>
        </a:spcAft>
        <a:buSzPct val="45000"/>
        <a:buFont typeface="StarSymbol"/>
        <a:buChar char="●"/>
        <a:tabLst/>
        <a:defRPr lang="en-US" sz="2400" b="0" i="0" u="none" strike="noStrike" kern="1200" cap="none" spc="0" baseline="0">
          <a:solidFill>
            <a:srgbClr val="000000"/>
          </a:solidFill>
          <a:uFillTx/>
          <a:latin typeface="Roboto Condensed" pitchFamily="2"/>
          <a:ea typeface="Microsoft YaHei" pitchFamily="2"/>
          <a:cs typeface="Mangal" pitchFamily="2"/>
        </a:defRPr>
      </a:lvl3pPr>
      <a:lvl4pPr marL="1727996" marR="0" lvl="3" indent="-215999" defTabSz="914400" rtl="0" fontAlgn="auto" hangingPunct="1">
        <a:lnSpc>
          <a:spcPct val="100000"/>
        </a:lnSpc>
        <a:spcBef>
          <a:spcPts val="0"/>
        </a:spcBef>
        <a:spcAft>
          <a:spcPts val="565"/>
        </a:spcAft>
        <a:buSzPct val="75000"/>
        <a:buFont typeface="StarSymbol"/>
        <a:buChar char="–"/>
        <a:tabLst/>
        <a:defRPr lang="en-US" sz="2000" b="0" i="0" u="none" strike="noStrike" kern="1200" cap="none" spc="0" baseline="0">
          <a:solidFill>
            <a:srgbClr val="000000"/>
          </a:solidFill>
          <a:uFillTx/>
          <a:latin typeface="Roboto Condensed" pitchFamily="2"/>
          <a:ea typeface="Microsoft YaHei" pitchFamily="2"/>
          <a:cs typeface="Mangal" pitchFamily="2"/>
        </a:defRPr>
      </a:lvl4pPr>
      <a:lvl5pPr marL="2159995" marR="0" lvl="4" indent="-215999" defTabSz="914400" rtl="0" fontAlgn="auto" hangingPunct="1">
        <a:lnSpc>
          <a:spcPct val="100000"/>
        </a:lnSpc>
        <a:spcBef>
          <a:spcPts val="0"/>
        </a:spcBef>
        <a:spcAft>
          <a:spcPts val="285"/>
        </a:spcAft>
        <a:buSzPct val="45000"/>
        <a:buFont typeface="StarSymbol"/>
        <a:buChar char="●"/>
        <a:tabLst/>
        <a:defRPr lang="en-US" sz="2000" b="0" i="0" u="none" strike="noStrike" kern="1200" cap="none" spc="0" baseline="0">
          <a:solidFill>
            <a:srgbClr val="000000"/>
          </a:solidFill>
          <a:uFillTx/>
          <a:latin typeface="Roboto Condensed" pitchFamily="2"/>
          <a:ea typeface="Microsoft YaHei" pitchFamily="2"/>
          <a:cs typeface="Mangal" pitchFamily="2"/>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wm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14.jpg"/><Relationship Id="rId4" Type="http://schemas.openxmlformats.org/officeDocument/2006/relationships/hyperlink" Target="https://www.google.ee/url?sa=i&amp;rct=j&amp;q=&amp;esrc=s&amp;source=images&amp;cd=&amp;cad=rja&amp;uact=8&amp;ved=0ahUKEwiZ0r_m75fMAhUGiRoKHX1-CiEQjRwIBw&amp;url=https://www.sudocrem.co.uk/antiseptic-healing-cream/blog/what-is-ofsted-and-how-does-it-work/&amp;bvm=bv.119745492,d.bGg&amp;psig=AFQjCNHkTE6cBZz6p1uc5BEo8FdnOGg_mA&amp;ust=146105812242159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16.jpeg"/><Relationship Id="rId4" Type="http://schemas.openxmlformats.org/officeDocument/2006/relationships/hyperlink" Target="http://www.google.ee/url?sa=i&amp;rct=j&amp;q=&amp;esrc=s&amp;source=images&amp;cd=&amp;cad=rja&amp;uact=8&amp;ved=0ahUKEwj0rsrL8ZfMAhVFzRQKHb4DCocQjRwIBw&amp;url=http://www.schoolsworld.tv/node/3876&amp;bvm=bv.119745492,d.bGg&amp;psig=AFQjCNHkTE6cBZz6p1uc5BEo8FdnOGg_mA&amp;ust=146105812242159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ee/url?sa=i&amp;rct=j&amp;q=&amp;esrc=s&amp;source=images&amp;cd=&amp;cad=rja&amp;uact=8&amp;ved=0ahUKEwiDlO6N7ZfMAhXJExoKHWotDPMQjRwIBw&amp;url=http://allthe2048.com/community-games/school-2048.html&amp;psig=AFQjCNFkPCc7gPpGRZdugUsQXm7CVkAMnQ&amp;ust=1461057398335030"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10.jp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2">
    <p:bg>
      <p:bgPr>
        <a:solidFill>
          <a:srgbClr val="41B6E6"/>
        </a:solidFill>
        <a:effectLst/>
      </p:bgPr>
    </p:bg>
    <p:spTree>
      <p:nvGrpSpPr>
        <p:cNvPr id="1" name=""/>
        <p:cNvGrpSpPr/>
        <p:nvPr/>
      </p:nvGrpSpPr>
      <p:grpSpPr>
        <a:xfrm>
          <a:off x="0" y="0"/>
          <a:ext cx="0" cy="0"/>
          <a:chOff x="0" y="0"/>
          <a:chExt cx="0" cy="0"/>
        </a:xfrm>
      </p:grpSpPr>
      <p:sp>
        <p:nvSpPr>
          <p:cNvPr id="2" name="Title 2"/>
          <p:cNvSpPr txBox="1">
            <a:spLocks noGrp="1"/>
          </p:cNvSpPr>
          <p:nvPr>
            <p:ph type="title" idx="4294967295"/>
          </p:nvPr>
        </p:nvSpPr>
        <p:spPr>
          <a:xfrm>
            <a:off x="1079906" y="2772197"/>
            <a:ext cx="6840188" cy="1799996"/>
          </a:xfrm>
        </p:spPr>
        <p:txBody>
          <a:bodyPr anchor="t"/>
          <a:lstStyle/>
          <a:p>
            <a:pPr lvl="0">
              <a:buNone/>
            </a:pPr>
            <a:r>
              <a:rPr lang="en-GB" altLang="et-EE" sz="6000" b="1" dirty="0" smtClean="0">
                <a:solidFill>
                  <a:schemeClr val="bg1"/>
                </a:solidFill>
                <a:ea typeface="ＭＳ Ｐゴシック" panose="020B0600070205080204" pitchFamily="34" charset="-128"/>
                <a:cs typeface="Times New Roman" panose="02020603050405020304" pitchFamily="18" charset="0"/>
              </a:rPr>
              <a:t>Internal</a:t>
            </a:r>
            <a:r>
              <a:rPr lang="et-EE" altLang="et-EE" sz="6000" b="1" dirty="0" smtClean="0">
                <a:solidFill>
                  <a:schemeClr val="bg1"/>
                </a:solidFill>
                <a:ea typeface="ＭＳ Ｐゴシック" panose="020B0600070205080204" pitchFamily="34" charset="-128"/>
                <a:cs typeface="Times New Roman" panose="02020603050405020304" pitchFamily="18" charset="0"/>
              </a:rPr>
              <a:t> </a:t>
            </a:r>
            <a:r>
              <a:rPr lang="en-GB" altLang="et-EE" sz="6000" b="1" dirty="0">
                <a:solidFill>
                  <a:schemeClr val="bg1"/>
                </a:solidFill>
                <a:ea typeface="ＭＳ Ｐゴシック" panose="020B0600070205080204" pitchFamily="34" charset="-128"/>
                <a:cs typeface="Times New Roman" panose="02020603050405020304" pitchFamily="18" charset="0"/>
              </a:rPr>
              <a:t>and external evaluation </a:t>
            </a:r>
            <a:r>
              <a:rPr lang="en-GB" altLang="et-EE" sz="6000" b="1" dirty="0" smtClean="0">
                <a:solidFill>
                  <a:schemeClr val="bg1"/>
                </a:solidFill>
                <a:ea typeface="ＭＳ Ｐゴシック" panose="020B0600070205080204" pitchFamily="34" charset="-128"/>
                <a:cs typeface="Times New Roman" panose="02020603050405020304" pitchFamily="18" charset="0"/>
              </a:rPr>
              <a:t>system</a:t>
            </a:r>
            <a:r>
              <a:rPr lang="et-EE" altLang="et-EE" sz="6000" b="1" dirty="0" smtClean="0">
                <a:solidFill>
                  <a:schemeClr val="bg1"/>
                </a:solidFill>
                <a:ea typeface="ＭＳ Ｐゴシック" panose="020B0600070205080204" pitchFamily="34" charset="-128"/>
                <a:cs typeface="Times New Roman" panose="02020603050405020304" pitchFamily="18" charset="0"/>
              </a:rPr>
              <a:t/>
            </a:r>
            <a:br>
              <a:rPr lang="et-EE" altLang="et-EE" sz="6000" b="1" dirty="0" smtClean="0">
                <a:solidFill>
                  <a:schemeClr val="bg1"/>
                </a:solidFill>
                <a:ea typeface="ＭＳ Ｐゴシック" panose="020B0600070205080204" pitchFamily="34" charset="-128"/>
                <a:cs typeface="Times New Roman" panose="02020603050405020304" pitchFamily="18" charset="0"/>
              </a:rPr>
            </a:br>
            <a:r>
              <a:rPr lang="et-EE" altLang="et-EE" sz="6000" b="1" dirty="0">
                <a:solidFill>
                  <a:schemeClr val="bg1"/>
                </a:solidFill>
                <a:ea typeface="ＭＳ Ｐゴシック" panose="020B0600070205080204" pitchFamily="34" charset="-128"/>
                <a:cs typeface="Times New Roman" panose="02020603050405020304" pitchFamily="18" charset="0"/>
              </a:rPr>
              <a:t/>
            </a:r>
            <a:br>
              <a:rPr lang="et-EE" altLang="et-EE" sz="6000" b="1" dirty="0">
                <a:solidFill>
                  <a:schemeClr val="bg1"/>
                </a:solidFill>
                <a:ea typeface="ＭＳ Ｐゴシック" panose="020B0600070205080204" pitchFamily="34" charset="-128"/>
                <a:cs typeface="Times New Roman" panose="02020603050405020304" pitchFamily="18" charset="0"/>
              </a:rPr>
            </a:br>
            <a:endParaRPr lang="et-EE" sz="4000" dirty="0">
              <a:solidFill>
                <a:schemeClr val="bg1"/>
              </a:solidFill>
            </a:endParaRPr>
          </a:p>
        </p:txBody>
      </p:sp>
      <p:sp>
        <p:nvSpPr>
          <p:cNvPr id="3" name="TextBox 3"/>
          <p:cNvSpPr txBox="1"/>
          <p:nvPr/>
        </p:nvSpPr>
        <p:spPr>
          <a:xfrm>
            <a:off x="1403425" y="4356373"/>
            <a:ext cx="6840189" cy="1717197"/>
          </a:xfrm>
          <a:prstGeom prst="rect">
            <a:avLst/>
          </a:prstGeom>
          <a:noFill/>
          <a:ln>
            <a:noFill/>
          </a:ln>
        </p:spPr>
        <p:txBody>
          <a:bodyPr vert="horz" wrap="square" lIns="0" tIns="0" rIns="0" bIns="0" anchor="t" anchorCtr="0" compatLnSpc="1"/>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t-EE" sz="2000" b="0" i="0" u="none" strike="noStrike" kern="1200" cap="none" spc="0" baseline="0" dirty="0">
              <a:solidFill>
                <a:srgbClr val="FFFFFF"/>
              </a:solidFill>
              <a:uFillTx/>
              <a:latin typeface="Roboto Condensed" pitchFamily="18"/>
              <a:ea typeface="Microsoft YaHei" pitchFamily="2"/>
              <a:cs typeface="Mangal" pitchFamily="2"/>
            </a:endParaRPr>
          </a:p>
        </p:txBody>
      </p:sp>
      <p:sp>
        <p:nvSpPr>
          <p:cNvPr id="4" name="Rectangle 8"/>
          <p:cNvSpPr/>
          <p:nvPr/>
        </p:nvSpPr>
        <p:spPr>
          <a:xfrm>
            <a:off x="0" y="0"/>
            <a:ext cx="9000000" cy="1799996"/>
          </a:xfrm>
          <a:prstGeom prst="rect">
            <a:avLst/>
          </a:pr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t-EE" sz="1800" b="0" i="0" u="none" strike="noStrike" kern="1200" cap="none" spc="0" baseline="0">
              <a:solidFill>
                <a:srgbClr val="FFFFFF"/>
              </a:solidFill>
              <a:uFillTx/>
              <a:latin typeface="Calibri"/>
            </a:endParaRPr>
          </a:p>
        </p:txBody>
      </p:sp>
      <p:pic>
        <p:nvPicPr>
          <p:cNvPr id="5"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195" y="216000"/>
            <a:ext cx="3464999" cy="1385999"/>
          </a:xfrm>
          <a:prstGeom prst="rect">
            <a:avLst/>
          </a:prstGeom>
          <a:noFill/>
          <a:ln>
            <a:noFill/>
          </a:ln>
        </p:spPr>
      </p:pic>
      <p:pic>
        <p:nvPicPr>
          <p:cNvPr id="6" name="Picture 7" descr="MCFL00034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9424" y="420564"/>
            <a:ext cx="1825297" cy="121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ivi.tigane\Desktop\s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0097" y="385885"/>
            <a:ext cx="2473937" cy="11563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5"/>
          <p:cNvPicPr/>
          <p:nvPr/>
        </p:nvPicPr>
        <p:blipFill rotWithShape="1">
          <a:blip r:embed="rId6">
            <a:extLst>
              <a:ext uri="{28A0092B-C50C-407E-A947-70E740481C1C}">
                <a14:useLocalDpi xmlns:a14="http://schemas.microsoft.com/office/drawing/2010/main" val="0"/>
              </a:ext>
            </a:extLst>
          </a:blip>
          <a:srcRect t="2919" b="15387"/>
          <a:stretch/>
        </p:blipFill>
        <p:spPr bwMode="auto">
          <a:xfrm>
            <a:off x="5867421" y="171498"/>
            <a:ext cx="1127125" cy="1493520"/>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srcRect/>
          <a:stretch>
            <a:fillRect/>
          </a:stretch>
        </p:blipFill>
        <p:spPr>
          <a:xfrm>
            <a:off x="8244184" y="0"/>
            <a:ext cx="431029" cy="6839995"/>
          </a:xfrm>
          <a:prstGeom prst="rect">
            <a:avLst/>
          </a:prstGeom>
          <a:noFill/>
          <a:ln>
            <a:noFill/>
          </a:ln>
        </p:spPr>
      </p:pic>
      <p:sp>
        <p:nvSpPr>
          <p:cNvPr id="3" name="Title 1"/>
          <p:cNvSpPr txBox="1">
            <a:spLocks noGrp="1"/>
          </p:cNvSpPr>
          <p:nvPr>
            <p:ph type="title" idx="4294967295"/>
          </p:nvPr>
        </p:nvSpPr>
        <p:spPr>
          <a:xfrm>
            <a:off x="-547586" y="187209"/>
            <a:ext cx="7740186" cy="886397"/>
          </a:xfrm>
        </p:spPr>
        <p:txBody>
          <a:bodyPr wrap="square">
            <a:spAutoFit/>
          </a:bodyPr>
          <a:lstStyle/>
          <a:p>
            <a:pPr algn="ctr">
              <a:buNone/>
            </a:pPr>
            <a:r>
              <a:rPr lang="en-GB" sz="3600" b="1" dirty="0" smtClean="0">
                <a:ea typeface="Roboto Condensed" pitchFamily="2"/>
              </a:rPr>
              <a:t>Main objective</a:t>
            </a:r>
            <a:r>
              <a:rPr lang="en-GB" sz="3600" b="1" dirty="0" smtClean="0">
                <a:latin typeface="Arial" charset="0"/>
                <a:ea typeface="ＭＳ Ｐゴシック"/>
                <a:cs typeface="ＭＳ Ｐゴシック"/>
              </a:rPr>
              <a:t/>
            </a:r>
            <a:br>
              <a:rPr lang="en-GB" sz="3600" b="1" dirty="0" smtClean="0">
                <a:latin typeface="Arial" charset="0"/>
                <a:ea typeface="ＭＳ Ｐゴシック"/>
                <a:cs typeface="ＭＳ Ｐゴシック"/>
              </a:rPr>
            </a:br>
            <a:endParaRPr lang="en-GB" sz="3600" b="1" dirty="0"/>
          </a:p>
        </p:txBody>
      </p:sp>
      <p:sp>
        <p:nvSpPr>
          <p:cNvPr id="4" name="Text Placeholder 2"/>
          <p:cNvSpPr txBox="1">
            <a:spLocks noGrp="1"/>
          </p:cNvSpPr>
          <p:nvPr>
            <p:ph type="body" idx="4294967295"/>
          </p:nvPr>
        </p:nvSpPr>
        <p:spPr>
          <a:xfrm>
            <a:off x="506746" y="1442946"/>
            <a:ext cx="7596171" cy="5143623"/>
          </a:xfrm>
        </p:spPr>
        <p:txBody>
          <a:bodyPr/>
          <a:lstStyle/>
          <a:p>
            <a:pPr marL="108000" lvl="0" indent="0" algn="ctr">
              <a:buClr>
                <a:srgbClr val="0084D1"/>
              </a:buClr>
              <a:buSzPct val="80000"/>
              <a:buNone/>
            </a:pPr>
            <a:r>
              <a:rPr lang="en-GB" sz="3600" dirty="0"/>
              <a:t>The main objective is to ensure the accessibility of basic and secondary general education, also organisation of education and schooling, its quality and efficiency on equal bases.</a:t>
            </a:r>
            <a:endParaRPr lang="en-GB" sz="3600" dirty="0">
              <a:ea typeface="Roboto Condensed" pitchFamily="2"/>
            </a:endParaRPr>
          </a:p>
        </p:txBody>
      </p:sp>
      <p:pic>
        <p:nvPicPr>
          <p:cNvPr id="6" name="Pilt 5"/>
          <p:cNvPicPr>
            <a:picLocks noChangeAspect="1"/>
          </p:cNvPicPr>
          <p:nvPr/>
        </p:nvPicPr>
        <p:blipFill>
          <a:blip r:embed="rId4" cstate="print"/>
          <a:stretch>
            <a:fillRect/>
          </a:stretch>
        </p:blipFill>
        <p:spPr>
          <a:xfrm>
            <a:off x="2627561" y="4286831"/>
            <a:ext cx="3443159" cy="2299738"/>
          </a:xfrm>
          <a:prstGeom prst="rect">
            <a:avLst/>
          </a:prstGeom>
        </p:spPr>
      </p:pic>
      <p:pic>
        <p:nvPicPr>
          <p:cNvPr id="7" name="Picture 2" descr="C:\Users\ivi.tigane\Desktop\s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9988" y="187209"/>
            <a:ext cx="2965225" cy="1385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01322"/>
            <a:ext cx="7740186" cy="1262155"/>
          </a:xfrm>
        </p:spPr>
        <p:txBody>
          <a:bodyPr/>
          <a:lstStyle/>
          <a:p>
            <a:pPr>
              <a:buNone/>
            </a:pPr>
            <a:r>
              <a:rPr lang="en-GB" sz="4400" b="1" dirty="0" smtClean="0">
                <a:latin typeface="Cambria" panose="02040503050406030204" pitchFamily="18" charset="0"/>
                <a:ea typeface="ＭＳ Ｐゴシック"/>
                <a:cs typeface="ＭＳ Ｐゴシック"/>
              </a:rPr>
              <a:t>Inspection</a:t>
            </a:r>
            <a:br>
              <a:rPr lang="en-GB" sz="4400" b="1" dirty="0" smtClean="0">
                <a:latin typeface="Cambria" panose="02040503050406030204" pitchFamily="18" charset="0"/>
                <a:ea typeface="ＭＳ Ｐゴシック"/>
                <a:cs typeface="ＭＳ Ｐゴシック"/>
              </a:rPr>
            </a:br>
            <a:endParaRPr lang="en-GB" sz="4400" b="1" dirty="0">
              <a:latin typeface="Cambria" panose="02040503050406030204" pitchFamily="18" charset="0"/>
            </a:endParaRPr>
          </a:p>
        </p:txBody>
      </p:sp>
      <p:sp>
        <p:nvSpPr>
          <p:cNvPr id="3" name="Text Placeholder 2"/>
          <p:cNvSpPr txBox="1">
            <a:spLocks noGrp="1"/>
          </p:cNvSpPr>
          <p:nvPr>
            <p:ph type="body" idx="4294967295"/>
          </p:nvPr>
        </p:nvSpPr>
        <p:spPr>
          <a:xfrm>
            <a:off x="413652" y="964618"/>
            <a:ext cx="7920880" cy="4514401"/>
          </a:xfrm>
        </p:spPr>
        <p:txBody>
          <a:bodyPr/>
          <a:lstStyle/>
          <a:p>
            <a:pPr lvl="0">
              <a:spcAft>
                <a:spcPts val="0"/>
              </a:spcAft>
              <a:buNone/>
            </a:pPr>
            <a:endParaRPr lang="en-US" dirty="0">
              <a:latin typeface="Roboto Condensed" pitchFamily="18"/>
              <a:cs typeface="Times New Roman" pitchFamily="18"/>
            </a:endParaRPr>
          </a:p>
          <a:p>
            <a:pPr lvl="0">
              <a:spcAft>
                <a:spcPts val="0"/>
              </a:spcAft>
              <a:buFont typeface="Wingdings" panose="05000000000000000000" pitchFamily="2" charset="2"/>
              <a:buChar char="v"/>
            </a:pPr>
            <a:r>
              <a:rPr lang="en-US" dirty="0" smtClean="0">
                <a:latin typeface="Roboto Condensed" pitchFamily="18"/>
                <a:cs typeface="Times New Roman" pitchFamily="18"/>
              </a:rPr>
              <a:t>Inspection </a:t>
            </a:r>
            <a:r>
              <a:rPr lang="en-US" dirty="0">
                <a:latin typeface="Roboto Condensed" pitchFamily="18"/>
                <a:cs typeface="Times New Roman" pitchFamily="18"/>
              </a:rPr>
              <a:t>is exercised by the Ministry of Education and </a:t>
            </a:r>
            <a:r>
              <a:rPr lang="en-US" dirty="0" smtClean="0">
                <a:latin typeface="Roboto Condensed" pitchFamily="18"/>
                <a:cs typeface="Times New Roman" pitchFamily="18"/>
              </a:rPr>
              <a:t>Research. </a:t>
            </a:r>
            <a:endParaRPr lang="et-EE" dirty="0" smtClean="0">
              <a:latin typeface="Roboto Condensed" pitchFamily="18"/>
              <a:cs typeface="Times New Roman" pitchFamily="18"/>
            </a:endParaRPr>
          </a:p>
          <a:p>
            <a:pPr lvl="0">
              <a:spcAft>
                <a:spcPts val="0"/>
              </a:spcAft>
              <a:buFont typeface="Wingdings" panose="05000000000000000000" pitchFamily="2" charset="2"/>
              <a:buChar char="v"/>
            </a:pPr>
            <a:endParaRPr lang="en-US" dirty="0">
              <a:latin typeface="Roboto Condensed" pitchFamily="18"/>
              <a:cs typeface="Times New Roman" pitchFamily="18"/>
            </a:endParaRPr>
          </a:p>
          <a:p>
            <a:pPr lvl="0">
              <a:spcAft>
                <a:spcPts val="0"/>
              </a:spcAft>
              <a:buFont typeface="Wingdings" panose="05000000000000000000" pitchFamily="2" charset="2"/>
              <a:buChar char="v"/>
            </a:pPr>
            <a:r>
              <a:rPr lang="en-GB" dirty="0" smtClean="0">
                <a:latin typeface="Roboto Condensed" pitchFamily="18"/>
                <a:cs typeface="Times New Roman" pitchFamily="18"/>
              </a:rPr>
              <a:t>We only inspect education activities.</a:t>
            </a:r>
          </a:p>
          <a:p>
            <a:pPr lvl="0">
              <a:spcAft>
                <a:spcPts val="0"/>
              </a:spcAft>
              <a:buFont typeface="Wingdings" panose="05000000000000000000" pitchFamily="2" charset="2"/>
              <a:buChar char="v"/>
            </a:pPr>
            <a:endParaRPr lang="en-GB" dirty="0" smtClean="0">
              <a:latin typeface="Roboto Condensed" pitchFamily="18"/>
              <a:cs typeface="Times New Roman" pitchFamily="18"/>
            </a:endParaRPr>
          </a:p>
          <a:p>
            <a:pPr lvl="0">
              <a:spcAft>
                <a:spcPts val="0"/>
              </a:spcAft>
              <a:buFont typeface="Wingdings" panose="05000000000000000000" pitchFamily="2" charset="2"/>
              <a:buChar char="v"/>
            </a:pPr>
            <a:r>
              <a:rPr lang="en-GB" dirty="0" smtClean="0">
                <a:latin typeface="Roboto Condensed" pitchFamily="18"/>
                <a:cs typeface="Times New Roman" pitchFamily="18"/>
              </a:rPr>
              <a:t> We inspect lawfulness.</a:t>
            </a:r>
            <a:endParaRPr lang="en-GB" dirty="0">
              <a:latin typeface="Roboto Condensed" pitchFamily="18"/>
              <a:cs typeface="Times New Roman" pitchFamily="18"/>
            </a:endParaRPr>
          </a:p>
        </p:txBody>
      </p:sp>
      <p:pic>
        <p:nvPicPr>
          <p:cNvPr id="4" name="Picture 2"/>
          <p:cNvPicPr>
            <a:picLocks noChangeAspect="1"/>
          </p:cNvPicPr>
          <p:nvPr/>
        </p:nvPicPr>
        <p:blipFill>
          <a:blip r:embed="rId3" cstate="print"/>
          <a:srcRect/>
          <a:stretch>
            <a:fillRect/>
          </a:stretch>
        </p:blipFill>
        <p:spPr>
          <a:xfrm>
            <a:off x="8244184" y="0"/>
            <a:ext cx="431029" cy="6839995"/>
          </a:xfrm>
          <a:prstGeom prst="rect">
            <a:avLst/>
          </a:prstGeom>
          <a:noFill/>
          <a:ln>
            <a:noFill/>
          </a:ln>
        </p:spPr>
      </p:pic>
      <p:sp>
        <p:nvSpPr>
          <p:cNvPr id="5" name="AutoShape 2" descr="data:image/jpeg;base64,/9j/4AAQSkZJRgABAQAAAQABAAD/2wCEAAkGBxQTEhQUExQWFhUXGBcYGBgWGBgeIBsYGRUcFxcdGBsYHyggGB0lHBoZITEhJSkrLi4uFx8zODUsNygtLisBCgoKDg0OGhAQGiwcHBwsLCwsLCwsLCwsLCwsLC8sLCwsLCwrLCwsLDQsLCwuLywsLCwsNSwrNiwsLSwrLDc3LP/AABEIAMMBAgMBIgACEQEDEQH/xAAcAAEAAgMBAQEAAAAAAAAAAAAABgcDBAUCAQj/xABIEAACAQMCAwUEBgYHBwQDAAABAgMABBEFIQYSMQcTQVFhInGBkRQyQlKhwSMzgqKxshU0YnJzktEWJGOTo+HwQ4PC8RdT4v/EABkBAQADAQEAAAAAAAAAAAAAAAABAgQDBf/EAC0RAQACAQIDBgUFAQAAAAAAAAABAgMEERIhMRMiUWFxgRQjMjNCQ2LB0fAF/9oADAMBAAIRAxEAPwC8a5GpcRwQkqzFmHVUGce89B862dcuTHbyuvUKcehO2fhmqwsrcyyKgIDMTuc9cE71l1Ge1JitestODDF4m1ukJVc8cf8A64vi7fkP9a5NxxXcv0cIP7Cj+JyfxrowcIL9uUn0UAfic/wrp2/D1un2Ob++Sfw6fhXHg1F+s7f7ydePBXpG6CT3Mkpwzu58iWb5Cti30K4fpEwHm2F/m3qw4olUYVQo8gAP4V8kkxUxo4/Kd0Tq5j6Y2Q+HhGQ/XkVf7oLfxxW3DwzCPvyepPKvzG5+GakPL94ZPl4D3+Z/D+Ne+Vj4Vrx6LHHWGW+rvPSUebhiHmDGKMEDAKqObHl3jZf/ACla2DZKowoAHkP/ADr612xB5kfCvogX1Na4rWsbQyzeZ5yjEtqfAVjGkyt0Q1JLjUYYvrOinyyM/LrWq2vBv1ccknqFwPm2KTMQRMuVHwzIevKPfW5Dwwo+s/yAH4ms3f3T9FjjHqSx+QwKf0ZI36yeQ+i4Ufu7/jVJvC3DaXptPtYhlyv7bf8A0K8pq0C7RIzn/hpt89h+NZYNGhXcICfM7n5net5YwOgqvaeELdn4y5v024f6kSoPN2yfkv8ArXz6DM/6ydh6RgL+O5/GsWtcWWVoSLi5iRhuU5suMjI9hctuPSonL2w2jSCO2huLgkjdExtncgfWOB4coqvHZMUrCaR6JEDll5z5uSx/ezW/HABsAB7hVOcX9qt7aXzQGGJY45FzsxaSIkMCCxwvMhHhsT6Vl7buK5RDaJbSFYLmNpC6EguPZwuRuBhgSPHIqF1pT61bI3K9xArfdaVAfkTWjxfxILG1N0ImnQEZ7tlGA2wYk59nOBkA9RVScGdn1pqGktJGzC9UyAnm2DgkorL05WTl365J8sVxuyTXJEu1spMyW11zRSQtkgcyn2gPsnzx4E+Qw2E50LtnhuC8VwpsywIjmUiRUJGAXDL4HfOCPPHWorp3H9/ZakPp07TRfVcAgoY2ORLEEwp8GBA3GR41GOJ9DOl37wyoJYhuofbvIWOxyN1bYjI6Mp8qkutdl00kUVxpzm4t5AGSNyFkjDbkHmIVgDnJGPd40Q/QcMquqshDKwDKwOQVIyCD4giuJxVpHer3iD9Ig6D7S+XvHUfEVyuy3Sb60tO4veTCH9FyvzMqnco2BjAO4wT1I8BUzrnekWjaXSlprO8IXwjrncvyOf0Tn/K3n7vP/tVi1XPFOj923eoPYc+0PusfyP8AHPpXa4M1zmAgkPtAewT4geHvH8PdWbBknHbsr+zRmpF69pX3SylKVuYylKUClKUHO4iXNtN/cb8Bmq10uTFxAf8AiJ+LAfnVo6quYZR5xv8Aymqjik5WRvJlPyYGvP1fLJWW7Tc6WhatK+mvlbmN5ascCcxLHoNh+Z/L51lIrny6SjH2y7D7pY8o/Z6VNZ2VtEz0Z59Uhj2aRAfJfaPyGTWs2sFv1cMr+rYQfvb/AIVtQWSIMKqj3AVn5atOSVIxw5he6fxjiHoC5+ZwPwrz/RBb9bLK/pzco/ypgV44i4ptLEKbqYR82eUYZi2MZwFBPiK5fCnaHZ387wQFw6rzL3ihecfa5Nydttjg7+hqs2mV4rEJBbaXEn1UUe4CtvlA9KqPtf44v7G5WGBkjjeNXVwgLZyVYZbI2K+A6EVPOEr5dQ0yJ5fa76Exy+rYMcu3qQT8ahLpW+tWzy9yk8Ty4J5FdSwA6kgHaoVqXa/aRXP0fupsiURSO/Kip7fK7dSSF3PQZxVNcPXTaZqqF9jBO0cnqvMY5P3SSPhXd7cdMSLUe9QqVuI1kOCPrD2SdvA4DZ8cmp2FudrGuzWWntLbvySmSNA3KrYByTswI6DyqlI+L9UiaC/a5lkQu6gMzGMlMc8bIMKMqwOwHXI3GRLeO9Ye44csJJAQ7yohz9oxpKnN683LzfGuVwNwTfX1m8JmFvad6H5ZIiSz8o9pMgZGBjZh40Fj2Wm6ZrkRu+6BmaPunJZuaJsHGVBCkjOQxG4A9wpfhfUpNI1QGTI7qRopwPGMnlfHn4MPUCrH7POzfUbC5776RCiZ5XQcz94mehGwB8Qc5HzFTHXOzixu7prmdHZ2VQyhyqkqMBjy4YnGB1+yKCJdvPDgmt47+LBMQCyEfaic5RvXDH5SelafZlpR1DT5LC/gmEcZ7y3mKsvLzZyEdhjIJzjcEMdtquCztEijSKNeVEUKq7nCqMAb77Cs9RuKfg7F5Ymb6PqUkSsMHljYEr5NySAN+FSvgns0tdPfvVLTT4IEj4HLkYPIo2XI2ySTgkZ3OZrSgwS2cbOrtGjOoIVyqllBOSFYjIBIHTyrOTSlElKUoMc8KupVhlWGCKr/AFGye3mxkjB5kYeIzsfeKsSufremCeMr0YbofI+voeh/7Vn1GHtI5dYdsGXgnn0lt8OawLiPJwJF2cevgR6H/UV1qqjTL6S2m5sYZSQynxGd1P8A54CrQsbtZUV0OVYf/YPqKnT5uONp6wZ8XBO8dJZ6UpWlnKUpQY51yrDzBH4VTcq+yfdV0GqeuFwWHkSPkawa38ZbdH+ULNifmUHzAPzGa91p6M/Nbwnzjj/kFboNbIneGSeqL6t2habb/Xu4yenLFmQ5/wDbBA+JFcH/APKaTQXU1lbSS/RgrOJWEeUJIZ1C8+eXAJBxsSfDFUZqiGDUZVRVYxXThVcZUlJiArDxU4wR5VfvA09+Jnj1F7VBImIraMxBgRu3sJ1HJnOSelW2Q4vZ12qPe3EsNykUeULw92GH1AWdWLMeY8u/h9Q+dQXs9u7nUdWt+/mllRHM5V3YqvdguuATgDn5Rt51q9ofDUmlX4aDIikJeAjfAOzR+pXOPUFfOpn2A8PSRvc3MsTplEjjLqVyGPM5XI3HspuPOgj/AG/X3PqKR52ihQEeTOWc/ulKjXEUkdnqAl0+dWVeSRGjJwjEe0m+xAORjcFTjzFWbxD2T3F9f3FzLPHFG8nshQzsUUBFz9UAlVHicVNbns70141jNpGFVg3sZViQCPadSGYbnYmm4rTtN1GPVNKtb+IYeKQxTID9QyAZHu5lUqfJx45rV7PtS1qC2NvZ2RZS5cSTIygcwAIQuyodxnx61duk6FbWqkW8EcQOM8igZx9XmPVsZOM+ddGo3Nlc652WQ35S4nZ4Lp0j78RFWQyBAGIB9R4HG3TOSfujdjWnwsGk724IwcSMAu39lACfcSR6VYtKbjGtugCgIoCY5RyjC4GByj7O221ZCaUokpSlApSoTBxZMmsPYXKosUic1s6ggttnDEk5Jw42xug86ITalVvwJrE9vqN3pl5K8rFjLbySEkumM4BP9jDYGwKyV0OJu0JYLo2cKxGVVDSSXEoiijBAIBOCztuvsqPtDrvgJxXiWVVBZmCqOpYgAe8nYVANA49uJLlYpLdJIGwBdW/eiNSfAmdVDDzKnp51wFs1h1s22pM1zbzgtaG4dnRXcjA5WPKW2Mfv5fvUE+4u1qRLGWeyaOWRMcvKplBJYAgCI9d+p2HjtuNPs940Oox57h0KKBJJlOTvRjmVV5ucZB5gSMbEe/inhmfT9WjuNPhLWtwOS4iQqqx4I9oAkAdeYftgYBrr6Xwa9rqc13byotvOv6aEg5L7nKY2X2vayfvMPGgmVKUolGuLtI5h36D2lHtgeKjx94/h7q5nCmu9w/K5/ROd/wCyegb/AF/7VOKgPE+kdy/Mo/Rudv7J6lfzH/asWek0t2lfdrw3i8dnZZwNfahvBGu5At5DuP1ZPiPu/Dw9PdUyrXiyRkrxQy5KTS20lKUrooVUerJiWUeTv/Matyqp4iXFzMP7bH5nP51i1sd2GzRz3pTHhd82sPoCP8rFfyrqVwuC3zaqPJ3H73N+dd2u+Od6R6M+SNrSp/X+x2W7v7mc3EcUUshdQFZ3y27ZX2QPaz9o1J+E+y60sZluFeaWZc4Z2AALKVY8qjxBPUnrU5pXTdR5aMEgkAkdCQNvd5V6zSte+vooV5ppEjXzkZVHzY0S2KwX14kMbSSMFRRkk/wA8SegA61xW4xgbPcLNc4GcwRMV/5r8sf71QfVNWn1S4jijTu4/BWOcfed+XY4Hr7utUtbhbtBo/ibzvO1K87T4R/bc+mXGqXQVMpAjKxUk4Chs5fH1nONh0Hh0JqzTUE7KrtgL21k5e9tblkJVeXmQ7IxHU5KNgk9MeVTulazHXqa7VUzWiuKvDSnKP7nzkoapbTuK3nlu4tU1GW1MEndiO1Aj7zDMrBSitId16D7w3qb8CyWweVbW1vERwHe4uBJiRlwFAMrFicEnYAbGrsCZUqA8W8U3+nHvZYrWeB2CRrG0iS85zgcrFuf9n8K5/Z3xNCGkOoXTpfyMeaO5541jUt7KQiT2QOh2wTt5UEz1jiy1tpBFJJzTHfuokeR8dd0jBK/HFc7iDjuG2sDeBJGy3dpG6mNu832cMMoMAnOOmPOoxwVZXulvcrLZPd99J3guoGjLPn7/OwIGctudizdetSgWM+oJNHqFskVq6p3cfec0odWJLsyeyvhgA7Y8cmgiY4v1KaMSWzRyyHfuYLOZol8cPcyuq7DqVyM5x51i4159Q0yHUYu7W7sn527mRJAoUgvhkYrt7EmCSQAR47ym27PEWMQNe3z24HKITMAvL05SUUNy42xkCpTpmnRW8SwwxrHGowFUbevvJ8SdzQVxxRYTajb6fqlhHi8jKEp9XIz7SktjKq4bGSAVdj413Nc4DS6njvo3ezvAq8xCxyDm5cYdT7LED2cg4IAqa0oIinBHeyRSX91LetEcojLHHEG+93UY3O3ialUkCswZlUsueViASM4zgncZwOnkKyUoFKUokpSlArBe2iyoyOMqw+XkR6g71npUTG/IidlY3lo8EpQnDKQVYeI6qw/82O3hVjcMa0LiP2tpF2cefkw9D+BrR4i0nv4/Z/WLkqfPzU+/wDjUL0y+eCUOuzKcEHxHiprBz0+T9stvLPT90LbpXHi4mtiATIASAcEHI9DSt3a08YY+zv4S7FVdxaMXc3vB+aLVo1WnG64u39VQ/u4/KuGt+iPV30n1+zqcBP+hkHlIfxRf9Kk1RHgB/16+qH5hh+VS6r6ed8cKZ42ySVzuI7x4bS4miALxRSSKGBIJRC2CAQT08DXRrHPCHVkPRlKn3MMH+NdnJA+G7l72wjvru+mjjcNzRwcsSryyNHjmQGU9PBh1qR6Rw7YjlmihjkJGRK+ZWP/ALkhZvxqCdk9mbrR5rRyUaO4dfPBHJIMjy5uYEVm4d1l9OnkgnB7vJ5gN8NjIZPMMMfMHwqlrcM8+j0dLoY1OC0453yV/Hxjy83e7R9c7uMW6HDOMvj7Mfl+0R8gfOt3gLRO4gEjDEsoBOeqr9lfTzPqfSofoEDX9+ZJB7Oe8ceAUbInu2A9Qpqzr/UYYF5ppY4l85HVf5jVad6eJr/6ExpMFdJXrPev6+H+8kGtz9G4jkXol9bK49ZYttv2UY/tVYVVZxdrMd3eadNp4kuZLec85iikKd0+Of2+Xl+yR1+0atM11eEqjVbG4s+IDdW9pLcRzw5cRrsGI5T7Z9lDzxq25H1jUttrrVpnQmC1tYuYF1kkaaQrncDuwEBI8ztmpVSgj9zwpHLepeTSPI0QIgiOBHHn7QXcs/jzE9cbbDHantUcqXRGK/VLKCR7iRt8KzUoFKUokpSlArxPKEVmOcKCxwCTgDJwBuT6CvdRfV+OreGf6NGk1zcjcxWycxX+8SQq+HjtneiG/wAK8T2+oRNLbMxVXKEMOUggA5x5EEEH8wa7NUfoGqHTdbbmgmtrW+OOSZQvK5OVI5SVKq7EbHZZN+lXhQKUpRJSlKBSlKBUT4v0jH6dB/iD+Dfkfn51LK+MoIIIyDsQfEeOa55McXrtK+O80tvCrOalS2TgxCSRKwGTgYBwPAZPWled8Nkb/iaJxVecepi5B841/marDqCdoCfpoz5p/Bj/AK1t1cfLY9L9xq8DP+mlHmgPyb/+qmlQTg58XXvjcfip/Kp3UaWd8adTHzClKVpcFQ8G6sbC/wBXhMFxMGuOaNLeIud2c7kYC+yydSOldjXtMvdQdXFmtsEBAaaZC7g4IBSMHlxv1PiasasdxOqLzOyoo6sxAHzO1RaImNpdtNqL6fJGTHPOEG0PgOZVImvJYwxHNHasEyB05pCvP4nYYFdyw4JsYm5xbo79e8mzK2f70pP4V4l45s88sLvcv921jeX95ByD4tXj+ltRl/UWKQjwe8mGf+VBzH4FhSI2jZGfNbNknJfrKTKMDA2HkK+1GP8AZ+8l/rOoyKp+xZxpCB5jvG55D78iuN2T3kgN/ZzO7yW1y2GkYsxR8hSSdz9Qn9qpcVgUpVW8RXkmqasdLEjRWsCl7jkOGlIC5XP3cuq4/vHfAwEo1XtG023ble6QtvtGGkxjrkxggH0JrPw7xzY3rmO2m55AC3KUkU4HU+0oH4+Nb9lplvZQt9Ht1RUUtyxKOZuVfM7uxxjLHJ86gfE3aDdwRNdR6WYUPKnfXRVWJJ9kGJcOfE45vA0FnSOFBZiAAMkk4AA6kk9BURvO0/S42Km6DEdTGkjqP2lUg/Amot2pS3d1pNjMsbGNxFLdRx8wzzRqy7DJ5AxbrnB5T4V3bDtG0lLdUhbC8uFto4X5un1eQLyk+Gc4PnQd+bi22+hS3sMgmiiUse7O+QAQpB3RjkbEDGc1FOF4b3VoBdzX0lvFIW7uG05V5QrFfbkIJJyOn+uBj7KuE3Rb2W4h7qG8OEtnH1YsuQHHhs/KBsdj02ro2XZuLcsLO/vLaJzkxKykAn7uRsfDO52G9ByLPVryw1mCwe4e7gnUMO9AMiA8/VhvsUJOdip6CtbTrC90fULuYWkl5bXLFueAc0i5dnAKjJyCxBzgHY52xU64b4Nt7N2lXvJbhxh553LyMPLmOwHuG+BnOKkNBVnF+mXutxpGtqbOGM94Huzh3cjlChFyyLgkknrt5VY2iW8sdvEk7iSVECu6ggMQMZ38SOvrmt2lApSlElKUoFKUoFKUoFKUoOjUK7Q09qE+jj8Vqa1Ee0NfYhP9ph8wD+VcdVHypddP9yEa4ZbF3F68w+aGrCqtdHfFxCf+Io+Zx+dWVXLRz3J9XTVR3ylKVrZledo+s3EV9p0CTvDBct3chjCBs86rs7KSv116VIbfgiyDc0kRncfbuXeY/wDUJA+AFRLt4QpBZ3AG8NyP3l5v4xirNjkDAMOjAEe4jIogijCjlUBQOgUAD5CvVKUSVW6n6LxKRuEvrfPp3kY/jiI/56siqy7Zplt3069DDnt7gZUEcxjbDNt1I9jH7dELNqueLeCbpb4alpkiLOf1kUhwr+zynB6bgAFTjpkEGrFDA7g5B6HzHhX2ggUPE2s/VbSF5/vfSYwufPBzt8ax/wCxl1fzRzatJH3cZ5ktIM8mfORj9Y+B6+8AkVYNKAB5VjSBQchVB8wAD8xWSlElKUoFKUoFKUoFK0rzV4IldpJo1CDL5YeyPUDf8Kx6VrsFzB9IhkDw+37eCMchPNkMARjGenTHnRDo0qsNA4r1LVnlay7i0tY25eeVe8dj1xj6ucYJGwGeprj8S6hqmlX8F3dXHf2rtyMsZYJgr7Q7onCPgFwR1K9cbU2FocR8TWtige5lEYbPKu5ZsYzyqNzjIyegyM1Gh2r2YI72K7hjb6sssBCN7ipJPyqI9slnMLi01S3xLAsaYYKHVCGMiOVOxVgwIJ2yN+oz4n1DTriES6jrFzd+Jt0UxKWG4UxKpGc/ayB64qRdFrcpIiyRsHRgGVlOQQehBHWstQPsflna0PPapawBv0CKZizAkl2PfOxx0wRjJ5jip5UBSlKJdGov2gL+gjPlIPxRqlFR7jlf92z5Op/iPzrnqI+XZfDPzIV7A2HRvJ1PyYGrSNVRMcCrVjbIB8wD8xWXRTylp1cc4eqUpW5jQntmtO80m4wN0Mcg+EgB/BjXS4S1mP8Aoy0mmlRAYI+ZnYKMqvK27HzBrr61pq3NvLA5IWVGQlcZAI6jO2R1qNaT2X6bDy5gMzKMBp2L7dfq7J+740Q93XaRYhikDSXUg+xaxNIf82y/jWL+mtVn/q9hHbr4PeS7/wDKj9ofGpfa2yRryxoqKOiooUfJdqy0ELPCd7P/AFzU5cH/ANO0VYV93PuxFbum9n+nwnmFssj5yXnJlYnz/SEgH3CpLI4UFmIVR1JIAHvJ2qNXvH1hG3Is/fSb4jtlaVjj/DBX5kUEmAxsOlfajHCPGkd/LcRLDNC8HJzLOAre1zA5QE8pBXfP3hUnokpSoB2j9oR024tUCCRXDPMucMEyFQofA55jvseXHjkEJ/SudoOtwXkKzW7h0PzU+KuPssPL+Iwa0uIeMLOydEuZe7Z/q+xIRjOCeZVK4HjvQd6lcLiziFbWwlu0KOFQNHvlXLkKm6ndSWB2PSofe8XXo0Br5uVZ5D7HIuBHG0ojBAJOTjJBJO7jyoLFu7+KLHeSxx56c7qv8xpc3YWJ5VBkCozgRkEvgZwm+CTjA3qh+EtI+lW4dNLlvppObvbq6uDGnNnHsYbLgDq2ebIPuEj7NbVtNvms5ruPnlGRaRLM6oxHOp7wjCMFBznORjJ6U2G3p3aFe6mxj0u3jj5BmWS5bIAJIQKF8Tg+B6H31r9tetXcFrZw94U74EXEsYIBZVTKjG4UlmOPED31g0ixk0viB4443a1uxn2EYhFkYlSeUeyEkDL6KcmrP4g0GC9hMNygdCQRvgqw6MpG6nr8yDkEigjlh2ZaX3CoIFlVlGJSzFmyNnDA4Geu21QXsx1SOy1K60syCS3lkdI2JGDIvsgHG2WX2T5lVqVW/ZOiL3aahfLBv+iWUAYPXoOX92pRpXB1jbiMR20WY/qOyBmBznPM2TzZ8aCBaZwvqejzymwRLu1lOe7ZwrLjPL9YjDAHHMMggbgbY29Z4d1LWAqXqRWVunM6orCR2l5CqFiCQFGfTbPvE44p4divoDBMXCk5BjYqQcY9zD0YEfhURXswkKdzJqt61vjHdA49nGOUsWIIx4cuPSg0uwTXHmtZrWT2vozLyHr7EnMeX1wVbHo2PCrEi0W2VudbeEP94RID8wM1h4c4et7GEQ2yci5ySTlmb7zMep/AeGK6lApSlElKUoOjXE4zXNpJ6FD/ANRa7dcrilc2k393PyIP5VXLG9J9E4/rj1VdKNqsrSZOaCE+cafyiq1Y7VYPDD5tYfRcf5WK/lWHRzzlt1ccodSlKV6DCVwdW4ysbYlZbmMONuRTzvny5Eyc/Cu9VS8EqIOI9ShwPbV5B7yyS7fB2ohLP9rrib+p6dcOPCS4KwJ7xz5Yj4U/o7Vp/wBbdwWq5+raxF2x/iTbA+oFS6lBE4uz20JDXJmvHG/NdSs4+CDCD5VJLGwihXlhjSNfKNVUfJRWxSgrA/7pxP48l9B8OcLj580P/U9as+qx7bEMP0C/UHNtcAHH3Ww4/GMj9qrMjkDAMu4IBB9CMj8KD1VIwava3HEF1cXcsS29ujxIJSMMQO5wFP185kbABq2OLNXFpZ3FwSAY42K58XPsoPixUVXHZBwJbyWn0q8gEssjsU70McIMDJUnBy3MckeVBEZdYjsr4z6G0ssJBM0PdycgA3I33K9SCQCu+5zVr6Rq1hr1oUdAxH14m+vE3QMh648nHuPiKmFtbpGvLGioo+yihR8htUcs+AbKK7N3HGySk5wjsqA+OFUjY+KnK+lBUfG3COoWMJtI5GnsJZUKbbo5bCq4+xkt1HsscHY7VeMGixC0W0dQ0QiWIqehUKFP8M5rpEUoK5tuyruGYWmo3dvE5yY0b8wR4bZIztUh4U4ItbBmkjDyTPs80rcznJyd+gyeuBvgZzipLSgUpSiSlKUClKUClKUClKUClKUHRrQ15c20/wDhP/Ka36wX6ZikHmjD5qaWjeJRXlMKeap3wY+bVfRnH7xP51BCKmfAj/oHHlIfxVa8zST33o6qO4klKUr03nlVJrh7jiq0foJ41B9SySQgfNV/Crbqou21u4vNLu8bRyHmP+HJHIP4t8qQhbtK+kb1yNY4mtLXP0i5ijI35S45vggyx+Aol1qVX8vanFIStha3V6w8Y4yqZPTLEFl95Wvne6/dfVS2sEPix72QDzGOZfgQtEO12maZ9I0y7TG4j7xf70ZEg+fKR8ax9lup/SNLtXJyyp3TZ84zyDPvUKfjXKXsy7451C+urs+Kc3JH/kBOPgRUw0PRILSLuraMRpnOAWOSQASSxJJ2HyoN9lB6gHx38/CvtKUSUpSgUpSgUpSgUpSgUrBfXkcKNJK6xooyWcgADOOp9dvjXO4e4ntb3vPosve92QHISRQCc4wXUZ6Hpmg7FKUoFKUoFKUoFKUoOjXxhkEV9pVlVNYqU8BvtOvqh+YYflUcukw7jyZh8mIrucCt+llHmin5Nj/5V5Gn5ZIepqOeOUypSleq80qEdrHCc2o20McHIHSYMS7YAQowbcAnry7Yqb0ohXi8A3twAL7VZ2XGO7tgI1+J6N8Urr6R2b6bb7rao7femzIfk+VHwAqWUAoPkaBQFUAAdABgD3AdK+1xtZ4rsrXPf3MSEbleYFv8i5b8Kjv/AOR++20+xurvyfk7uP8A5jdPiBQTuhNQXuNcufrSW1gh8EHfSD0JOU+RFQztN4dlsI7a9+l3FzIlwhYzN7IIHOhVRsgymOviKC7aVjt51kRXQ5V1DKfNWGR+BrJRJWNJ1JwGUnyDAn5CqH1IXF1rkmnXl5cLCZHCBGAHKVMkIK7LuvKM4O5rf4/7M7ews2u7WaZJISh9pxvzOE9kqFKsM528jTZC7aVDeBuKDJpEd5eNjkWTvHx9YRuyhsDqxAA26tnzqM2HEer6sXewEdnaqxUSSAFmI96tk4xnlGBnGTQWxWnq+qRW0LzTuEjQZLH8AANySdgBVUaxxHrOjvG148d3bu3LzAAb4yVDBVKtjJGQQcH1x87c7prmwsbiEk2zsXbbozoO7LeWB3g95psOxH2n3NxlrDS554hn9IxKg48gqkfDmNb3CfafDczi1uIXtLknlCSbgt93JAKsfAEb+dSDgrVraeyga2ZAixopQEZjIUZVh4EHz69d85qpu1mWO91S0isWD3IwjPGcgOHymWXxQcxJ8B7tg53HmjCDW1S5eQ2lxLHISXb9Uz+0pPgEbmHmFwfGr50nRbe1UrbwxxBsEhFAyQMAnzPrUS7YeEXv7VTAnPcRPlBlRzK5CuuWIA+y25+yfOpLwjFcJZwJdgCdECvhg2eXZSSPErjPrmg69KUokpSlApSlApSlB0aUpVlVT6smJ5h/xJP5zW7wa2LojzjYfIqfyrDxIuLmb++T8wD+deeF5MXkXrzj9w149OWb3erfni9lhUpSvWeYV5lfCk4zgE488DpXqvoNBV+hcb6jqvefQIbaBEYKzzuzsM7jCqAM4B6giun/ALBXE/8AX9TuZh4xw8sKEeIZVyG9+BUW7FMQajqdp90nA9IZmj/+Yq5aIR3RuBtPtsGK1i5huGcc7Z8w0mSPhipFSlAqL9pumfSNLu08VjMi465iIk294Uj41KK+OgIIIyCMEeYOxoIh2San3+lWxJ9qMGFvTuzhf3OT51MKqfsSc28+o6ex3hlLLnqeVjE5/dj+dWxQUf262r219aX0WzEAZx/6kLBlJ88qyjH9iupZ8C32qCGfU74NAQsiRQYwVZcjGAEQ4OObDHFSLto0j6RpcrAZaBlmHuHsv+6xP7NZuyC4lbTIkmjkRoi0Y7xWXmQHmQrzDcYblyPu1Iz8ccM97pMtnaqF5UTukHj3bhwuT1J5TuepO9Qbso7QLa1tfoV4TA8TvgsrYIZixDcoJVgxI3HlVzVy9T4ctLhuae2hlb7zopPzxmoFVdo/Fyassen6cjzs0iuz8pAAXIGObBA9rJYgADzztZ2hcOpDYRWUoWVFjCOGGVY9W2PhzE48tq6GnaZDAvLBFHEvlGiqPjyjetugre87FdOd+ZWuIx9xJFIHuMiM3zJqU8McG2dhn6NCFcjBkYlnI225j0Gw2GBt0rv0oFKUokpSlApSlApSlApSlB0aUpVlVZ8Wj/epvev8i1o6B/WoP7/5GlK8efve/wDL1f0vb+Fk0pSvWeYUpSgpzhccvFN6F2BE2fXIRj+9vVx0pSUFKUokpSlBUelnl4suQuwaL2h55tonP7wzVuUpSUFKUokpSlApSlApSlApSlApSlApSlApSlApSlB//9k=">
            <a:hlinkClick r:id="rId4"/>
          </p:cNvPr>
          <p:cNvSpPr>
            <a:spLocks noChangeAspect="1" noChangeArrowheads="1"/>
          </p:cNvSpPr>
          <p:nvPr/>
        </p:nvSpPr>
        <p:spPr bwMode="auto">
          <a:xfrm>
            <a:off x="1337947" y="-1804988"/>
            <a:ext cx="4762500" cy="3609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t-EE"/>
          </a:p>
        </p:txBody>
      </p:sp>
      <p:pic>
        <p:nvPicPr>
          <p:cNvPr id="6" name="Pil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5833" y="4397134"/>
            <a:ext cx="2803981" cy="2191487"/>
          </a:xfrm>
          <a:prstGeom prst="rect">
            <a:avLst/>
          </a:prstGeom>
        </p:spPr>
      </p:pic>
      <p:pic>
        <p:nvPicPr>
          <p:cNvPr id="7" name="Picture 2" descr="C:\Users\ivi.tigane\Desktop\s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9703" y="59811"/>
            <a:ext cx="2965225" cy="1385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1332879" y="225986"/>
            <a:ext cx="7740003" cy="553998"/>
          </a:xfrm>
        </p:spPr>
        <p:txBody>
          <a:bodyPr wrap="square">
            <a:spAutoFit/>
          </a:bodyPr>
          <a:lstStyle/>
          <a:p>
            <a:pPr lvl="0" algn="ctr">
              <a:spcAft>
                <a:spcPts val="0"/>
              </a:spcAft>
              <a:buNone/>
            </a:pPr>
            <a:r>
              <a:rPr lang="en-GB" sz="3600" b="1" dirty="0" smtClean="0">
                <a:solidFill>
                  <a:srgbClr val="181716"/>
                </a:solidFill>
                <a:latin typeface="Roboto Condensed" panose="02000000000000000000" pitchFamily="2" charset="0"/>
                <a:ea typeface="Roboto Condensed" panose="02000000000000000000" pitchFamily="2" charset="0"/>
              </a:rPr>
              <a:t>Administrative control</a:t>
            </a:r>
            <a:endParaRPr lang="en-GB" sz="3600" b="1" dirty="0">
              <a:solidFill>
                <a:srgbClr val="181716"/>
              </a:solidFill>
              <a:latin typeface="Roboto Condensed" panose="02000000000000000000" pitchFamily="2" charset="0"/>
              <a:ea typeface="Roboto Condensed" panose="02000000000000000000" pitchFamily="2" charset="0"/>
            </a:endParaRPr>
          </a:p>
        </p:txBody>
      </p:sp>
      <p:sp>
        <p:nvSpPr>
          <p:cNvPr id="3" name="Title 2"/>
          <p:cNvSpPr txBox="1">
            <a:spLocks noGrp="1"/>
          </p:cNvSpPr>
          <p:nvPr>
            <p:ph type="title" idx="4294967295"/>
          </p:nvPr>
        </p:nvSpPr>
        <p:spPr>
          <a:xfrm>
            <a:off x="489649" y="1692077"/>
            <a:ext cx="7200003" cy="1079997"/>
          </a:xfrm>
        </p:spPr>
        <p:txBody>
          <a:bodyPr anchor="t"/>
          <a:lstStyle/>
          <a:p>
            <a:pPr>
              <a:buNone/>
            </a:pPr>
            <a:r>
              <a:rPr lang="et-EE" sz="3600" b="1" dirty="0"/>
              <a:t/>
            </a:r>
            <a:br>
              <a:rPr lang="et-EE" sz="3600" b="1" dirty="0"/>
            </a:br>
            <a:r>
              <a:rPr lang="en-US" sz="3600" dirty="0"/>
              <a:t>The inspection and the management of financial resources of an educational institution </a:t>
            </a:r>
            <a:r>
              <a:rPr lang="en-US" sz="3600" dirty="0" smtClean="0"/>
              <a:t>are </a:t>
            </a:r>
            <a:r>
              <a:rPr lang="en-US" sz="3600" dirty="0"/>
              <a:t>exercised by the owner.</a:t>
            </a:r>
            <a:r>
              <a:rPr lang="en-US" sz="3600" b="1" dirty="0"/>
              <a:t/>
            </a:r>
            <a:br>
              <a:rPr lang="en-US" sz="3600" b="1" dirty="0"/>
            </a:br>
            <a:r>
              <a:rPr lang="et-EE" sz="3600" dirty="0" smtClean="0"/>
              <a:t/>
            </a:r>
            <a:br>
              <a:rPr lang="et-EE" sz="3600" dirty="0" smtClean="0"/>
            </a:br>
            <a:r>
              <a:rPr lang="et-EE" sz="3600" dirty="0" smtClean="0"/>
              <a:t/>
            </a:r>
            <a:br>
              <a:rPr lang="et-EE" sz="3600" dirty="0" smtClean="0"/>
            </a:br>
            <a:endParaRPr lang="et-EE" sz="3600" dirty="0"/>
          </a:p>
        </p:txBody>
      </p:sp>
      <p:pic>
        <p:nvPicPr>
          <p:cNvPr id="4" name="Picture 3"/>
          <p:cNvPicPr>
            <a:picLocks noChangeAspect="1"/>
          </p:cNvPicPr>
          <p:nvPr/>
        </p:nvPicPr>
        <p:blipFill>
          <a:blip r:embed="rId3" cstate="print"/>
          <a:srcRect/>
          <a:stretch>
            <a:fillRect/>
          </a:stretch>
        </p:blipFill>
        <p:spPr>
          <a:xfrm>
            <a:off x="8244001" y="0"/>
            <a:ext cx="431029" cy="6839995"/>
          </a:xfrm>
          <a:prstGeom prst="rect">
            <a:avLst/>
          </a:prstGeom>
          <a:noFill/>
          <a:ln>
            <a:noFill/>
          </a:ln>
        </p:spPr>
      </p:pic>
      <p:pic>
        <p:nvPicPr>
          <p:cNvPr id="3074" name="Picture 2" descr="http://www.schoolsworld.tv/sites/default/files/inspectionL.jpg?1338396037">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9651" y="4264447"/>
            <a:ext cx="4124722" cy="25760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ivi.tigane\Desktop\s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8860" y="199704"/>
            <a:ext cx="2965225" cy="138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142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946112" y="223064"/>
            <a:ext cx="7740003" cy="553998"/>
          </a:xfrm>
        </p:spPr>
        <p:txBody>
          <a:bodyPr wrap="square">
            <a:spAutoFit/>
          </a:bodyPr>
          <a:lstStyle/>
          <a:p>
            <a:pPr lvl="0" algn="ctr">
              <a:spcAft>
                <a:spcPts val="0"/>
              </a:spcAft>
              <a:buNone/>
            </a:pPr>
            <a:r>
              <a:rPr lang="en-GB" sz="3600" b="1" dirty="0" smtClean="0">
                <a:solidFill>
                  <a:srgbClr val="181716"/>
                </a:solidFill>
                <a:latin typeface="Roboto Condensed" panose="02000000000000000000" pitchFamily="2" charset="0"/>
                <a:ea typeface="Roboto Condensed" panose="02000000000000000000" pitchFamily="2" charset="0"/>
              </a:rPr>
              <a:t>The results of inspection</a:t>
            </a:r>
            <a:r>
              <a:rPr lang="et-EE" sz="3600" b="1" dirty="0" smtClean="0">
                <a:solidFill>
                  <a:srgbClr val="181716"/>
                </a:solidFill>
                <a:latin typeface="Roboto Condensed" panose="02000000000000000000" pitchFamily="2" charset="0"/>
                <a:ea typeface="Roboto Condensed" panose="02000000000000000000" pitchFamily="2" charset="0"/>
              </a:rPr>
              <a:t> </a:t>
            </a:r>
            <a:endParaRPr lang="en-GB" sz="3600" b="1" dirty="0">
              <a:solidFill>
                <a:srgbClr val="181716"/>
              </a:solidFill>
              <a:latin typeface="Roboto Condensed" panose="02000000000000000000" pitchFamily="2" charset="0"/>
              <a:ea typeface="Roboto Condensed" panose="02000000000000000000" pitchFamily="2" charset="0"/>
            </a:endParaRPr>
          </a:p>
        </p:txBody>
      </p:sp>
      <p:sp>
        <p:nvSpPr>
          <p:cNvPr id="3" name="Title 2"/>
          <p:cNvSpPr txBox="1">
            <a:spLocks noGrp="1"/>
          </p:cNvSpPr>
          <p:nvPr>
            <p:ph type="title" idx="4294967295"/>
          </p:nvPr>
        </p:nvSpPr>
        <p:spPr>
          <a:xfrm>
            <a:off x="467321" y="743195"/>
            <a:ext cx="7368777" cy="1079997"/>
          </a:xfrm>
        </p:spPr>
        <p:txBody>
          <a:bodyPr anchor="t"/>
          <a:lstStyle/>
          <a:p>
            <a:pPr>
              <a:buNone/>
            </a:pPr>
            <a:r>
              <a:rPr lang="et-EE" sz="3200" dirty="0" smtClean="0"/>
              <a:t/>
            </a:r>
            <a:br>
              <a:rPr lang="et-EE" sz="3200" dirty="0" smtClean="0"/>
            </a:br>
            <a:r>
              <a:rPr lang="et-EE" sz="3200" dirty="0"/>
              <a:t/>
            </a:r>
            <a:br>
              <a:rPr lang="et-EE" sz="3200" dirty="0"/>
            </a:br>
            <a:r>
              <a:rPr lang="en-GB" sz="3200" dirty="0" smtClean="0"/>
              <a:t>The results of inspection are documented in a report.</a:t>
            </a:r>
            <a:r>
              <a:rPr lang="et-EE" sz="3200" dirty="0"/>
              <a:t/>
            </a:r>
            <a:br>
              <a:rPr lang="et-EE" sz="3200" dirty="0"/>
            </a:br>
            <a:r>
              <a:rPr lang="et-EE" sz="3200" dirty="0" smtClean="0"/>
              <a:t/>
            </a:r>
            <a:br>
              <a:rPr lang="et-EE" sz="3200" dirty="0" smtClean="0"/>
            </a:br>
            <a:r>
              <a:rPr lang="en-US" sz="3200" dirty="0" smtClean="0"/>
              <a:t>The results of inspection are public and the report of inspection is published on the website of the county or Ministry.</a:t>
            </a:r>
            <a:r>
              <a:rPr lang="et-EE" sz="3200" dirty="0" smtClean="0"/>
              <a:t/>
            </a:r>
            <a:br>
              <a:rPr lang="et-EE" sz="3200" dirty="0" smtClean="0"/>
            </a:br>
            <a:r>
              <a:rPr lang="et-EE" sz="3200" dirty="0"/>
              <a:t/>
            </a:r>
            <a:br>
              <a:rPr lang="et-EE" sz="3200" dirty="0"/>
            </a:br>
            <a:r>
              <a:rPr lang="en-US" sz="3200" dirty="0" smtClean="0"/>
              <a:t>Summaries </a:t>
            </a:r>
            <a:r>
              <a:rPr lang="en-US" sz="3200" dirty="0"/>
              <a:t>of the results of inspectorate composed each academic year </a:t>
            </a:r>
            <a:r>
              <a:rPr lang="en-US" sz="3200" dirty="0" smtClean="0"/>
              <a:t>at </a:t>
            </a:r>
            <a:r>
              <a:rPr lang="en-US" sz="3200" dirty="0"/>
              <a:t>the state level. </a:t>
            </a:r>
            <a:r>
              <a:rPr lang="et-EE" sz="3200" dirty="0" smtClean="0"/>
              <a:t/>
            </a:r>
            <a:br>
              <a:rPr lang="et-EE" sz="3200" dirty="0" smtClean="0"/>
            </a:br>
            <a:endParaRPr lang="et-EE" sz="3200" dirty="0"/>
          </a:p>
        </p:txBody>
      </p:sp>
      <p:pic>
        <p:nvPicPr>
          <p:cNvPr id="4" name="Picture 3"/>
          <p:cNvPicPr>
            <a:picLocks noChangeAspect="1"/>
          </p:cNvPicPr>
          <p:nvPr/>
        </p:nvPicPr>
        <p:blipFill>
          <a:blip r:embed="rId3" cstate="print"/>
          <a:srcRect/>
          <a:stretch>
            <a:fillRect/>
          </a:stretch>
        </p:blipFill>
        <p:spPr>
          <a:xfrm>
            <a:off x="8244001" y="0"/>
            <a:ext cx="431029" cy="6839995"/>
          </a:xfrm>
          <a:prstGeom prst="rect">
            <a:avLst/>
          </a:prstGeom>
          <a:noFill/>
          <a:ln>
            <a:noFill/>
          </a:ln>
        </p:spPr>
      </p:pic>
      <p:pic>
        <p:nvPicPr>
          <p:cNvPr id="5" name="Pil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8026" y="5004445"/>
            <a:ext cx="2098151" cy="1581296"/>
          </a:xfrm>
          <a:prstGeom prst="rect">
            <a:avLst/>
          </a:prstGeom>
        </p:spPr>
      </p:pic>
      <p:pic>
        <p:nvPicPr>
          <p:cNvPr id="6" name="Picture 2" descr="C:\Users\ivi.tigane\Desktop\s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4329" y="150567"/>
            <a:ext cx="2680662" cy="1252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612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612799" y="254870"/>
            <a:ext cx="7740003" cy="553998"/>
          </a:xfrm>
        </p:spPr>
        <p:txBody>
          <a:bodyPr wrap="square">
            <a:spAutoFit/>
          </a:bodyPr>
          <a:lstStyle/>
          <a:p>
            <a:pPr lvl="0" algn="ctr">
              <a:spcAft>
                <a:spcPts val="0"/>
              </a:spcAft>
              <a:buNone/>
            </a:pPr>
            <a:r>
              <a:rPr lang="en-GB" sz="3600" b="1" dirty="0" smtClean="0">
                <a:solidFill>
                  <a:srgbClr val="181716"/>
                </a:solidFill>
                <a:latin typeface="Roboto Condensed" panose="02000000000000000000" pitchFamily="2" charset="0"/>
                <a:ea typeface="Roboto Condensed" panose="02000000000000000000" pitchFamily="2" charset="0"/>
              </a:rPr>
              <a:t>Changes</a:t>
            </a:r>
            <a:endParaRPr lang="en-GB" sz="3600" b="1" dirty="0">
              <a:solidFill>
                <a:srgbClr val="181716"/>
              </a:solidFill>
              <a:latin typeface="Roboto Condensed" panose="02000000000000000000" pitchFamily="2" charset="0"/>
              <a:ea typeface="Roboto Condensed" panose="02000000000000000000" pitchFamily="2" charset="0"/>
            </a:endParaRPr>
          </a:p>
        </p:txBody>
      </p:sp>
      <p:sp>
        <p:nvSpPr>
          <p:cNvPr id="3" name="Title 2"/>
          <p:cNvSpPr txBox="1">
            <a:spLocks noGrp="1"/>
          </p:cNvSpPr>
          <p:nvPr>
            <p:ph type="title" idx="4294967295"/>
          </p:nvPr>
        </p:nvSpPr>
        <p:spPr>
          <a:xfrm>
            <a:off x="515367" y="1786051"/>
            <a:ext cx="7200003" cy="1079997"/>
          </a:xfrm>
        </p:spPr>
        <p:txBody>
          <a:bodyPr anchor="t"/>
          <a:lstStyle/>
          <a:p>
            <a:pPr>
              <a:buNone/>
            </a:pPr>
            <a:r>
              <a:rPr lang="et-EE" sz="3600" dirty="0"/>
              <a:t/>
            </a:r>
            <a:br>
              <a:rPr lang="et-EE" sz="3600" dirty="0"/>
            </a:br>
            <a:r>
              <a:rPr lang="en-GB" sz="3600" dirty="0" smtClean="0"/>
              <a:t>We would like to go over from thematic inspection to risk based inspection.</a:t>
            </a:r>
            <a:br>
              <a:rPr lang="en-GB" sz="3600" dirty="0" smtClean="0"/>
            </a:br>
            <a:r>
              <a:rPr lang="et-EE" sz="3600" dirty="0" smtClean="0"/>
              <a:t/>
            </a:r>
            <a:br>
              <a:rPr lang="et-EE" sz="3600" dirty="0" smtClean="0"/>
            </a:br>
            <a:r>
              <a:rPr lang="et-EE" sz="3600" dirty="0" smtClean="0"/>
              <a:t/>
            </a:r>
            <a:br>
              <a:rPr lang="et-EE" sz="3600" dirty="0" smtClean="0"/>
            </a:br>
            <a:r>
              <a:rPr lang="en-GB" sz="3600" dirty="0" smtClean="0"/>
              <a:t/>
            </a:r>
            <a:br>
              <a:rPr lang="en-GB" sz="3600" dirty="0" smtClean="0"/>
            </a:br>
            <a:r>
              <a:rPr lang="en-GB" sz="3600" dirty="0" smtClean="0"/>
              <a:t>It means that we inspect schools when there are problems</a:t>
            </a:r>
            <a:r>
              <a:rPr lang="et-EE" sz="3600" dirty="0" smtClean="0"/>
              <a:t>, </a:t>
            </a:r>
            <a:r>
              <a:rPr lang="en-US" sz="3600" dirty="0"/>
              <a:t>complaints or low students results. </a:t>
            </a:r>
            <a:r>
              <a:rPr lang="et-EE" sz="3600" dirty="0" smtClean="0"/>
              <a:t/>
            </a:r>
            <a:br>
              <a:rPr lang="et-EE" sz="3600" dirty="0" smtClean="0"/>
            </a:br>
            <a:endParaRPr lang="et-EE" sz="3600" dirty="0"/>
          </a:p>
        </p:txBody>
      </p:sp>
      <p:pic>
        <p:nvPicPr>
          <p:cNvPr id="4" name="Picture 3"/>
          <p:cNvPicPr>
            <a:picLocks noChangeAspect="1"/>
          </p:cNvPicPr>
          <p:nvPr/>
        </p:nvPicPr>
        <p:blipFill>
          <a:blip r:embed="rId3" cstate="print"/>
          <a:srcRect/>
          <a:stretch>
            <a:fillRect/>
          </a:stretch>
        </p:blipFill>
        <p:spPr>
          <a:xfrm>
            <a:off x="8244001" y="0"/>
            <a:ext cx="431029" cy="6839995"/>
          </a:xfrm>
          <a:prstGeom prst="rect">
            <a:avLst/>
          </a:prstGeom>
          <a:noFill/>
          <a:ln>
            <a:noFill/>
          </a:ln>
        </p:spPr>
      </p:pic>
      <p:sp>
        <p:nvSpPr>
          <p:cNvPr id="5" name="Allanool 4"/>
          <p:cNvSpPr/>
          <p:nvPr/>
        </p:nvSpPr>
        <p:spPr>
          <a:xfrm>
            <a:off x="3419649" y="3205276"/>
            <a:ext cx="484632" cy="13530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6" name="Picture 2" descr="C:\Users\ivi.tigane\Desktop\s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402" y="115868"/>
            <a:ext cx="2909998" cy="1360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070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stkülik 1"/>
          <p:cNvSpPr/>
          <p:nvPr/>
        </p:nvSpPr>
        <p:spPr>
          <a:xfrm>
            <a:off x="971377" y="971997"/>
            <a:ext cx="4498975" cy="1446550"/>
          </a:xfrm>
          <a:prstGeom prst="rect">
            <a:avLst/>
          </a:prstGeom>
        </p:spPr>
        <p:txBody>
          <a:bodyPr>
            <a:spAutoFit/>
          </a:bodyPr>
          <a:lstStyle/>
          <a:p>
            <a:r>
              <a:rPr lang="en-GB" sz="4400" b="1" dirty="0" smtClean="0">
                <a:latin typeface="Roboto Condensed" panose="02000000000000000000"/>
              </a:rPr>
              <a:t>Internal evaluation</a:t>
            </a:r>
            <a:endParaRPr lang="en-GB" sz="4400" b="1" dirty="0">
              <a:latin typeface="Roboto Condensed" panose="02000000000000000000"/>
            </a:endParaRPr>
          </a:p>
        </p:txBody>
      </p:sp>
      <p:pic>
        <p:nvPicPr>
          <p:cNvPr id="3" name="Pil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705" y="2245494"/>
            <a:ext cx="4150767" cy="4150767"/>
          </a:xfrm>
          <a:prstGeom prst="rect">
            <a:avLst/>
          </a:prstGeom>
        </p:spPr>
      </p:pic>
      <p:pic>
        <p:nvPicPr>
          <p:cNvPr id="4" name="Picture 2" descr="C:\Users\ivi.tigane\Desktop\s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0967" y="225742"/>
            <a:ext cx="2965225" cy="138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24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834762" y="225742"/>
            <a:ext cx="7740003" cy="553998"/>
          </a:xfrm>
        </p:spPr>
        <p:txBody>
          <a:bodyPr wrap="square">
            <a:spAutoFit/>
          </a:bodyPr>
          <a:lstStyle/>
          <a:p>
            <a:pPr lvl="0" algn="ctr">
              <a:spcAft>
                <a:spcPts val="0"/>
              </a:spcAft>
              <a:buNone/>
            </a:pPr>
            <a:r>
              <a:rPr lang="en-GB" sz="3600" b="1" dirty="0" smtClean="0">
                <a:solidFill>
                  <a:srgbClr val="181716"/>
                </a:solidFill>
                <a:latin typeface="Roboto Condensed" panose="02000000000000000000" pitchFamily="2" charset="0"/>
                <a:ea typeface="Roboto Condensed" panose="02000000000000000000" pitchFamily="2" charset="0"/>
              </a:rPr>
              <a:t>Internal evaluation</a:t>
            </a:r>
            <a:r>
              <a:rPr lang="et-EE" sz="3600" b="1" dirty="0" smtClean="0">
                <a:solidFill>
                  <a:srgbClr val="181716"/>
                </a:solidFill>
                <a:latin typeface="Roboto Condensed" panose="02000000000000000000" pitchFamily="2" charset="0"/>
                <a:ea typeface="Roboto Condensed" panose="02000000000000000000" pitchFamily="2" charset="0"/>
              </a:rPr>
              <a:t> (1)</a:t>
            </a:r>
            <a:endParaRPr lang="en-GB" sz="3600" b="1" dirty="0">
              <a:solidFill>
                <a:srgbClr val="181716"/>
              </a:solidFill>
              <a:latin typeface="Roboto Condensed" panose="02000000000000000000" pitchFamily="2" charset="0"/>
              <a:ea typeface="Roboto Condensed" panose="02000000000000000000" pitchFamily="2" charset="0"/>
            </a:endParaRPr>
          </a:p>
        </p:txBody>
      </p:sp>
      <p:pic>
        <p:nvPicPr>
          <p:cNvPr id="4" name="Picture 3"/>
          <p:cNvPicPr>
            <a:picLocks noChangeAspect="1"/>
          </p:cNvPicPr>
          <p:nvPr/>
        </p:nvPicPr>
        <p:blipFill>
          <a:blip r:embed="rId3" cstate="print"/>
          <a:srcRect/>
          <a:stretch>
            <a:fillRect/>
          </a:stretch>
        </p:blipFill>
        <p:spPr>
          <a:xfrm>
            <a:off x="8244001" y="0"/>
            <a:ext cx="431029" cy="6839995"/>
          </a:xfrm>
          <a:prstGeom prst="rect">
            <a:avLst/>
          </a:prstGeom>
          <a:noFill/>
          <a:ln>
            <a:noFill/>
          </a:ln>
        </p:spPr>
      </p:pic>
      <p:sp>
        <p:nvSpPr>
          <p:cNvPr id="6" name="Text Placeholder 1"/>
          <p:cNvSpPr txBox="1">
            <a:spLocks/>
          </p:cNvSpPr>
          <p:nvPr/>
        </p:nvSpPr>
        <p:spPr>
          <a:xfrm>
            <a:off x="233997" y="1260029"/>
            <a:ext cx="7740003" cy="984885"/>
          </a:xfrm>
          <a:prstGeom prst="rect">
            <a:avLst/>
          </a:prstGeom>
          <a:noFill/>
          <a:ln>
            <a:noFill/>
          </a:ln>
        </p:spPr>
        <p:txBody>
          <a:bodyPr vert="horz" wrap="square" lIns="0" tIns="0" rIns="0" bIns="0" anchor="t" anchorCtr="0" compatLnSpc="1">
            <a:spAutoFit/>
          </a:bodyPr>
          <a:lstStyle>
            <a:lvl1pPr marL="431999" marR="0" lvl="0" indent="-323999" defTabSz="914400" rtl="0" fontAlgn="auto" hangingPunct="0">
              <a:lnSpc>
                <a:spcPct val="100000"/>
              </a:lnSpc>
              <a:spcBef>
                <a:spcPts val="0"/>
              </a:spcBef>
              <a:spcAft>
                <a:spcPts val="1410"/>
              </a:spcAft>
              <a:buSzPct val="45000"/>
              <a:buFont typeface="StarSymbol"/>
              <a:buChar char="●"/>
              <a:tabLst/>
              <a:defRPr lang="en-US" sz="3200" b="0" i="0" u="none" strike="noStrike" kern="1200" cap="none" spc="0" baseline="0">
                <a:solidFill>
                  <a:srgbClr val="000000"/>
                </a:solidFill>
                <a:uFillTx/>
                <a:latin typeface="Roboto Condensed" pitchFamily="2"/>
                <a:ea typeface="Microsoft YaHei" pitchFamily="2"/>
                <a:cs typeface="Mangal" pitchFamily="2"/>
              </a:defRPr>
            </a:lvl1pPr>
            <a:lvl2pPr marL="863998" marR="0" lvl="1" indent="-323999" defTabSz="914400" rtl="0" fontAlgn="auto" hangingPunct="1">
              <a:lnSpc>
                <a:spcPct val="100000"/>
              </a:lnSpc>
              <a:spcBef>
                <a:spcPts val="0"/>
              </a:spcBef>
              <a:spcAft>
                <a:spcPts val="1135"/>
              </a:spcAft>
              <a:buSzPct val="75000"/>
              <a:buFont typeface="StarSymbol"/>
              <a:buChar char="–"/>
              <a:tabLst/>
              <a:defRPr lang="en-US" sz="2800" b="0" i="0" u="none" strike="noStrike" kern="1200" cap="none" spc="0" baseline="0">
                <a:solidFill>
                  <a:srgbClr val="000000"/>
                </a:solidFill>
                <a:uFillTx/>
                <a:latin typeface="Roboto Condensed" pitchFamily="2"/>
                <a:ea typeface="Microsoft YaHei" pitchFamily="2"/>
                <a:cs typeface="Mangal" pitchFamily="2"/>
              </a:defRPr>
            </a:lvl2pPr>
            <a:lvl3pPr marL="1295997" marR="0" lvl="2" indent="-287999" defTabSz="914400" rtl="0" fontAlgn="auto" hangingPunct="1">
              <a:lnSpc>
                <a:spcPct val="100000"/>
              </a:lnSpc>
              <a:spcBef>
                <a:spcPts val="0"/>
              </a:spcBef>
              <a:spcAft>
                <a:spcPts val="850"/>
              </a:spcAft>
              <a:buSzPct val="45000"/>
              <a:buFont typeface="StarSymbol"/>
              <a:buChar char="●"/>
              <a:tabLst/>
              <a:defRPr lang="en-US" sz="2400" b="0" i="0" u="none" strike="noStrike" kern="1200" cap="none" spc="0" baseline="0">
                <a:solidFill>
                  <a:srgbClr val="000000"/>
                </a:solidFill>
                <a:uFillTx/>
                <a:latin typeface="Roboto Condensed" pitchFamily="2"/>
                <a:ea typeface="Microsoft YaHei" pitchFamily="2"/>
                <a:cs typeface="Mangal" pitchFamily="2"/>
              </a:defRPr>
            </a:lvl3pPr>
            <a:lvl4pPr marL="1727996" marR="0" lvl="3" indent="-215999" defTabSz="914400" rtl="0" fontAlgn="auto" hangingPunct="1">
              <a:lnSpc>
                <a:spcPct val="100000"/>
              </a:lnSpc>
              <a:spcBef>
                <a:spcPts val="0"/>
              </a:spcBef>
              <a:spcAft>
                <a:spcPts val="565"/>
              </a:spcAft>
              <a:buSzPct val="75000"/>
              <a:buFont typeface="StarSymbol"/>
              <a:buChar char="–"/>
              <a:tabLst/>
              <a:defRPr lang="en-US" sz="2000" b="0" i="0" u="none" strike="noStrike" kern="1200" cap="none" spc="0" baseline="0">
                <a:solidFill>
                  <a:srgbClr val="000000"/>
                </a:solidFill>
                <a:uFillTx/>
                <a:latin typeface="Roboto Condensed" pitchFamily="2"/>
                <a:ea typeface="Microsoft YaHei" pitchFamily="2"/>
                <a:cs typeface="Mangal" pitchFamily="2"/>
              </a:defRPr>
            </a:lvl4pPr>
            <a:lvl5pPr marL="2159995" marR="0" lvl="4" indent="-215999" defTabSz="914400" rtl="0" fontAlgn="auto" hangingPunct="1">
              <a:lnSpc>
                <a:spcPct val="100000"/>
              </a:lnSpc>
              <a:spcBef>
                <a:spcPts val="0"/>
              </a:spcBef>
              <a:spcAft>
                <a:spcPts val="285"/>
              </a:spcAft>
              <a:buSzPct val="45000"/>
              <a:buFont typeface="StarSymbol"/>
              <a:buChar char="●"/>
              <a:tabLst/>
              <a:defRPr lang="en-US" sz="2000" b="0" i="0" u="none" strike="noStrike" kern="1200" cap="none" spc="0" baseline="0">
                <a:solidFill>
                  <a:srgbClr val="000000"/>
                </a:solidFill>
                <a:uFillTx/>
                <a:latin typeface="Roboto Condensed" pitchFamily="2"/>
                <a:ea typeface="Microsoft YaHei" pitchFamily="2"/>
                <a:cs typeface="Mangal" pitchFamily="2"/>
              </a:defRPr>
            </a:lvl5pPr>
          </a:lstStyle>
          <a:p>
            <a:pPr>
              <a:spcAft>
                <a:spcPts val="0"/>
              </a:spcAft>
              <a:buFont typeface="Wingdings" panose="05000000000000000000" pitchFamily="2" charset="2"/>
              <a:buChar char="v"/>
            </a:pPr>
            <a:endParaRPr lang="en-US" dirty="0" smtClean="0">
              <a:solidFill>
                <a:srgbClr val="181716"/>
              </a:solidFill>
              <a:latin typeface="RobotoCondensed-Regular" pitchFamily="32"/>
            </a:endParaRPr>
          </a:p>
          <a:p>
            <a:pPr>
              <a:spcAft>
                <a:spcPts val="0"/>
              </a:spcAft>
              <a:buFont typeface="StarSymbol"/>
              <a:buNone/>
            </a:pPr>
            <a:endParaRPr lang="en-US" dirty="0">
              <a:solidFill>
                <a:srgbClr val="181716"/>
              </a:solidFill>
              <a:latin typeface="RobotoCondensed-Regular" pitchFamily="32"/>
            </a:endParaRPr>
          </a:p>
        </p:txBody>
      </p:sp>
      <p:sp>
        <p:nvSpPr>
          <p:cNvPr id="7" name="Text Placeholder 1"/>
          <p:cNvSpPr txBox="1">
            <a:spLocks/>
          </p:cNvSpPr>
          <p:nvPr/>
        </p:nvSpPr>
        <p:spPr>
          <a:xfrm>
            <a:off x="368997" y="1611741"/>
            <a:ext cx="7740003" cy="4924425"/>
          </a:xfrm>
          <a:prstGeom prst="rect">
            <a:avLst/>
          </a:prstGeom>
          <a:noFill/>
          <a:ln>
            <a:noFill/>
          </a:ln>
        </p:spPr>
        <p:txBody>
          <a:bodyPr vert="horz" wrap="square" lIns="0" tIns="0" rIns="0" bIns="0" anchor="t" anchorCtr="0" compatLnSpc="1">
            <a:spAutoFit/>
          </a:bodyPr>
          <a:lstStyle>
            <a:lvl1pPr marL="431999" marR="0" lvl="0" indent="-323999" defTabSz="914400" rtl="0" fontAlgn="auto" hangingPunct="0">
              <a:lnSpc>
                <a:spcPct val="100000"/>
              </a:lnSpc>
              <a:spcBef>
                <a:spcPts val="0"/>
              </a:spcBef>
              <a:spcAft>
                <a:spcPts val="1410"/>
              </a:spcAft>
              <a:buSzPct val="45000"/>
              <a:buFont typeface="StarSymbol"/>
              <a:buChar char="●"/>
              <a:tabLst/>
              <a:defRPr lang="en-US" sz="3200" b="0" i="0" u="none" strike="noStrike" kern="1200" cap="none" spc="0" baseline="0">
                <a:solidFill>
                  <a:srgbClr val="000000"/>
                </a:solidFill>
                <a:uFillTx/>
                <a:latin typeface="Roboto Condensed" pitchFamily="2"/>
                <a:ea typeface="Microsoft YaHei" pitchFamily="2"/>
                <a:cs typeface="Mangal" pitchFamily="2"/>
              </a:defRPr>
            </a:lvl1pPr>
            <a:lvl2pPr marL="863998" marR="0" lvl="1" indent="-323999" defTabSz="914400" rtl="0" fontAlgn="auto" hangingPunct="1">
              <a:lnSpc>
                <a:spcPct val="100000"/>
              </a:lnSpc>
              <a:spcBef>
                <a:spcPts val="0"/>
              </a:spcBef>
              <a:spcAft>
                <a:spcPts val="1135"/>
              </a:spcAft>
              <a:buSzPct val="75000"/>
              <a:buFont typeface="StarSymbol"/>
              <a:buChar char="–"/>
              <a:tabLst/>
              <a:defRPr lang="en-US" sz="2800" b="0" i="0" u="none" strike="noStrike" kern="1200" cap="none" spc="0" baseline="0">
                <a:solidFill>
                  <a:srgbClr val="000000"/>
                </a:solidFill>
                <a:uFillTx/>
                <a:latin typeface="Roboto Condensed" pitchFamily="2"/>
                <a:ea typeface="Microsoft YaHei" pitchFamily="2"/>
                <a:cs typeface="Mangal" pitchFamily="2"/>
              </a:defRPr>
            </a:lvl2pPr>
            <a:lvl3pPr marL="1295997" marR="0" lvl="2" indent="-287999" defTabSz="914400" rtl="0" fontAlgn="auto" hangingPunct="1">
              <a:lnSpc>
                <a:spcPct val="100000"/>
              </a:lnSpc>
              <a:spcBef>
                <a:spcPts val="0"/>
              </a:spcBef>
              <a:spcAft>
                <a:spcPts val="850"/>
              </a:spcAft>
              <a:buSzPct val="45000"/>
              <a:buFont typeface="StarSymbol"/>
              <a:buChar char="●"/>
              <a:tabLst/>
              <a:defRPr lang="en-US" sz="2400" b="0" i="0" u="none" strike="noStrike" kern="1200" cap="none" spc="0" baseline="0">
                <a:solidFill>
                  <a:srgbClr val="000000"/>
                </a:solidFill>
                <a:uFillTx/>
                <a:latin typeface="Roboto Condensed" pitchFamily="2"/>
                <a:ea typeface="Microsoft YaHei" pitchFamily="2"/>
                <a:cs typeface="Mangal" pitchFamily="2"/>
              </a:defRPr>
            </a:lvl3pPr>
            <a:lvl4pPr marL="1727996" marR="0" lvl="3" indent="-215999" defTabSz="914400" rtl="0" fontAlgn="auto" hangingPunct="1">
              <a:lnSpc>
                <a:spcPct val="100000"/>
              </a:lnSpc>
              <a:spcBef>
                <a:spcPts val="0"/>
              </a:spcBef>
              <a:spcAft>
                <a:spcPts val="565"/>
              </a:spcAft>
              <a:buSzPct val="75000"/>
              <a:buFont typeface="StarSymbol"/>
              <a:buChar char="–"/>
              <a:tabLst/>
              <a:defRPr lang="en-US" sz="2000" b="0" i="0" u="none" strike="noStrike" kern="1200" cap="none" spc="0" baseline="0">
                <a:solidFill>
                  <a:srgbClr val="000000"/>
                </a:solidFill>
                <a:uFillTx/>
                <a:latin typeface="Roboto Condensed" pitchFamily="2"/>
                <a:ea typeface="Microsoft YaHei" pitchFamily="2"/>
                <a:cs typeface="Mangal" pitchFamily="2"/>
              </a:defRPr>
            </a:lvl4pPr>
            <a:lvl5pPr marL="2159995" marR="0" lvl="4" indent="-215999" defTabSz="914400" rtl="0" fontAlgn="auto" hangingPunct="1">
              <a:lnSpc>
                <a:spcPct val="100000"/>
              </a:lnSpc>
              <a:spcBef>
                <a:spcPts val="0"/>
              </a:spcBef>
              <a:spcAft>
                <a:spcPts val="285"/>
              </a:spcAft>
              <a:buSzPct val="45000"/>
              <a:buFont typeface="StarSymbol"/>
              <a:buChar char="●"/>
              <a:tabLst/>
              <a:defRPr lang="en-US" sz="2000" b="0" i="0" u="none" strike="noStrike" kern="1200" cap="none" spc="0" baseline="0">
                <a:solidFill>
                  <a:srgbClr val="000000"/>
                </a:solidFill>
                <a:uFillTx/>
                <a:latin typeface="Roboto Condensed" pitchFamily="2"/>
                <a:ea typeface="Microsoft YaHei" pitchFamily="2"/>
                <a:cs typeface="Mangal" pitchFamily="2"/>
              </a:defRPr>
            </a:lvl5pPr>
          </a:lstStyle>
          <a:p>
            <a:pPr marL="108000" indent="0">
              <a:spcAft>
                <a:spcPts val="0"/>
              </a:spcAft>
              <a:buNone/>
            </a:pPr>
            <a:r>
              <a:rPr lang="en-GB" dirty="0" smtClean="0"/>
              <a:t>Internal evaluation is compulsory</a:t>
            </a:r>
            <a:r>
              <a:rPr lang="et-EE" dirty="0" smtClean="0"/>
              <a:t> </a:t>
            </a:r>
            <a:r>
              <a:rPr lang="et-EE" dirty="0" err="1" smtClean="0"/>
              <a:t>since</a:t>
            </a:r>
            <a:r>
              <a:rPr lang="et-EE" dirty="0" smtClean="0"/>
              <a:t> 2006</a:t>
            </a:r>
            <a:r>
              <a:rPr lang="en-GB" dirty="0" smtClean="0"/>
              <a:t>.</a:t>
            </a:r>
            <a:endParaRPr lang="et-EE" dirty="0" smtClean="0"/>
          </a:p>
          <a:p>
            <a:pPr marL="108000" indent="0">
              <a:spcAft>
                <a:spcPts val="0"/>
              </a:spcAft>
              <a:buNone/>
            </a:pPr>
            <a:r>
              <a:rPr lang="en-GB" dirty="0" smtClean="0"/>
              <a:t>The criteria of internal evaluation:</a:t>
            </a:r>
          </a:p>
          <a:p>
            <a:pPr>
              <a:spcAft>
                <a:spcPts val="0"/>
              </a:spcAft>
              <a:buFont typeface="Wingdings" panose="05000000000000000000" pitchFamily="2" charset="2"/>
              <a:buChar char="v"/>
            </a:pPr>
            <a:r>
              <a:rPr lang="en-GB" dirty="0" smtClean="0"/>
              <a:t>leadership and management</a:t>
            </a:r>
          </a:p>
          <a:p>
            <a:pPr>
              <a:spcAft>
                <a:spcPts val="0"/>
              </a:spcAft>
              <a:buFont typeface="Wingdings" panose="05000000000000000000" pitchFamily="2" charset="2"/>
              <a:buChar char="v"/>
            </a:pPr>
            <a:r>
              <a:rPr lang="en-GB" dirty="0" smtClean="0"/>
              <a:t>personnel management</a:t>
            </a:r>
          </a:p>
          <a:p>
            <a:pPr>
              <a:spcAft>
                <a:spcPts val="0"/>
              </a:spcAft>
              <a:buFont typeface="Wingdings" panose="05000000000000000000" pitchFamily="2" charset="2"/>
              <a:buChar char="v"/>
            </a:pPr>
            <a:r>
              <a:rPr lang="en-GB" dirty="0" smtClean="0"/>
              <a:t>cooperation with interest groups</a:t>
            </a:r>
          </a:p>
          <a:p>
            <a:pPr>
              <a:spcAft>
                <a:spcPts val="0"/>
              </a:spcAft>
              <a:buFont typeface="Wingdings" panose="05000000000000000000" pitchFamily="2" charset="2"/>
              <a:buChar char="v"/>
            </a:pPr>
            <a:r>
              <a:rPr lang="en-GB" dirty="0" smtClean="0"/>
              <a:t>resource management</a:t>
            </a:r>
          </a:p>
          <a:p>
            <a:pPr>
              <a:spcAft>
                <a:spcPts val="0"/>
              </a:spcAft>
              <a:buFont typeface="Wingdings" panose="05000000000000000000" pitchFamily="2" charset="2"/>
              <a:buChar char="v"/>
            </a:pPr>
            <a:r>
              <a:rPr lang="en-GB" dirty="0" smtClean="0"/>
              <a:t>the education and schooling process</a:t>
            </a:r>
          </a:p>
          <a:p>
            <a:pPr>
              <a:spcAft>
                <a:spcPts val="0"/>
              </a:spcAft>
              <a:buFont typeface="Wingdings" panose="05000000000000000000" pitchFamily="2" charset="2"/>
              <a:buChar char="v"/>
            </a:pPr>
            <a:r>
              <a:rPr lang="en-GB" dirty="0" smtClean="0"/>
              <a:t>results related to a child/student, personnel and interest groups and statistics of the educational institution</a:t>
            </a:r>
            <a:endParaRPr lang="en-GB" dirty="0">
              <a:solidFill>
                <a:srgbClr val="181716"/>
              </a:solidFill>
              <a:latin typeface="RobotoCondensed-Regular" pitchFamily="32"/>
            </a:endParaRPr>
          </a:p>
        </p:txBody>
      </p:sp>
      <p:pic>
        <p:nvPicPr>
          <p:cNvPr id="8" name="Picture 2" descr="C:\Users\ivi.tigane\Desktop\s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4848" y="0"/>
            <a:ext cx="2965225" cy="138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152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723525" y="251917"/>
            <a:ext cx="7740003" cy="553998"/>
          </a:xfrm>
        </p:spPr>
        <p:txBody>
          <a:bodyPr wrap="square">
            <a:spAutoFit/>
          </a:bodyPr>
          <a:lstStyle/>
          <a:p>
            <a:pPr lvl="0" algn="ctr">
              <a:spcAft>
                <a:spcPts val="0"/>
              </a:spcAft>
              <a:buNone/>
            </a:pPr>
            <a:r>
              <a:rPr lang="en-GB" sz="3600" b="1" dirty="0" smtClean="0">
                <a:solidFill>
                  <a:srgbClr val="181716"/>
                </a:solidFill>
                <a:latin typeface="Roboto Condensed" panose="02000000000000000000" pitchFamily="2" charset="0"/>
                <a:ea typeface="Roboto Condensed" panose="02000000000000000000" pitchFamily="2" charset="0"/>
              </a:rPr>
              <a:t>Co</a:t>
            </a:r>
            <a:r>
              <a:rPr lang="et-EE" sz="3600" b="1" dirty="0" smtClean="0">
                <a:solidFill>
                  <a:srgbClr val="181716"/>
                </a:solidFill>
                <a:latin typeface="Roboto Condensed" panose="02000000000000000000" pitchFamily="2" charset="0"/>
                <a:ea typeface="Roboto Condensed" panose="02000000000000000000" pitchFamily="2" charset="0"/>
              </a:rPr>
              <a:t>u</a:t>
            </a:r>
            <a:r>
              <a:rPr lang="en-GB" sz="3600" b="1" dirty="0" err="1" smtClean="0">
                <a:solidFill>
                  <a:srgbClr val="181716"/>
                </a:solidFill>
                <a:latin typeface="Roboto Condensed" panose="02000000000000000000" pitchFamily="2" charset="0"/>
                <a:ea typeface="Roboto Condensed" panose="02000000000000000000" pitchFamily="2" charset="0"/>
              </a:rPr>
              <a:t>nselling</a:t>
            </a:r>
            <a:endParaRPr lang="en-GB" sz="3600" b="1" dirty="0">
              <a:solidFill>
                <a:srgbClr val="181716"/>
              </a:solidFill>
              <a:latin typeface="Roboto Condensed" panose="02000000000000000000" pitchFamily="2" charset="0"/>
              <a:ea typeface="Roboto Condensed" panose="02000000000000000000" pitchFamily="2" charset="0"/>
            </a:endParaRPr>
          </a:p>
        </p:txBody>
      </p:sp>
      <p:pic>
        <p:nvPicPr>
          <p:cNvPr id="4" name="Picture 3"/>
          <p:cNvPicPr>
            <a:picLocks noChangeAspect="1"/>
          </p:cNvPicPr>
          <p:nvPr/>
        </p:nvPicPr>
        <p:blipFill>
          <a:blip r:embed="rId3" cstate="print"/>
          <a:srcRect/>
          <a:stretch>
            <a:fillRect/>
          </a:stretch>
        </p:blipFill>
        <p:spPr>
          <a:xfrm>
            <a:off x="8244001" y="0"/>
            <a:ext cx="431029" cy="6839995"/>
          </a:xfrm>
          <a:prstGeom prst="rect">
            <a:avLst/>
          </a:prstGeom>
          <a:noFill/>
          <a:ln>
            <a:noFill/>
          </a:ln>
        </p:spPr>
      </p:pic>
      <p:sp>
        <p:nvSpPr>
          <p:cNvPr id="6" name="Text Placeholder 1"/>
          <p:cNvSpPr txBox="1">
            <a:spLocks/>
          </p:cNvSpPr>
          <p:nvPr/>
        </p:nvSpPr>
        <p:spPr>
          <a:xfrm>
            <a:off x="548591" y="1448136"/>
            <a:ext cx="7740003" cy="2954655"/>
          </a:xfrm>
          <a:prstGeom prst="rect">
            <a:avLst/>
          </a:prstGeom>
          <a:noFill/>
          <a:ln>
            <a:noFill/>
          </a:ln>
        </p:spPr>
        <p:txBody>
          <a:bodyPr vert="horz" wrap="square" lIns="0" tIns="0" rIns="0" bIns="0" anchor="t" anchorCtr="0" compatLnSpc="1">
            <a:spAutoFit/>
          </a:bodyPr>
          <a:lstStyle>
            <a:lvl1pPr marL="431999" marR="0" lvl="0" indent="-323999" defTabSz="914400" rtl="0" fontAlgn="auto" hangingPunct="0">
              <a:lnSpc>
                <a:spcPct val="100000"/>
              </a:lnSpc>
              <a:spcBef>
                <a:spcPts val="0"/>
              </a:spcBef>
              <a:spcAft>
                <a:spcPts val="1410"/>
              </a:spcAft>
              <a:buSzPct val="45000"/>
              <a:buFont typeface="StarSymbol"/>
              <a:buChar char="●"/>
              <a:tabLst/>
              <a:defRPr lang="en-US" sz="3200" b="0" i="0" u="none" strike="noStrike" kern="1200" cap="none" spc="0" baseline="0">
                <a:solidFill>
                  <a:srgbClr val="000000"/>
                </a:solidFill>
                <a:uFillTx/>
                <a:latin typeface="Roboto Condensed" pitchFamily="2"/>
                <a:ea typeface="Microsoft YaHei" pitchFamily="2"/>
                <a:cs typeface="Mangal" pitchFamily="2"/>
              </a:defRPr>
            </a:lvl1pPr>
            <a:lvl2pPr marL="863998" marR="0" lvl="1" indent="-323999" defTabSz="914400" rtl="0" fontAlgn="auto" hangingPunct="1">
              <a:lnSpc>
                <a:spcPct val="100000"/>
              </a:lnSpc>
              <a:spcBef>
                <a:spcPts val="0"/>
              </a:spcBef>
              <a:spcAft>
                <a:spcPts val="1135"/>
              </a:spcAft>
              <a:buSzPct val="75000"/>
              <a:buFont typeface="StarSymbol"/>
              <a:buChar char="–"/>
              <a:tabLst/>
              <a:defRPr lang="en-US" sz="2800" b="0" i="0" u="none" strike="noStrike" kern="1200" cap="none" spc="0" baseline="0">
                <a:solidFill>
                  <a:srgbClr val="000000"/>
                </a:solidFill>
                <a:uFillTx/>
                <a:latin typeface="Roboto Condensed" pitchFamily="2"/>
                <a:ea typeface="Microsoft YaHei" pitchFamily="2"/>
                <a:cs typeface="Mangal" pitchFamily="2"/>
              </a:defRPr>
            </a:lvl2pPr>
            <a:lvl3pPr marL="1295997" marR="0" lvl="2" indent="-287999" defTabSz="914400" rtl="0" fontAlgn="auto" hangingPunct="1">
              <a:lnSpc>
                <a:spcPct val="100000"/>
              </a:lnSpc>
              <a:spcBef>
                <a:spcPts val="0"/>
              </a:spcBef>
              <a:spcAft>
                <a:spcPts val="850"/>
              </a:spcAft>
              <a:buSzPct val="45000"/>
              <a:buFont typeface="StarSymbol"/>
              <a:buChar char="●"/>
              <a:tabLst/>
              <a:defRPr lang="en-US" sz="2400" b="0" i="0" u="none" strike="noStrike" kern="1200" cap="none" spc="0" baseline="0">
                <a:solidFill>
                  <a:srgbClr val="000000"/>
                </a:solidFill>
                <a:uFillTx/>
                <a:latin typeface="Roboto Condensed" pitchFamily="2"/>
                <a:ea typeface="Microsoft YaHei" pitchFamily="2"/>
                <a:cs typeface="Mangal" pitchFamily="2"/>
              </a:defRPr>
            </a:lvl3pPr>
            <a:lvl4pPr marL="1727996" marR="0" lvl="3" indent="-215999" defTabSz="914400" rtl="0" fontAlgn="auto" hangingPunct="1">
              <a:lnSpc>
                <a:spcPct val="100000"/>
              </a:lnSpc>
              <a:spcBef>
                <a:spcPts val="0"/>
              </a:spcBef>
              <a:spcAft>
                <a:spcPts val="565"/>
              </a:spcAft>
              <a:buSzPct val="75000"/>
              <a:buFont typeface="StarSymbol"/>
              <a:buChar char="–"/>
              <a:tabLst/>
              <a:defRPr lang="en-US" sz="2000" b="0" i="0" u="none" strike="noStrike" kern="1200" cap="none" spc="0" baseline="0">
                <a:solidFill>
                  <a:srgbClr val="000000"/>
                </a:solidFill>
                <a:uFillTx/>
                <a:latin typeface="Roboto Condensed" pitchFamily="2"/>
                <a:ea typeface="Microsoft YaHei" pitchFamily="2"/>
                <a:cs typeface="Mangal" pitchFamily="2"/>
              </a:defRPr>
            </a:lvl4pPr>
            <a:lvl5pPr marL="2159995" marR="0" lvl="4" indent="-215999" defTabSz="914400" rtl="0" fontAlgn="auto" hangingPunct="1">
              <a:lnSpc>
                <a:spcPct val="100000"/>
              </a:lnSpc>
              <a:spcBef>
                <a:spcPts val="0"/>
              </a:spcBef>
              <a:spcAft>
                <a:spcPts val="285"/>
              </a:spcAft>
              <a:buSzPct val="45000"/>
              <a:buFont typeface="StarSymbol"/>
              <a:buChar char="●"/>
              <a:tabLst/>
              <a:defRPr lang="en-US" sz="2000" b="0" i="0" u="none" strike="noStrike" kern="1200" cap="none" spc="0" baseline="0">
                <a:solidFill>
                  <a:srgbClr val="000000"/>
                </a:solidFill>
                <a:uFillTx/>
                <a:latin typeface="Roboto Condensed" pitchFamily="2"/>
                <a:ea typeface="Microsoft YaHei" pitchFamily="2"/>
                <a:cs typeface="Mangal" pitchFamily="2"/>
              </a:defRPr>
            </a:lvl5pPr>
          </a:lstStyle>
          <a:p>
            <a:pPr>
              <a:spcAft>
                <a:spcPts val="0"/>
              </a:spcAft>
              <a:buFont typeface="Wingdings" panose="05000000000000000000" pitchFamily="2" charset="2"/>
              <a:buChar char="v"/>
            </a:pPr>
            <a:r>
              <a:rPr lang="et-EE" dirty="0">
                <a:latin typeface="Cambria" panose="02040503050406030204" pitchFamily="18" charset="0"/>
              </a:rPr>
              <a:t>F</a:t>
            </a:r>
            <a:r>
              <a:rPr lang="en-GB" dirty="0" smtClean="0">
                <a:latin typeface="Cambria" panose="02040503050406030204" pitchFamily="18" charset="0"/>
              </a:rPr>
              <a:t>rom 2006 to 2009 </a:t>
            </a:r>
            <a:r>
              <a:rPr lang="en-GB" dirty="0">
                <a:solidFill>
                  <a:srgbClr val="181716"/>
                </a:solidFill>
                <a:latin typeface="Cambria" panose="02040503050406030204" pitchFamily="18" charset="0"/>
              </a:rPr>
              <a:t>–</a:t>
            </a:r>
            <a:r>
              <a:rPr lang="en-GB" dirty="0" smtClean="0">
                <a:latin typeface="Cambria" panose="02040503050406030204" pitchFamily="18" charset="0"/>
              </a:rPr>
              <a:t> obligatory </a:t>
            </a:r>
            <a:endParaRPr lang="et-EE" dirty="0" smtClean="0">
              <a:latin typeface="Cambria" panose="02040503050406030204" pitchFamily="18" charset="0"/>
            </a:endParaRPr>
          </a:p>
          <a:p>
            <a:pPr>
              <a:spcAft>
                <a:spcPts val="0"/>
              </a:spcAft>
              <a:buFont typeface="Wingdings" panose="05000000000000000000" pitchFamily="2" charset="2"/>
              <a:buChar char="v"/>
            </a:pPr>
            <a:endParaRPr lang="en-GB" dirty="0" smtClean="0">
              <a:latin typeface="Cambria" panose="02040503050406030204" pitchFamily="18" charset="0"/>
            </a:endParaRPr>
          </a:p>
          <a:p>
            <a:pPr>
              <a:spcAft>
                <a:spcPts val="0"/>
              </a:spcAft>
              <a:buFont typeface="Wingdings" panose="05000000000000000000" pitchFamily="2" charset="2"/>
              <a:buChar char="v"/>
            </a:pPr>
            <a:r>
              <a:rPr lang="et-EE" dirty="0">
                <a:solidFill>
                  <a:srgbClr val="181716"/>
                </a:solidFill>
                <a:latin typeface="Cambria" panose="02040503050406030204" pitchFamily="18" charset="0"/>
              </a:rPr>
              <a:t>F</a:t>
            </a:r>
            <a:r>
              <a:rPr lang="en-GB" dirty="0" smtClean="0">
                <a:solidFill>
                  <a:srgbClr val="181716"/>
                </a:solidFill>
                <a:latin typeface="Cambria" panose="02040503050406030204" pitchFamily="18" charset="0"/>
              </a:rPr>
              <a:t>rom 2009 to 2013 – optional</a:t>
            </a:r>
            <a:endParaRPr lang="et-EE" dirty="0" smtClean="0">
              <a:solidFill>
                <a:srgbClr val="181716"/>
              </a:solidFill>
              <a:latin typeface="Cambria" panose="02040503050406030204" pitchFamily="18" charset="0"/>
            </a:endParaRPr>
          </a:p>
          <a:p>
            <a:pPr>
              <a:spcAft>
                <a:spcPts val="0"/>
              </a:spcAft>
              <a:buFont typeface="Wingdings" panose="05000000000000000000" pitchFamily="2" charset="2"/>
              <a:buChar char="v"/>
            </a:pPr>
            <a:endParaRPr lang="en-GB" dirty="0" smtClean="0">
              <a:solidFill>
                <a:srgbClr val="181716"/>
              </a:solidFill>
              <a:latin typeface="Cambria" panose="02040503050406030204" pitchFamily="18" charset="0"/>
            </a:endParaRPr>
          </a:p>
          <a:p>
            <a:pPr>
              <a:spcAft>
                <a:spcPts val="0"/>
              </a:spcAft>
              <a:buFont typeface="Wingdings" panose="05000000000000000000" pitchFamily="2" charset="2"/>
              <a:buChar char="v"/>
            </a:pPr>
            <a:r>
              <a:rPr lang="en-GB" dirty="0" smtClean="0">
                <a:solidFill>
                  <a:srgbClr val="181716"/>
                </a:solidFill>
                <a:latin typeface="Cambria" panose="02040503050406030204" pitchFamily="18" charset="0"/>
              </a:rPr>
              <a:t>From 2013 </a:t>
            </a:r>
            <a:r>
              <a:rPr lang="en-GB" dirty="0">
                <a:solidFill>
                  <a:srgbClr val="181716"/>
                </a:solidFill>
                <a:latin typeface="Cambria" panose="02040503050406030204" pitchFamily="18" charset="0"/>
              </a:rPr>
              <a:t>–</a:t>
            </a:r>
            <a:r>
              <a:rPr lang="en-GB" dirty="0" smtClean="0">
                <a:solidFill>
                  <a:srgbClr val="181716"/>
                </a:solidFill>
                <a:latin typeface="Cambria" panose="02040503050406030204" pitchFamily="18" charset="0"/>
              </a:rPr>
              <a:t> </a:t>
            </a:r>
            <a:r>
              <a:rPr lang="en-GB" dirty="0" smtClean="0">
                <a:latin typeface="Cambria" panose="02040503050406030204" pitchFamily="18" charset="0"/>
              </a:rPr>
              <a:t>the ministry does not organize counselling</a:t>
            </a:r>
            <a:endParaRPr lang="en-GB" dirty="0">
              <a:solidFill>
                <a:srgbClr val="181716"/>
              </a:solidFill>
              <a:latin typeface="Cambria" panose="02040503050406030204" pitchFamily="18" charset="0"/>
            </a:endParaRPr>
          </a:p>
        </p:txBody>
      </p:sp>
      <p:pic>
        <p:nvPicPr>
          <p:cNvPr id="3" name="Pilt 2" descr="Orientacion4 - el cousell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9889" y="4212357"/>
            <a:ext cx="2524585" cy="2499589"/>
          </a:xfrm>
          <a:prstGeom prst="rect">
            <a:avLst/>
          </a:prstGeom>
        </p:spPr>
      </p:pic>
      <p:pic>
        <p:nvPicPr>
          <p:cNvPr id="8" name="Picture 2" descr="C:\Users\ivi.tigane\Desktop\s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8884" y="88652"/>
            <a:ext cx="2965225" cy="138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203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515368" y="306473"/>
            <a:ext cx="7740003" cy="553998"/>
          </a:xfrm>
        </p:spPr>
        <p:txBody>
          <a:bodyPr wrap="square">
            <a:spAutoFit/>
          </a:bodyPr>
          <a:lstStyle/>
          <a:p>
            <a:pPr lvl="0" algn="ctr">
              <a:spcAft>
                <a:spcPts val="0"/>
              </a:spcAft>
              <a:buNone/>
            </a:pPr>
            <a:r>
              <a:rPr lang="en-GB" sz="3600" b="1" dirty="0" smtClean="0">
                <a:solidFill>
                  <a:srgbClr val="181716"/>
                </a:solidFill>
                <a:latin typeface="Roboto Condensed" panose="02000000000000000000" pitchFamily="2" charset="0"/>
                <a:ea typeface="Roboto Condensed" panose="02000000000000000000" pitchFamily="2" charset="0"/>
              </a:rPr>
              <a:t>Internal evaluation</a:t>
            </a:r>
            <a:r>
              <a:rPr lang="et-EE" sz="3600" b="1" dirty="0">
                <a:solidFill>
                  <a:srgbClr val="181716"/>
                </a:solidFill>
                <a:latin typeface="Roboto Condensed" panose="02000000000000000000" pitchFamily="2" charset="0"/>
                <a:ea typeface="Roboto Condensed" panose="02000000000000000000" pitchFamily="2" charset="0"/>
              </a:rPr>
              <a:t> </a:t>
            </a:r>
            <a:r>
              <a:rPr lang="et-EE" sz="3600" b="1" dirty="0" smtClean="0">
                <a:solidFill>
                  <a:srgbClr val="181716"/>
                </a:solidFill>
                <a:latin typeface="Roboto Condensed" panose="02000000000000000000" pitchFamily="2" charset="0"/>
                <a:ea typeface="Roboto Condensed" panose="02000000000000000000" pitchFamily="2" charset="0"/>
              </a:rPr>
              <a:t>&lt; </a:t>
            </a:r>
            <a:r>
              <a:rPr lang="en-GB" sz="3600" b="1" dirty="0" smtClean="0">
                <a:solidFill>
                  <a:srgbClr val="181716"/>
                </a:solidFill>
                <a:latin typeface="Roboto Condensed" panose="02000000000000000000" pitchFamily="2" charset="0"/>
                <a:ea typeface="Roboto Condensed" panose="02000000000000000000" pitchFamily="2" charset="0"/>
              </a:rPr>
              <a:t>inspection</a:t>
            </a:r>
            <a:endParaRPr lang="en-GB" sz="3600" b="1" dirty="0">
              <a:solidFill>
                <a:srgbClr val="181716"/>
              </a:solidFill>
              <a:latin typeface="Roboto Condensed" panose="02000000000000000000" pitchFamily="2" charset="0"/>
              <a:ea typeface="Roboto Condensed" panose="02000000000000000000" pitchFamily="2" charset="0"/>
            </a:endParaRPr>
          </a:p>
        </p:txBody>
      </p:sp>
      <p:pic>
        <p:nvPicPr>
          <p:cNvPr id="4" name="Picture 3"/>
          <p:cNvPicPr>
            <a:picLocks noChangeAspect="1"/>
          </p:cNvPicPr>
          <p:nvPr/>
        </p:nvPicPr>
        <p:blipFill>
          <a:blip r:embed="rId3" cstate="print"/>
          <a:srcRect/>
          <a:stretch>
            <a:fillRect/>
          </a:stretch>
        </p:blipFill>
        <p:spPr>
          <a:xfrm>
            <a:off x="8244001" y="0"/>
            <a:ext cx="431029" cy="6839995"/>
          </a:xfrm>
          <a:prstGeom prst="rect">
            <a:avLst/>
          </a:prstGeom>
          <a:noFill/>
          <a:ln>
            <a:noFill/>
          </a:ln>
        </p:spPr>
      </p:pic>
      <p:sp>
        <p:nvSpPr>
          <p:cNvPr id="6" name="Text Placeholder 1"/>
          <p:cNvSpPr txBox="1">
            <a:spLocks/>
          </p:cNvSpPr>
          <p:nvPr/>
        </p:nvSpPr>
        <p:spPr>
          <a:xfrm>
            <a:off x="233997" y="1260029"/>
            <a:ext cx="7740003" cy="984885"/>
          </a:xfrm>
          <a:prstGeom prst="rect">
            <a:avLst/>
          </a:prstGeom>
          <a:noFill/>
          <a:ln>
            <a:noFill/>
          </a:ln>
        </p:spPr>
        <p:txBody>
          <a:bodyPr vert="horz" wrap="square" lIns="0" tIns="0" rIns="0" bIns="0" anchor="t" anchorCtr="0" compatLnSpc="1">
            <a:spAutoFit/>
          </a:bodyPr>
          <a:lstStyle>
            <a:lvl1pPr marL="431999" marR="0" lvl="0" indent="-323999" defTabSz="914400" rtl="0" fontAlgn="auto" hangingPunct="0">
              <a:lnSpc>
                <a:spcPct val="100000"/>
              </a:lnSpc>
              <a:spcBef>
                <a:spcPts val="0"/>
              </a:spcBef>
              <a:spcAft>
                <a:spcPts val="1410"/>
              </a:spcAft>
              <a:buSzPct val="45000"/>
              <a:buFont typeface="StarSymbol"/>
              <a:buChar char="●"/>
              <a:tabLst/>
              <a:defRPr lang="en-US" sz="3200" b="0" i="0" u="none" strike="noStrike" kern="1200" cap="none" spc="0" baseline="0">
                <a:solidFill>
                  <a:srgbClr val="000000"/>
                </a:solidFill>
                <a:uFillTx/>
                <a:latin typeface="Roboto Condensed" pitchFamily="2"/>
                <a:ea typeface="Microsoft YaHei" pitchFamily="2"/>
                <a:cs typeface="Mangal" pitchFamily="2"/>
              </a:defRPr>
            </a:lvl1pPr>
            <a:lvl2pPr marL="863998" marR="0" lvl="1" indent="-323999" defTabSz="914400" rtl="0" fontAlgn="auto" hangingPunct="1">
              <a:lnSpc>
                <a:spcPct val="100000"/>
              </a:lnSpc>
              <a:spcBef>
                <a:spcPts val="0"/>
              </a:spcBef>
              <a:spcAft>
                <a:spcPts val="1135"/>
              </a:spcAft>
              <a:buSzPct val="75000"/>
              <a:buFont typeface="StarSymbol"/>
              <a:buChar char="–"/>
              <a:tabLst/>
              <a:defRPr lang="en-US" sz="2800" b="0" i="0" u="none" strike="noStrike" kern="1200" cap="none" spc="0" baseline="0">
                <a:solidFill>
                  <a:srgbClr val="000000"/>
                </a:solidFill>
                <a:uFillTx/>
                <a:latin typeface="Roboto Condensed" pitchFamily="2"/>
                <a:ea typeface="Microsoft YaHei" pitchFamily="2"/>
                <a:cs typeface="Mangal" pitchFamily="2"/>
              </a:defRPr>
            </a:lvl2pPr>
            <a:lvl3pPr marL="1295997" marR="0" lvl="2" indent="-287999" defTabSz="914400" rtl="0" fontAlgn="auto" hangingPunct="1">
              <a:lnSpc>
                <a:spcPct val="100000"/>
              </a:lnSpc>
              <a:spcBef>
                <a:spcPts val="0"/>
              </a:spcBef>
              <a:spcAft>
                <a:spcPts val="850"/>
              </a:spcAft>
              <a:buSzPct val="45000"/>
              <a:buFont typeface="StarSymbol"/>
              <a:buChar char="●"/>
              <a:tabLst/>
              <a:defRPr lang="en-US" sz="2400" b="0" i="0" u="none" strike="noStrike" kern="1200" cap="none" spc="0" baseline="0">
                <a:solidFill>
                  <a:srgbClr val="000000"/>
                </a:solidFill>
                <a:uFillTx/>
                <a:latin typeface="Roboto Condensed" pitchFamily="2"/>
                <a:ea typeface="Microsoft YaHei" pitchFamily="2"/>
                <a:cs typeface="Mangal" pitchFamily="2"/>
              </a:defRPr>
            </a:lvl3pPr>
            <a:lvl4pPr marL="1727996" marR="0" lvl="3" indent="-215999" defTabSz="914400" rtl="0" fontAlgn="auto" hangingPunct="1">
              <a:lnSpc>
                <a:spcPct val="100000"/>
              </a:lnSpc>
              <a:spcBef>
                <a:spcPts val="0"/>
              </a:spcBef>
              <a:spcAft>
                <a:spcPts val="565"/>
              </a:spcAft>
              <a:buSzPct val="75000"/>
              <a:buFont typeface="StarSymbol"/>
              <a:buChar char="–"/>
              <a:tabLst/>
              <a:defRPr lang="en-US" sz="2000" b="0" i="0" u="none" strike="noStrike" kern="1200" cap="none" spc="0" baseline="0">
                <a:solidFill>
                  <a:srgbClr val="000000"/>
                </a:solidFill>
                <a:uFillTx/>
                <a:latin typeface="Roboto Condensed" pitchFamily="2"/>
                <a:ea typeface="Microsoft YaHei" pitchFamily="2"/>
                <a:cs typeface="Mangal" pitchFamily="2"/>
              </a:defRPr>
            </a:lvl4pPr>
            <a:lvl5pPr marL="2159995" marR="0" lvl="4" indent="-215999" defTabSz="914400" rtl="0" fontAlgn="auto" hangingPunct="1">
              <a:lnSpc>
                <a:spcPct val="100000"/>
              </a:lnSpc>
              <a:spcBef>
                <a:spcPts val="0"/>
              </a:spcBef>
              <a:spcAft>
                <a:spcPts val="285"/>
              </a:spcAft>
              <a:buSzPct val="45000"/>
              <a:buFont typeface="StarSymbol"/>
              <a:buChar char="●"/>
              <a:tabLst/>
              <a:defRPr lang="en-US" sz="2000" b="0" i="0" u="none" strike="noStrike" kern="1200" cap="none" spc="0" baseline="0">
                <a:solidFill>
                  <a:srgbClr val="000000"/>
                </a:solidFill>
                <a:uFillTx/>
                <a:latin typeface="Roboto Condensed" pitchFamily="2"/>
                <a:ea typeface="Microsoft YaHei" pitchFamily="2"/>
                <a:cs typeface="Mangal" pitchFamily="2"/>
              </a:defRPr>
            </a:lvl5pPr>
          </a:lstStyle>
          <a:p>
            <a:pPr>
              <a:spcAft>
                <a:spcPts val="0"/>
              </a:spcAft>
              <a:buFont typeface="Wingdings" panose="05000000000000000000" pitchFamily="2" charset="2"/>
              <a:buChar char="v"/>
            </a:pPr>
            <a:endParaRPr lang="en-US" dirty="0" smtClean="0">
              <a:solidFill>
                <a:srgbClr val="181716"/>
              </a:solidFill>
              <a:latin typeface="RobotoCondensed-Regular" pitchFamily="32"/>
            </a:endParaRPr>
          </a:p>
          <a:p>
            <a:pPr>
              <a:spcAft>
                <a:spcPts val="0"/>
              </a:spcAft>
              <a:buFont typeface="StarSymbol"/>
              <a:buNone/>
            </a:pPr>
            <a:endParaRPr lang="en-US" dirty="0">
              <a:solidFill>
                <a:srgbClr val="181716"/>
              </a:solidFill>
              <a:latin typeface="RobotoCondensed-Regular" pitchFamily="32"/>
            </a:endParaRPr>
          </a:p>
        </p:txBody>
      </p:sp>
      <p:sp>
        <p:nvSpPr>
          <p:cNvPr id="3" name="Ovaal 2"/>
          <p:cNvSpPr/>
          <p:nvPr/>
        </p:nvSpPr>
        <p:spPr>
          <a:xfrm>
            <a:off x="755352" y="1693841"/>
            <a:ext cx="3374773" cy="1973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latin typeface="Cambria" panose="02040503050406030204" pitchFamily="18" charset="0"/>
              </a:rPr>
              <a:t>Internal evaluation</a:t>
            </a:r>
            <a:endParaRPr lang="en-GB" sz="3200" dirty="0">
              <a:latin typeface="Cambria" panose="02040503050406030204" pitchFamily="18" charset="0"/>
            </a:endParaRPr>
          </a:p>
        </p:txBody>
      </p:sp>
      <p:sp>
        <p:nvSpPr>
          <p:cNvPr id="8" name="Ovaal 7"/>
          <p:cNvSpPr/>
          <p:nvPr/>
        </p:nvSpPr>
        <p:spPr>
          <a:xfrm>
            <a:off x="4903034" y="1842694"/>
            <a:ext cx="3340966" cy="16870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Cambria" panose="02040503050406030204" pitchFamily="18" charset="0"/>
              </a:rPr>
              <a:t>Development plan</a:t>
            </a:r>
            <a:endParaRPr lang="en-GB" sz="2800" dirty="0">
              <a:latin typeface="Cambria" panose="02040503050406030204" pitchFamily="18" charset="0"/>
            </a:endParaRPr>
          </a:p>
        </p:txBody>
      </p:sp>
      <p:sp>
        <p:nvSpPr>
          <p:cNvPr id="9" name="Ovaal 8"/>
          <p:cNvSpPr/>
          <p:nvPr/>
        </p:nvSpPr>
        <p:spPr>
          <a:xfrm>
            <a:off x="2915593" y="3667167"/>
            <a:ext cx="3816424" cy="23453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latin typeface="Cambria" panose="02040503050406030204" pitchFamily="18" charset="0"/>
              </a:rPr>
              <a:t>Inspection</a:t>
            </a:r>
            <a:endParaRPr lang="en-GB" sz="3200" dirty="0">
              <a:latin typeface="Cambria" panose="02040503050406030204" pitchFamily="18" charset="0"/>
            </a:endParaRPr>
          </a:p>
        </p:txBody>
      </p:sp>
      <p:sp>
        <p:nvSpPr>
          <p:cNvPr id="5" name="Paremnool 4"/>
          <p:cNvSpPr/>
          <p:nvPr/>
        </p:nvSpPr>
        <p:spPr>
          <a:xfrm>
            <a:off x="4007015" y="2402156"/>
            <a:ext cx="978408" cy="484632"/>
          </a:xfrm>
          <a:prstGeom prst="rightArrow">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t-EE"/>
          </a:p>
        </p:txBody>
      </p:sp>
      <p:sp>
        <p:nvSpPr>
          <p:cNvPr id="10" name="Ülesnool 9"/>
          <p:cNvSpPr/>
          <p:nvPr/>
        </p:nvSpPr>
        <p:spPr>
          <a:xfrm>
            <a:off x="3506746" y="3040547"/>
            <a:ext cx="484632" cy="978408"/>
          </a:xfrm>
          <a:prstGeom prst="upArrow">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t-EE"/>
          </a:p>
        </p:txBody>
      </p:sp>
      <p:sp>
        <p:nvSpPr>
          <p:cNvPr id="11" name="Ülesnool 10"/>
          <p:cNvSpPr/>
          <p:nvPr/>
        </p:nvSpPr>
        <p:spPr>
          <a:xfrm>
            <a:off x="5567430" y="3093226"/>
            <a:ext cx="484632" cy="978408"/>
          </a:xfrm>
          <a:prstGeom prst="upArrow">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t-EE"/>
          </a:p>
        </p:txBody>
      </p:sp>
    </p:spTree>
    <p:extLst>
      <p:ext uri="{BB962C8B-B14F-4D97-AF65-F5344CB8AC3E}">
        <p14:creationId xmlns:p14="http://schemas.microsoft.com/office/powerpoint/2010/main" val="1178096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1332879" y="263730"/>
            <a:ext cx="7740003" cy="553998"/>
          </a:xfrm>
        </p:spPr>
        <p:txBody>
          <a:bodyPr wrap="square">
            <a:spAutoFit/>
          </a:bodyPr>
          <a:lstStyle/>
          <a:p>
            <a:pPr lvl="0" algn="ctr">
              <a:spcAft>
                <a:spcPts val="0"/>
              </a:spcAft>
              <a:buNone/>
            </a:pPr>
            <a:r>
              <a:rPr lang="en-GB" sz="3600" b="1" dirty="0" smtClean="0">
                <a:solidFill>
                  <a:srgbClr val="181716"/>
                </a:solidFill>
                <a:latin typeface="Roboto Condensed" panose="02000000000000000000" pitchFamily="2" charset="0"/>
                <a:ea typeface="Roboto Condensed" panose="02000000000000000000" pitchFamily="2" charset="0"/>
              </a:rPr>
              <a:t>Internal evaluation</a:t>
            </a:r>
            <a:r>
              <a:rPr lang="et-EE" sz="3600" b="1" dirty="0" smtClean="0">
                <a:solidFill>
                  <a:srgbClr val="181716"/>
                </a:solidFill>
                <a:latin typeface="Roboto Condensed" panose="02000000000000000000" pitchFamily="2" charset="0"/>
                <a:ea typeface="Roboto Condensed" panose="02000000000000000000" pitchFamily="2" charset="0"/>
              </a:rPr>
              <a:t> </a:t>
            </a:r>
            <a:endParaRPr lang="en-GB" sz="3600" b="1" dirty="0">
              <a:solidFill>
                <a:srgbClr val="181716"/>
              </a:solidFill>
              <a:latin typeface="Roboto Condensed" panose="02000000000000000000" pitchFamily="2" charset="0"/>
              <a:ea typeface="Roboto Condensed" panose="02000000000000000000" pitchFamily="2" charset="0"/>
            </a:endParaRPr>
          </a:p>
        </p:txBody>
      </p:sp>
      <p:pic>
        <p:nvPicPr>
          <p:cNvPr id="4" name="Picture 3"/>
          <p:cNvPicPr>
            <a:picLocks noChangeAspect="1"/>
          </p:cNvPicPr>
          <p:nvPr/>
        </p:nvPicPr>
        <p:blipFill>
          <a:blip r:embed="rId3" cstate="print"/>
          <a:srcRect/>
          <a:stretch>
            <a:fillRect/>
          </a:stretch>
        </p:blipFill>
        <p:spPr>
          <a:xfrm>
            <a:off x="8244001" y="0"/>
            <a:ext cx="431029" cy="6839995"/>
          </a:xfrm>
          <a:prstGeom prst="rect">
            <a:avLst/>
          </a:prstGeom>
          <a:noFill/>
          <a:ln>
            <a:noFill/>
          </a:ln>
        </p:spPr>
      </p:pic>
      <p:sp>
        <p:nvSpPr>
          <p:cNvPr id="6" name="Text Placeholder 1"/>
          <p:cNvSpPr txBox="1">
            <a:spLocks/>
          </p:cNvSpPr>
          <p:nvPr/>
        </p:nvSpPr>
        <p:spPr>
          <a:xfrm>
            <a:off x="233997" y="1260029"/>
            <a:ext cx="7740003" cy="984885"/>
          </a:xfrm>
          <a:prstGeom prst="rect">
            <a:avLst/>
          </a:prstGeom>
          <a:noFill/>
          <a:ln>
            <a:noFill/>
          </a:ln>
        </p:spPr>
        <p:txBody>
          <a:bodyPr vert="horz" wrap="square" lIns="0" tIns="0" rIns="0" bIns="0" anchor="t" anchorCtr="0" compatLnSpc="1">
            <a:spAutoFit/>
          </a:bodyPr>
          <a:lstStyle>
            <a:lvl1pPr marL="431999" marR="0" lvl="0" indent="-323999" defTabSz="914400" rtl="0" fontAlgn="auto" hangingPunct="0">
              <a:lnSpc>
                <a:spcPct val="100000"/>
              </a:lnSpc>
              <a:spcBef>
                <a:spcPts val="0"/>
              </a:spcBef>
              <a:spcAft>
                <a:spcPts val="1410"/>
              </a:spcAft>
              <a:buSzPct val="45000"/>
              <a:buFont typeface="StarSymbol"/>
              <a:buChar char="●"/>
              <a:tabLst/>
              <a:defRPr lang="en-US" sz="3200" b="0" i="0" u="none" strike="noStrike" kern="1200" cap="none" spc="0" baseline="0">
                <a:solidFill>
                  <a:srgbClr val="000000"/>
                </a:solidFill>
                <a:uFillTx/>
                <a:latin typeface="Roboto Condensed" pitchFamily="2"/>
                <a:ea typeface="Microsoft YaHei" pitchFamily="2"/>
                <a:cs typeface="Mangal" pitchFamily="2"/>
              </a:defRPr>
            </a:lvl1pPr>
            <a:lvl2pPr marL="863998" marR="0" lvl="1" indent="-323999" defTabSz="914400" rtl="0" fontAlgn="auto" hangingPunct="1">
              <a:lnSpc>
                <a:spcPct val="100000"/>
              </a:lnSpc>
              <a:spcBef>
                <a:spcPts val="0"/>
              </a:spcBef>
              <a:spcAft>
                <a:spcPts val="1135"/>
              </a:spcAft>
              <a:buSzPct val="75000"/>
              <a:buFont typeface="StarSymbol"/>
              <a:buChar char="–"/>
              <a:tabLst/>
              <a:defRPr lang="en-US" sz="2800" b="0" i="0" u="none" strike="noStrike" kern="1200" cap="none" spc="0" baseline="0">
                <a:solidFill>
                  <a:srgbClr val="000000"/>
                </a:solidFill>
                <a:uFillTx/>
                <a:latin typeface="Roboto Condensed" pitchFamily="2"/>
                <a:ea typeface="Microsoft YaHei" pitchFamily="2"/>
                <a:cs typeface="Mangal" pitchFamily="2"/>
              </a:defRPr>
            </a:lvl2pPr>
            <a:lvl3pPr marL="1295997" marR="0" lvl="2" indent="-287999" defTabSz="914400" rtl="0" fontAlgn="auto" hangingPunct="1">
              <a:lnSpc>
                <a:spcPct val="100000"/>
              </a:lnSpc>
              <a:spcBef>
                <a:spcPts val="0"/>
              </a:spcBef>
              <a:spcAft>
                <a:spcPts val="850"/>
              </a:spcAft>
              <a:buSzPct val="45000"/>
              <a:buFont typeface="StarSymbol"/>
              <a:buChar char="●"/>
              <a:tabLst/>
              <a:defRPr lang="en-US" sz="2400" b="0" i="0" u="none" strike="noStrike" kern="1200" cap="none" spc="0" baseline="0">
                <a:solidFill>
                  <a:srgbClr val="000000"/>
                </a:solidFill>
                <a:uFillTx/>
                <a:latin typeface="Roboto Condensed" pitchFamily="2"/>
                <a:ea typeface="Microsoft YaHei" pitchFamily="2"/>
                <a:cs typeface="Mangal" pitchFamily="2"/>
              </a:defRPr>
            </a:lvl3pPr>
            <a:lvl4pPr marL="1727996" marR="0" lvl="3" indent="-215999" defTabSz="914400" rtl="0" fontAlgn="auto" hangingPunct="1">
              <a:lnSpc>
                <a:spcPct val="100000"/>
              </a:lnSpc>
              <a:spcBef>
                <a:spcPts val="0"/>
              </a:spcBef>
              <a:spcAft>
                <a:spcPts val="565"/>
              </a:spcAft>
              <a:buSzPct val="75000"/>
              <a:buFont typeface="StarSymbol"/>
              <a:buChar char="–"/>
              <a:tabLst/>
              <a:defRPr lang="en-US" sz="2000" b="0" i="0" u="none" strike="noStrike" kern="1200" cap="none" spc="0" baseline="0">
                <a:solidFill>
                  <a:srgbClr val="000000"/>
                </a:solidFill>
                <a:uFillTx/>
                <a:latin typeface="Roboto Condensed" pitchFamily="2"/>
                <a:ea typeface="Microsoft YaHei" pitchFamily="2"/>
                <a:cs typeface="Mangal" pitchFamily="2"/>
              </a:defRPr>
            </a:lvl4pPr>
            <a:lvl5pPr marL="2159995" marR="0" lvl="4" indent="-215999" defTabSz="914400" rtl="0" fontAlgn="auto" hangingPunct="1">
              <a:lnSpc>
                <a:spcPct val="100000"/>
              </a:lnSpc>
              <a:spcBef>
                <a:spcPts val="0"/>
              </a:spcBef>
              <a:spcAft>
                <a:spcPts val="285"/>
              </a:spcAft>
              <a:buSzPct val="45000"/>
              <a:buFont typeface="StarSymbol"/>
              <a:buChar char="●"/>
              <a:tabLst/>
              <a:defRPr lang="en-US" sz="2000" b="0" i="0" u="none" strike="noStrike" kern="1200" cap="none" spc="0" baseline="0">
                <a:solidFill>
                  <a:srgbClr val="000000"/>
                </a:solidFill>
                <a:uFillTx/>
                <a:latin typeface="Roboto Condensed" pitchFamily="2"/>
                <a:ea typeface="Microsoft YaHei" pitchFamily="2"/>
                <a:cs typeface="Mangal" pitchFamily="2"/>
              </a:defRPr>
            </a:lvl5pPr>
          </a:lstStyle>
          <a:p>
            <a:pPr>
              <a:spcAft>
                <a:spcPts val="0"/>
              </a:spcAft>
              <a:buFont typeface="Wingdings" panose="05000000000000000000" pitchFamily="2" charset="2"/>
              <a:buChar char="v"/>
            </a:pPr>
            <a:endParaRPr lang="en-US" dirty="0" smtClean="0">
              <a:solidFill>
                <a:srgbClr val="181716"/>
              </a:solidFill>
              <a:latin typeface="RobotoCondensed-Regular" pitchFamily="32"/>
            </a:endParaRPr>
          </a:p>
          <a:p>
            <a:pPr>
              <a:spcAft>
                <a:spcPts val="0"/>
              </a:spcAft>
              <a:buFont typeface="StarSymbol"/>
              <a:buNone/>
            </a:pPr>
            <a:endParaRPr lang="en-US" dirty="0">
              <a:solidFill>
                <a:srgbClr val="181716"/>
              </a:solidFill>
              <a:latin typeface="RobotoCondensed-Regular" pitchFamily="32"/>
            </a:endParaRPr>
          </a:p>
        </p:txBody>
      </p:sp>
      <p:sp>
        <p:nvSpPr>
          <p:cNvPr id="7" name="Text Placeholder 1"/>
          <p:cNvSpPr txBox="1">
            <a:spLocks/>
          </p:cNvSpPr>
          <p:nvPr/>
        </p:nvSpPr>
        <p:spPr>
          <a:xfrm>
            <a:off x="266405" y="1603213"/>
            <a:ext cx="7740003" cy="4431983"/>
          </a:xfrm>
          <a:prstGeom prst="rect">
            <a:avLst/>
          </a:prstGeom>
          <a:noFill/>
          <a:ln>
            <a:noFill/>
          </a:ln>
        </p:spPr>
        <p:txBody>
          <a:bodyPr vert="horz" wrap="square" lIns="0" tIns="0" rIns="0" bIns="0" anchor="t" anchorCtr="0" compatLnSpc="1">
            <a:spAutoFit/>
          </a:bodyPr>
          <a:lstStyle>
            <a:lvl1pPr marL="431999" marR="0" lvl="0" indent="-323999" defTabSz="914400" rtl="0" fontAlgn="auto" hangingPunct="0">
              <a:lnSpc>
                <a:spcPct val="100000"/>
              </a:lnSpc>
              <a:spcBef>
                <a:spcPts val="0"/>
              </a:spcBef>
              <a:spcAft>
                <a:spcPts val="1410"/>
              </a:spcAft>
              <a:buSzPct val="45000"/>
              <a:buFont typeface="StarSymbol"/>
              <a:buChar char="●"/>
              <a:tabLst/>
              <a:defRPr lang="en-US" sz="3200" b="0" i="0" u="none" strike="noStrike" kern="1200" cap="none" spc="0" baseline="0">
                <a:solidFill>
                  <a:srgbClr val="000000"/>
                </a:solidFill>
                <a:uFillTx/>
                <a:latin typeface="Roboto Condensed" pitchFamily="2"/>
                <a:ea typeface="Microsoft YaHei" pitchFamily="2"/>
                <a:cs typeface="Mangal" pitchFamily="2"/>
              </a:defRPr>
            </a:lvl1pPr>
            <a:lvl2pPr marL="863998" marR="0" lvl="1" indent="-323999" defTabSz="914400" rtl="0" fontAlgn="auto" hangingPunct="1">
              <a:lnSpc>
                <a:spcPct val="100000"/>
              </a:lnSpc>
              <a:spcBef>
                <a:spcPts val="0"/>
              </a:spcBef>
              <a:spcAft>
                <a:spcPts val="1135"/>
              </a:spcAft>
              <a:buSzPct val="75000"/>
              <a:buFont typeface="StarSymbol"/>
              <a:buChar char="–"/>
              <a:tabLst/>
              <a:defRPr lang="en-US" sz="2800" b="0" i="0" u="none" strike="noStrike" kern="1200" cap="none" spc="0" baseline="0">
                <a:solidFill>
                  <a:srgbClr val="000000"/>
                </a:solidFill>
                <a:uFillTx/>
                <a:latin typeface="Roboto Condensed" pitchFamily="2"/>
                <a:ea typeface="Microsoft YaHei" pitchFamily="2"/>
                <a:cs typeface="Mangal" pitchFamily="2"/>
              </a:defRPr>
            </a:lvl2pPr>
            <a:lvl3pPr marL="1295997" marR="0" lvl="2" indent="-287999" defTabSz="914400" rtl="0" fontAlgn="auto" hangingPunct="1">
              <a:lnSpc>
                <a:spcPct val="100000"/>
              </a:lnSpc>
              <a:spcBef>
                <a:spcPts val="0"/>
              </a:spcBef>
              <a:spcAft>
                <a:spcPts val="850"/>
              </a:spcAft>
              <a:buSzPct val="45000"/>
              <a:buFont typeface="StarSymbol"/>
              <a:buChar char="●"/>
              <a:tabLst/>
              <a:defRPr lang="en-US" sz="2400" b="0" i="0" u="none" strike="noStrike" kern="1200" cap="none" spc="0" baseline="0">
                <a:solidFill>
                  <a:srgbClr val="000000"/>
                </a:solidFill>
                <a:uFillTx/>
                <a:latin typeface="Roboto Condensed" pitchFamily="2"/>
                <a:ea typeface="Microsoft YaHei" pitchFamily="2"/>
                <a:cs typeface="Mangal" pitchFamily="2"/>
              </a:defRPr>
            </a:lvl3pPr>
            <a:lvl4pPr marL="1727996" marR="0" lvl="3" indent="-215999" defTabSz="914400" rtl="0" fontAlgn="auto" hangingPunct="1">
              <a:lnSpc>
                <a:spcPct val="100000"/>
              </a:lnSpc>
              <a:spcBef>
                <a:spcPts val="0"/>
              </a:spcBef>
              <a:spcAft>
                <a:spcPts val="565"/>
              </a:spcAft>
              <a:buSzPct val="75000"/>
              <a:buFont typeface="StarSymbol"/>
              <a:buChar char="–"/>
              <a:tabLst/>
              <a:defRPr lang="en-US" sz="2000" b="0" i="0" u="none" strike="noStrike" kern="1200" cap="none" spc="0" baseline="0">
                <a:solidFill>
                  <a:srgbClr val="000000"/>
                </a:solidFill>
                <a:uFillTx/>
                <a:latin typeface="Roboto Condensed" pitchFamily="2"/>
                <a:ea typeface="Microsoft YaHei" pitchFamily="2"/>
                <a:cs typeface="Mangal" pitchFamily="2"/>
              </a:defRPr>
            </a:lvl4pPr>
            <a:lvl5pPr marL="2159995" marR="0" lvl="4" indent="-215999" defTabSz="914400" rtl="0" fontAlgn="auto" hangingPunct="1">
              <a:lnSpc>
                <a:spcPct val="100000"/>
              </a:lnSpc>
              <a:spcBef>
                <a:spcPts val="0"/>
              </a:spcBef>
              <a:spcAft>
                <a:spcPts val="285"/>
              </a:spcAft>
              <a:buSzPct val="45000"/>
              <a:buFont typeface="StarSymbol"/>
              <a:buChar char="●"/>
              <a:tabLst/>
              <a:defRPr lang="en-US" sz="2000" b="0" i="0" u="none" strike="noStrike" kern="1200" cap="none" spc="0" baseline="0">
                <a:solidFill>
                  <a:srgbClr val="000000"/>
                </a:solidFill>
                <a:uFillTx/>
                <a:latin typeface="Roboto Condensed" pitchFamily="2"/>
                <a:ea typeface="Microsoft YaHei" pitchFamily="2"/>
                <a:cs typeface="Mangal" pitchFamily="2"/>
              </a:defRPr>
            </a:lvl5pPr>
          </a:lstStyle>
          <a:p>
            <a:pPr>
              <a:spcAft>
                <a:spcPts val="0"/>
              </a:spcAft>
              <a:buFont typeface="Wingdings" panose="05000000000000000000" pitchFamily="2" charset="2"/>
              <a:buChar char="v"/>
            </a:pPr>
            <a:r>
              <a:rPr lang="en-GB" dirty="0" smtClean="0">
                <a:latin typeface="Roboto Condensed" panose="02000000000000000000"/>
              </a:rPr>
              <a:t>The methods for carrying out internal evaluation are chosen by the educational institution.</a:t>
            </a:r>
            <a:endParaRPr lang="et-EE" dirty="0" smtClean="0">
              <a:latin typeface="Arial Narrow" panose="020B0606020202030204" pitchFamily="34" charset="0"/>
            </a:endParaRPr>
          </a:p>
          <a:p>
            <a:pPr>
              <a:spcAft>
                <a:spcPts val="0"/>
              </a:spcAft>
              <a:buFont typeface="Wingdings" panose="05000000000000000000" pitchFamily="2" charset="2"/>
              <a:buChar char="v"/>
            </a:pPr>
            <a:r>
              <a:rPr lang="en-US" dirty="0">
                <a:latin typeface="Roboto Condensed" panose="02000000000000000000"/>
              </a:rPr>
              <a:t>The management </a:t>
            </a:r>
            <a:r>
              <a:rPr lang="en-US" dirty="0" smtClean="0">
                <a:latin typeface="Roboto Condensed" panose="02000000000000000000"/>
              </a:rPr>
              <a:t>is </a:t>
            </a:r>
            <a:r>
              <a:rPr lang="en-US" dirty="0">
                <a:latin typeface="Roboto Condensed" panose="02000000000000000000"/>
              </a:rPr>
              <a:t>responsible for carrying out internal evaluations</a:t>
            </a:r>
            <a:r>
              <a:rPr lang="en-US" dirty="0" smtClean="0">
                <a:latin typeface="Roboto Condensed" panose="02000000000000000000"/>
              </a:rPr>
              <a:t>.</a:t>
            </a:r>
            <a:endParaRPr lang="et-EE" dirty="0" smtClean="0">
              <a:latin typeface="Arial Narrow" panose="020B0606020202030204" pitchFamily="34" charset="0"/>
            </a:endParaRPr>
          </a:p>
          <a:p>
            <a:pPr>
              <a:spcAft>
                <a:spcPts val="0"/>
              </a:spcAft>
              <a:buFont typeface="Wingdings" panose="05000000000000000000" pitchFamily="2" charset="2"/>
              <a:buChar char="v"/>
            </a:pPr>
            <a:r>
              <a:rPr lang="en-US" dirty="0">
                <a:latin typeface="Roboto Condensed" panose="02000000000000000000"/>
              </a:rPr>
              <a:t>The procedure of internal evaluation is imposed </a:t>
            </a:r>
            <a:r>
              <a:rPr lang="en-US" dirty="0" smtClean="0">
                <a:latin typeface="Roboto Condensed" panose="02000000000000000000"/>
              </a:rPr>
              <a:t>by </a:t>
            </a:r>
            <a:r>
              <a:rPr lang="en-US" dirty="0">
                <a:latin typeface="Roboto Condensed" panose="02000000000000000000"/>
              </a:rPr>
              <a:t>the headmaster.</a:t>
            </a:r>
          </a:p>
          <a:p>
            <a:pPr marL="108000" indent="0">
              <a:spcAft>
                <a:spcPts val="0"/>
              </a:spcAft>
              <a:buNone/>
            </a:pPr>
            <a:endParaRPr lang="et-EE" dirty="0">
              <a:latin typeface="Arial Narrow" panose="020B0606020202030204" pitchFamily="34" charset="0"/>
            </a:endParaRPr>
          </a:p>
          <a:p>
            <a:pPr marL="108000" indent="0">
              <a:spcAft>
                <a:spcPts val="0"/>
              </a:spcAft>
              <a:buNone/>
            </a:pPr>
            <a:endParaRPr lang="en-GB" dirty="0">
              <a:solidFill>
                <a:srgbClr val="181716"/>
              </a:solidFill>
              <a:latin typeface="RobotoCondensed-Regular" pitchFamily="32"/>
            </a:endParaRPr>
          </a:p>
        </p:txBody>
      </p:sp>
      <p:pic>
        <p:nvPicPr>
          <p:cNvPr id="9" name="Pilt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1937" y="4579416"/>
            <a:ext cx="2708328" cy="1710783"/>
          </a:xfrm>
          <a:prstGeom prst="rect">
            <a:avLst/>
          </a:prstGeom>
        </p:spPr>
      </p:pic>
      <p:pic>
        <p:nvPicPr>
          <p:cNvPr id="8" name="Picture 2" descr="C:\Users\ivi.tigane\Desktop\s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9805" y="107971"/>
            <a:ext cx="2965225" cy="138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715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173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9">
    <p:bg>
      <p:bgPr>
        <a:solidFill>
          <a:srgbClr val="41B6E6"/>
        </a:solidFill>
        <a:effectLst/>
      </p:bgPr>
    </p:bg>
    <p:spTree>
      <p:nvGrpSpPr>
        <p:cNvPr id="1" name=""/>
        <p:cNvGrpSpPr/>
        <p:nvPr/>
      </p:nvGrpSpPr>
      <p:grpSpPr>
        <a:xfrm>
          <a:off x="0" y="0"/>
          <a:ext cx="0" cy="0"/>
          <a:chOff x="0" y="0"/>
          <a:chExt cx="0" cy="0"/>
        </a:xfrm>
      </p:grpSpPr>
      <p:sp>
        <p:nvSpPr>
          <p:cNvPr id="2" name="Title 2"/>
          <p:cNvSpPr txBox="1">
            <a:spLocks noGrp="1"/>
          </p:cNvSpPr>
          <p:nvPr>
            <p:ph type="title" idx="4294967295"/>
          </p:nvPr>
        </p:nvSpPr>
        <p:spPr>
          <a:xfrm>
            <a:off x="46071" y="1761384"/>
            <a:ext cx="4823964" cy="611998"/>
          </a:xfrm>
        </p:spPr>
        <p:txBody>
          <a:bodyPr anchor="t"/>
          <a:lstStyle/>
          <a:p>
            <a:pPr lvl="0">
              <a:buNone/>
            </a:pPr>
            <a:r>
              <a:rPr lang="et-EE" sz="5400" dirty="0" smtClean="0">
                <a:solidFill>
                  <a:srgbClr val="FFFFFF"/>
                </a:solidFill>
              </a:rPr>
              <a:t/>
            </a:r>
            <a:br>
              <a:rPr lang="et-EE" sz="5400" dirty="0" smtClean="0">
                <a:solidFill>
                  <a:srgbClr val="FFFFFF"/>
                </a:solidFill>
              </a:rPr>
            </a:br>
            <a:r>
              <a:rPr lang="et-EE" sz="5400" dirty="0" smtClean="0">
                <a:solidFill>
                  <a:srgbClr val="FFFFFF"/>
                </a:solidFill>
              </a:rPr>
              <a:t/>
            </a:r>
            <a:br>
              <a:rPr lang="et-EE" sz="5400" dirty="0" smtClean="0">
                <a:solidFill>
                  <a:srgbClr val="FFFFFF"/>
                </a:solidFill>
              </a:rPr>
            </a:br>
            <a:r>
              <a:rPr lang="et-EE" sz="5400" dirty="0" smtClean="0">
                <a:solidFill>
                  <a:srgbClr val="FFFFFF"/>
                </a:solidFill>
              </a:rPr>
              <a:t/>
            </a:r>
            <a:br>
              <a:rPr lang="et-EE" sz="5400" dirty="0" smtClean="0">
                <a:solidFill>
                  <a:srgbClr val="FFFFFF"/>
                </a:solidFill>
              </a:rPr>
            </a:br>
            <a:r>
              <a:rPr lang="et-EE" sz="5400" dirty="0">
                <a:solidFill>
                  <a:srgbClr val="FFFFFF"/>
                </a:solidFill>
              </a:rPr>
              <a:t/>
            </a:r>
            <a:br>
              <a:rPr lang="et-EE" sz="5400" dirty="0">
                <a:solidFill>
                  <a:srgbClr val="FFFFFF"/>
                </a:solidFill>
              </a:rPr>
            </a:br>
            <a:r>
              <a:rPr lang="et-EE" sz="5400" dirty="0" smtClean="0">
                <a:solidFill>
                  <a:srgbClr val="FFFFFF"/>
                </a:solidFill>
              </a:rPr>
              <a:t/>
            </a:r>
            <a:br>
              <a:rPr lang="et-EE" sz="5400" dirty="0" smtClean="0">
                <a:solidFill>
                  <a:srgbClr val="FFFFFF"/>
                </a:solidFill>
              </a:rPr>
            </a:br>
            <a:r>
              <a:rPr lang="et-EE" sz="5400" dirty="0" smtClean="0">
                <a:solidFill>
                  <a:srgbClr val="FFFFFF"/>
                </a:solidFill>
              </a:rPr>
              <a:t>   </a:t>
            </a:r>
            <a:r>
              <a:rPr lang="en-GB" sz="5400" dirty="0" smtClean="0">
                <a:solidFill>
                  <a:srgbClr val="FFFFFF"/>
                </a:solidFill>
              </a:rPr>
              <a:t>Thank you!</a:t>
            </a:r>
            <a:endParaRPr lang="en-GB" sz="5400" dirty="0">
              <a:solidFill>
                <a:srgbClr val="FFFFFF"/>
              </a:solidFill>
            </a:endParaRPr>
          </a:p>
        </p:txBody>
      </p:sp>
      <p:sp>
        <p:nvSpPr>
          <p:cNvPr id="3" name="TextBox 3"/>
          <p:cNvSpPr txBox="1"/>
          <p:nvPr/>
        </p:nvSpPr>
        <p:spPr>
          <a:xfrm>
            <a:off x="1403998" y="3420002"/>
            <a:ext cx="6768180" cy="1717197"/>
          </a:xfrm>
          <a:prstGeom prst="rect">
            <a:avLst/>
          </a:prstGeom>
          <a:noFill/>
          <a:ln>
            <a:noFill/>
          </a:ln>
        </p:spPr>
        <p:txBody>
          <a:bodyPr vert="horz" wrap="square" lIns="0" tIns="0" rIns="0" bIns="0" anchor="t" anchorCtr="0" compatLnSpc="1"/>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t-EE" sz="2000" b="0" i="0" u="none" strike="noStrike" kern="1200" cap="none" spc="0" baseline="0" dirty="0">
              <a:solidFill>
                <a:srgbClr val="FFFFFF"/>
              </a:solidFill>
              <a:uFillTx/>
              <a:latin typeface="Roboto Condensed" pitchFamily="18"/>
              <a:ea typeface="Microsoft YaHei" pitchFamily="2"/>
              <a:cs typeface="Mangal" pitchFamily="2"/>
            </a:endParaRPr>
          </a:p>
        </p:txBody>
      </p:sp>
      <p:sp>
        <p:nvSpPr>
          <p:cNvPr id="4" name="Rectangle 7"/>
          <p:cNvSpPr/>
          <p:nvPr/>
        </p:nvSpPr>
        <p:spPr>
          <a:xfrm>
            <a:off x="0" y="0"/>
            <a:ext cx="9000000" cy="1799996"/>
          </a:xfrm>
          <a:prstGeom prst="rect">
            <a:avLst/>
          </a:prstGeom>
          <a:solidFill>
            <a:srgbClr val="FFFFFF"/>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t-EE" sz="1800" b="0" i="0" u="none" strike="noStrike" kern="1200" cap="none" spc="0" baseline="0">
              <a:solidFill>
                <a:srgbClr val="FFFFFF"/>
              </a:solidFill>
              <a:uFillTx/>
              <a:latin typeface="Calibri"/>
            </a:endParaRPr>
          </a:p>
        </p:txBody>
      </p:sp>
      <p:pic>
        <p:nvPicPr>
          <p:cNvPr id="5"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195" y="216000"/>
            <a:ext cx="3464999" cy="1385999"/>
          </a:xfrm>
          <a:prstGeom prst="rect">
            <a:avLst/>
          </a:prstGeom>
          <a:noFill/>
          <a:ln>
            <a:noFill/>
          </a:ln>
        </p:spPr>
      </p:pic>
      <p:sp>
        <p:nvSpPr>
          <p:cNvPr id="7" name="TextBox 3"/>
          <p:cNvSpPr txBox="1"/>
          <p:nvPr/>
        </p:nvSpPr>
        <p:spPr>
          <a:xfrm>
            <a:off x="1403997" y="3713409"/>
            <a:ext cx="6840189" cy="1717197"/>
          </a:xfrm>
          <a:prstGeom prst="rect">
            <a:avLst/>
          </a:prstGeom>
          <a:noFill/>
          <a:ln>
            <a:noFill/>
          </a:ln>
        </p:spPr>
        <p:txBody>
          <a:bodyPr vert="horz" wrap="square" lIns="0" tIns="0" rIns="0" bIns="0" anchor="t" anchorCtr="0" compatLnSpc="1"/>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t-EE" sz="2000" b="0" i="0" u="none" strike="noStrike" kern="1200" cap="none" spc="0" baseline="0" dirty="0">
              <a:solidFill>
                <a:srgbClr val="FFFFFF"/>
              </a:solidFill>
              <a:uFillTx/>
              <a:latin typeface="Roboto Condensed" pitchFamily="18"/>
              <a:ea typeface="Microsoft YaHei" pitchFamily="2"/>
              <a:cs typeface="Mangal" pitchFamily="2"/>
            </a:endParaRPr>
          </a:p>
        </p:txBody>
      </p:sp>
      <p:pic>
        <p:nvPicPr>
          <p:cNvPr id="8" name="Picture 1" descr="http://www.hm.ee/failid/681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5241" y="2364951"/>
            <a:ext cx="3381375" cy="4076700"/>
          </a:xfrm>
          <a:prstGeom prst="rect">
            <a:avLst/>
          </a:prstGeom>
          <a:noFill/>
          <a:ln w="9525">
            <a:noFill/>
            <a:miter lim="800000"/>
            <a:headEnd/>
            <a:tailEnd/>
          </a:ln>
        </p:spPr>
      </p:pic>
      <p:pic>
        <p:nvPicPr>
          <p:cNvPr id="9" name="Picture 2" descr="C:\Users\ivi.tigane\Desktop\s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8960" y="216000"/>
            <a:ext cx="2965225" cy="1385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395313" y="2053566"/>
            <a:ext cx="8208912" cy="3508653"/>
          </a:xfrm>
          <a:prstGeom prst="rect">
            <a:avLst/>
          </a:prstGeom>
        </p:spPr>
        <p:txBody>
          <a:bodyPr wrap="square">
            <a:spAutoFit/>
          </a:bodyPr>
          <a:lstStyle/>
          <a:p>
            <a:endParaRPr lang="en-GB" altLang="et-EE" sz="2800" b="1" dirty="0" smtClean="0">
              <a:latin typeface="Arial Narrow" panose="020B0606020202030204" pitchFamily="34" charset="0"/>
              <a:ea typeface="ＭＳ Ｐゴシック" panose="020B0600070205080204" pitchFamily="34" charset="-128"/>
              <a:cs typeface="Times New Roman" panose="02020603050405020304" pitchFamily="18" charset="0"/>
            </a:endParaRPr>
          </a:p>
          <a:p>
            <a:pPr marL="457200" indent="-457200">
              <a:buFont typeface="Wingdings" panose="05000000000000000000" pitchFamily="2" charset="2"/>
              <a:buChar char="v"/>
            </a:pPr>
            <a:r>
              <a:rPr lang="en-GB" altLang="et-EE" sz="4400" b="1" dirty="0">
                <a:latin typeface="Roboto Condensed"/>
                <a:ea typeface="ＭＳ Ｐゴシック" panose="020B0600070205080204" pitchFamily="34" charset="-128"/>
                <a:cs typeface="Times New Roman" panose="02020603050405020304" pitchFamily="18" charset="0"/>
              </a:rPr>
              <a:t>Internal </a:t>
            </a:r>
            <a:r>
              <a:rPr lang="en-GB" altLang="et-EE" sz="4400" b="1" dirty="0" smtClean="0">
                <a:latin typeface="Roboto Condensed"/>
                <a:ea typeface="ＭＳ Ｐゴシック" panose="020B0600070205080204" pitchFamily="34" charset="-128"/>
                <a:cs typeface="Times New Roman" panose="02020603050405020304" pitchFamily="18" charset="0"/>
              </a:rPr>
              <a:t>evaluation</a:t>
            </a:r>
            <a:endParaRPr lang="et-EE" altLang="et-EE" sz="4400" b="1" dirty="0" smtClean="0">
              <a:latin typeface="Roboto Condensed"/>
              <a:ea typeface="ＭＳ Ｐゴシック" panose="020B0600070205080204" pitchFamily="34" charset="-128"/>
              <a:cs typeface="Times New Roman" panose="02020603050405020304" pitchFamily="18" charset="0"/>
            </a:endParaRPr>
          </a:p>
          <a:p>
            <a:pPr marL="457200" indent="-457200">
              <a:buFont typeface="Wingdings" panose="05000000000000000000" pitchFamily="2" charset="2"/>
              <a:buChar char="v"/>
            </a:pPr>
            <a:endParaRPr lang="en-GB" altLang="et-EE" sz="4400" b="1" dirty="0">
              <a:latin typeface="Roboto Condensed"/>
              <a:ea typeface="ＭＳ Ｐゴシック" panose="020B0600070205080204" pitchFamily="34" charset="-128"/>
              <a:cs typeface="Times New Roman" panose="02020603050405020304" pitchFamily="18" charset="0"/>
            </a:endParaRPr>
          </a:p>
          <a:p>
            <a:pPr marL="457200" indent="-457200">
              <a:buFont typeface="Wingdings" panose="05000000000000000000" pitchFamily="2" charset="2"/>
              <a:buChar char="v"/>
            </a:pPr>
            <a:r>
              <a:rPr lang="en-GB" altLang="et-EE" sz="4400" b="1" dirty="0" smtClean="0">
                <a:latin typeface="Roboto Condensed"/>
                <a:ea typeface="ＭＳ Ｐゴシック" panose="020B0600070205080204" pitchFamily="34" charset="-128"/>
                <a:cs typeface="Times New Roman" panose="02020603050405020304" pitchFamily="18" charset="0"/>
              </a:rPr>
              <a:t>External evaluation=Inspection</a:t>
            </a:r>
            <a:endParaRPr lang="et-EE" altLang="et-EE" sz="4400" b="1" dirty="0" smtClean="0">
              <a:latin typeface="Roboto Condensed"/>
              <a:ea typeface="ＭＳ Ｐゴシック" panose="020B0600070205080204" pitchFamily="34" charset="-128"/>
              <a:cs typeface="Times New Roman" panose="02020603050405020304" pitchFamily="18" charset="0"/>
            </a:endParaRPr>
          </a:p>
          <a:p>
            <a:pPr marL="457200" indent="-457200">
              <a:buFont typeface="Wingdings" panose="05000000000000000000" pitchFamily="2" charset="2"/>
              <a:buChar char="v"/>
            </a:pPr>
            <a:endParaRPr lang="en-GB" altLang="et-EE" sz="4400" b="1" dirty="0" smtClean="0">
              <a:latin typeface="Roboto Condensed"/>
              <a:ea typeface="ＭＳ Ｐゴシック" panose="020B0600070205080204" pitchFamily="34" charset="-128"/>
              <a:cs typeface="Times New Roman" panose="02020603050405020304" pitchFamily="18" charset="0"/>
            </a:endParaRPr>
          </a:p>
          <a:p>
            <a:endParaRPr lang="et-EE" dirty="0"/>
          </a:p>
        </p:txBody>
      </p:sp>
      <p:pic>
        <p:nvPicPr>
          <p:cNvPr id="5" name="Pil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12" y="177141"/>
            <a:ext cx="3810000" cy="1876425"/>
          </a:xfrm>
          <a:prstGeom prst="rect">
            <a:avLst/>
          </a:prstGeom>
        </p:spPr>
      </p:pic>
      <p:pic>
        <p:nvPicPr>
          <p:cNvPr id="4" name="Picture 2" descr="C:\Users\ivi.tigane\Desktop\s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8960" y="216000"/>
            <a:ext cx="2965225" cy="138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624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stkülik 2"/>
          <p:cNvSpPr/>
          <p:nvPr/>
        </p:nvSpPr>
        <p:spPr>
          <a:xfrm>
            <a:off x="467321" y="1404045"/>
            <a:ext cx="7704855" cy="3272691"/>
          </a:xfrm>
          <a:prstGeom prst="rect">
            <a:avLst/>
          </a:prstGeom>
        </p:spPr>
        <p:txBody>
          <a:bodyPr wrap="square">
            <a:spAutoFit/>
          </a:bodyPr>
          <a:lstStyle/>
          <a:p>
            <a:pPr marL="108000" lvl="0" hangingPunct="0">
              <a:spcAft>
                <a:spcPts val="1410"/>
              </a:spcAft>
              <a:buSzPct val="45000"/>
            </a:pPr>
            <a:endParaRPr lang="et-EE" sz="3200" dirty="0" smtClean="0">
              <a:solidFill>
                <a:srgbClr val="000000"/>
              </a:solidFill>
              <a:latin typeface="Roboto Condensed" pitchFamily="2"/>
              <a:ea typeface="Microsoft YaHei" pitchFamily="2"/>
              <a:cs typeface="Mangal" pitchFamily="2"/>
            </a:endParaRPr>
          </a:p>
          <a:p>
            <a:pPr marL="108000" lvl="0" hangingPunct="0">
              <a:spcAft>
                <a:spcPts val="1410"/>
              </a:spcAft>
              <a:buSzPct val="45000"/>
            </a:pPr>
            <a:r>
              <a:rPr lang="en-US" sz="3200" dirty="0" smtClean="0">
                <a:solidFill>
                  <a:srgbClr val="000000"/>
                </a:solidFill>
                <a:latin typeface="Cambria" panose="02040503050406030204" pitchFamily="18" charset="0"/>
                <a:ea typeface="Microsoft YaHei" pitchFamily="2"/>
                <a:cs typeface="Mangal" pitchFamily="2"/>
              </a:rPr>
              <a:t>Students:  </a:t>
            </a:r>
            <a:r>
              <a:rPr lang="et-EE" sz="3200" dirty="0">
                <a:latin typeface="Cambria" panose="02040503050406030204" pitchFamily="18" charset="0"/>
              </a:rPr>
              <a:t>143 713</a:t>
            </a:r>
            <a:endParaRPr lang="et-EE" sz="3200" dirty="0" smtClean="0">
              <a:solidFill>
                <a:srgbClr val="000000"/>
              </a:solidFill>
              <a:latin typeface="Cambria" panose="02040503050406030204" pitchFamily="18" charset="0"/>
              <a:ea typeface="Microsoft YaHei" pitchFamily="2"/>
              <a:cs typeface="Mangal" pitchFamily="2"/>
            </a:endParaRPr>
          </a:p>
          <a:p>
            <a:pPr marL="108000" lvl="0" hangingPunct="0">
              <a:spcAft>
                <a:spcPts val="1410"/>
              </a:spcAft>
              <a:buSzPct val="45000"/>
            </a:pPr>
            <a:r>
              <a:rPr lang="en-US" sz="3200" dirty="0" smtClean="0">
                <a:solidFill>
                  <a:srgbClr val="000000"/>
                </a:solidFill>
                <a:latin typeface="Cambria" panose="02040503050406030204" pitchFamily="18" charset="0"/>
                <a:ea typeface="Microsoft YaHei" pitchFamily="2"/>
                <a:cs typeface="Mangal" pitchFamily="2"/>
              </a:rPr>
              <a:t>Schools: 53</a:t>
            </a:r>
            <a:r>
              <a:rPr lang="et-EE" sz="3200" dirty="0">
                <a:solidFill>
                  <a:srgbClr val="000000"/>
                </a:solidFill>
                <a:latin typeface="Cambria" panose="02040503050406030204" pitchFamily="18" charset="0"/>
                <a:ea typeface="Microsoft YaHei" pitchFamily="2"/>
                <a:cs typeface="Mangal" pitchFamily="2"/>
              </a:rPr>
              <a:t>5</a:t>
            </a:r>
            <a:r>
              <a:rPr lang="en-US" sz="3200" dirty="0" smtClean="0">
                <a:solidFill>
                  <a:srgbClr val="000000"/>
                </a:solidFill>
                <a:latin typeface="Cambria" panose="02040503050406030204" pitchFamily="18" charset="0"/>
                <a:ea typeface="Microsoft YaHei" pitchFamily="2"/>
                <a:cs typeface="Mangal" pitchFamily="2"/>
              </a:rPr>
              <a:t> &gt; teachers </a:t>
            </a:r>
            <a:r>
              <a:rPr lang="et-EE" sz="3200" dirty="0" smtClean="0">
                <a:latin typeface="Cambria" panose="02040503050406030204" pitchFamily="18" charset="0"/>
              </a:rPr>
              <a:t>14</a:t>
            </a:r>
            <a:r>
              <a:rPr lang="et-EE" sz="3200" dirty="0">
                <a:latin typeface="Cambria" panose="02040503050406030204" pitchFamily="18" charset="0"/>
              </a:rPr>
              <a:t> 581</a:t>
            </a:r>
            <a:endParaRPr lang="en-US" sz="3200" dirty="0" smtClean="0">
              <a:solidFill>
                <a:srgbClr val="000000"/>
              </a:solidFill>
              <a:latin typeface="Cambria" panose="02040503050406030204" pitchFamily="18" charset="0"/>
              <a:ea typeface="Microsoft YaHei" pitchFamily="2"/>
              <a:cs typeface="Mangal" pitchFamily="2"/>
            </a:endParaRPr>
          </a:p>
          <a:p>
            <a:pPr marL="108000" lvl="0" hangingPunct="0">
              <a:spcAft>
                <a:spcPts val="1410"/>
              </a:spcAft>
              <a:buSzPct val="45000"/>
            </a:pPr>
            <a:r>
              <a:rPr lang="en-US" sz="3200" dirty="0" smtClean="0">
                <a:solidFill>
                  <a:srgbClr val="000000"/>
                </a:solidFill>
                <a:latin typeface="Cambria" panose="02040503050406030204" pitchFamily="18" charset="0"/>
                <a:ea typeface="Microsoft YaHei" pitchFamily="2"/>
                <a:cs typeface="Mangal" pitchFamily="2"/>
              </a:rPr>
              <a:t>Nursery schools:  6</a:t>
            </a:r>
            <a:r>
              <a:rPr lang="et-EE" sz="3200" dirty="0" smtClean="0">
                <a:solidFill>
                  <a:srgbClr val="000000"/>
                </a:solidFill>
                <a:latin typeface="Cambria" panose="02040503050406030204" pitchFamily="18" charset="0"/>
                <a:ea typeface="Microsoft YaHei" pitchFamily="2"/>
                <a:cs typeface="Mangal" pitchFamily="2"/>
              </a:rPr>
              <a:t>35</a:t>
            </a:r>
            <a:r>
              <a:rPr lang="en-US" sz="3200" dirty="0" smtClean="0">
                <a:solidFill>
                  <a:srgbClr val="000000"/>
                </a:solidFill>
                <a:latin typeface="Cambria" panose="02040503050406030204" pitchFamily="18" charset="0"/>
                <a:ea typeface="Microsoft YaHei" pitchFamily="2"/>
                <a:cs typeface="Mangal" pitchFamily="2"/>
              </a:rPr>
              <a:t>  &gt; teachers</a:t>
            </a:r>
            <a:r>
              <a:rPr lang="et-EE" sz="3200" dirty="0" smtClean="0">
                <a:solidFill>
                  <a:srgbClr val="000000"/>
                </a:solidFill>
                <a:latin typeface="Cambria" panose="02040503050406030204" pitchFamily="18" charset="0"/>
                <a:ea typeface="Microsoft YaHei" pitchFamily="2"/>
                <a:cs typeface="Mangal" pitchFamily="2"/>
              </a:rPr>
              <a:t> 7927 </a:t>
            </a:r>
            <a:endParaRPr lang="et-EE" sz="3200" dirty="0">
              <a:solidFill>
                <a:srgbClr val="000000"/>
              </a:solidFill>
              <a:latin typeface="Cambria" panose="02040503050406030204" pitchFamily="18" charset="0"/>
              <a:ea typeface="Microsoft YaHei" pitchFamily="2"/>
              <a:cs typeface="Mangal" pitchFamily="2"/>
            </a:endParaRPr>
          </a:p>
          <a:p>
            <a:pPr marL="108000" lvl="0" hangingPunct="0">
              <a:spcAft>
                <a:spcPts val="1410"/>
              </a:spcAft>
              <a:buSzPct val="45000"/>
            </a:pPr>
            <a:endParaRPr lang="en-US" sz="3200" dirty="0" smtClean="0">
              <a:solidFill>
                <a:srgbClr val="000000"/>
              </a:solidFill>
              <a:latin typeface="Roboto Condensed" pitchFamily="2"/>
              <a:ea typeface="Microsoft YaHei" pitchFamily="2"/>
              <a:cs typeface="Mangal" pitchFamily="2"/>
            </a:endParaRPr>
          </a:p>
        </p:txBody>
      </p:sp>
      <p:pic>
        <p:nvPicPr>
          <p:cNvPr id="1026" name="Picture 2" descr="http://publicschools.manchesterct.gov/uploaded/District_Office/Student_Resources/1_School_Related/school.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3276" y="3996333"/>
            <a:ext cx="2519552" cy="2536350"/>
          </a:xfrm>
          <a:prstGeom prst="rect">
            <a:avLst/>
          </a:prstGeom>
          <a:noFill/>
          <a:extLst>
            <a:ext uri="{909E8E84-426E-40DD-AFC4-6F175D3DCCD1}">
              <a14:hiddenFill xmlns:a14="http://schemas.microsoft.com/office/drawing/2010/main">
                <a:solidFill>
                  <a:srgbClr val="FFFFFF"/>
                </a:solidFill>
              </a14:hiddenFill>
            </a:ext>
          </a:extLst>
        </p:spPr>
      </p:pic>
      <p:pic>
        <p:nvPicPr>
          <p:cNvPr id="2" name="Pilt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289" y="0"/>
            <a:ext cx="5152242" cy="1957459"/>
          </a:xfrm>
          <a:prstGeom prst="rect">
            <a:avLst/>
          </a:prstGeom>
        </p:spPr>
      </p:pic>
      <p:pic>
        <p:nvPicPr>
          <p:cNvPr id="6" name="Picture 2" descr="C:\Users\ivi.tigane\Desktop\s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9563" y="285729"/>
            <a:ext cx="2965225" cy="138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46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stkülik 1"/>
          <p:cNvSpPr/>
          <p:nvPr/>
        </p:nvSpPr>
        <p:spPr>
          <a:xfrm>
            <a:off x="467321" y="755973"/>
            <a:ext cx="7848871" cy="5139869"/>
          </a:xfrm>
          <a:prstGeom prst="rect">
            <a:avLst/>
          </a:prstGeom>
        </p:spPr>
        <p:txBody>
          <a:bodyPr wrap="square">
            <a:spAutoFit/>
          </a:bodyPr>
          <a:lstStyle/>
          <a:p>
            <a:r>
              <a:rPr lang="et-EE" sz="4000" b="1" dirty="0">
                <a:latin typeface="Roboto Condensed"/>
              </a:rPr>
              <a:t>A</a:t>
            </a:r>
            <a:r>
              <a:rPr lang="en-US" sz="4000" b="1" dirty="0" smtClean="0">
                <a:latin typeface="Roboto Condensed"/>
              </a:rPr>
              <a:t>bout Estonia</a:t>
            </a:r>
            <a:endParaRPr lang="et-EE" sz="3600" dirty="0">
              <a:latin typeface="Arial Narrow" panose="020B0606020202030204" pitchFamily="34" charset="0"/>
            </a:endParaRPr>
          </a:p>
          <a:p>
            <a:endParaRPr lang="et-EE" sz="3600" dirty="0" smtClean="0">
              <a:latin typeface="Arial Narrow" panose="020B0606020202030204" pitchFamily="34" charset="0"/>
            </a:endParaRPr>
          </a:p>
          <a:p>
            <a:endParaRPr lang="et-EE" sz="3600" dirty="0">
              <a:latin typeface="Arial Narrow" panose="020B0606020202030204" pitchFamily="34" charset="0"/>
            </a:endParaRPr>
          </a:p>
          <a:p>
            <a:endParaRPr lang="et-EE" sz="3600" dirty="0" smtClean="0">
              <a:latin typeface="Arial Narrow" panose="020B0606020202030204" pitchFamily="34" charset="0"/>
            </a:endParaRPr>
          </a:p>
          <a:p>
            <a:endParaRPr lang="et-EE" sz="3600" dirty="0" smtClean="0">
              <a:latin typeface="Arial Narrow" panose="020B0606020202030204" pitchFamily="34" charset="0"/>
            </a:endParaRPr>
          </a:p>
          <a:p>
            <a:endParaRPr lang="et-EE" sz="3600" dirty="0" smtClean="0">
              <a:latin typeface="Arial Narrow" panose="020B0606020202030204" pitchFamily="34" charset="0"/>
            </a:endParaRPr>
          </a:p>
          <a:p>
            <a:pPr marL="571500" indent="-571500">
              <a:buFont typeface="Wingdings" panose="05000000000000000000" pitchFamily="2" charset="2"/>
              <a:buChar char="v"/>
            </a:pPr>
            <a:r>
              <a:rPr lang="en-US" sz="4000" dirty="0" smtClean="0">
                <a:latin typeface="Roboto Condensed"/>
              </a:rPr>
              <a:t>15 counties</a:t>
            </a:r>
            <a:endParaRPr lang="et-EE" sz="4000" dirty="0">
              <a:latin typeface="Roboto Condensed"/>
            </a:endParaRPr>
          </a:p>
          <a:p>
            <a:pPr marL="571500" indent="-571500">
              <a:buFont typeface="Wingdings" panose="05000000000000000000" pitchFamily="2" charset="2"/>
              <a:buChar char="v"/>
            </a:pPr>
            <a:r>
              <a:rPr lang="en-GB" sz="4000" dirty="0" smtClean="0">
                <a:solidFill>
                  <a:srgbClr val="000000"/>
                </a:solidFill>
                <a:latin typeface="Roboto Condensed"/>
                <a:ea typeface="Microsoft YaHei" pitchFamily="2"/>
              </a:rPr>
              <a:t>more than 200 local governments</a:t>
            </a:r>
            <a:endParaRPr lang="et-EE" sz="4000" dirty="0">
              <a:solidFill>
                <a:srgbClr val="000000"/>
              </a:solidFill>
              <a:latin typeface="Roboto Condensed"/>
              <a:ea typeface="Microsoft YaHei" pitchFamily="2"/>
            </a:endParaRPr>
          </a:p>
          <a:p>
            <a:endParaRPr lang="en-US" sz="2800" dirty="0">
              <a:latin typeface="Arial Narrow" panose="020B0606020202030204" pitchFamily="34" charset="0"/>
            </a:endParaRPr>
          </a:p>
        </p:txBody>
      </p:sp>
      <p:pic>
        <p:nvPicPr>
          <p:cNvPr id="4" name="Picture 2" descr="C:\Users\ivi.tigane\Deskto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737" y="1692077"/>
            <a:ext cx="3600399" cy="27594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ivi.tigane\Desktop\s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0967" y="225742"/>
            <a:ext cx="2965225" cy="138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318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stkülik 1"/>
          <p:cNvSpPr/>
          <p:nvPr/>
        </p:nvSpPr>
        <p:spPr>
          <a:xfrm>
            <a:off x="467321" y="755973"/>
            <a:ext cx="7848871" cy="4708981"/>
          </a:xfrm>
          <a:prstGeom prst="rect">
            <a:avLst/>
          </a:prstGeom>
        </p:spPr>
        <p:txBody>
          <a:bodyPr wrap="square">
            <a:spAutoFit/>
          </a:bodyPr>
          <a:lstStyle/>
          <a:p>
            <a:r>
              <a:rPr lang="et-EE" sz="3600" b="1" dirty="0" smtClean="0">
                <a:latin typeface="Cambria" panose="02040503050406030204" pitchFamily="18" charset="0"/>
              </a:rPr>
              <a:t>Reform</a:t>
            </a:r>
          </a:p>
          <a:p>
            <a:endParaRPr lang="et-EE" sz="3600" dirty="0" smtClean="0">
              <a:latin typeface="Arial Narrow" panose="020B0606020202030204" pitchFamily="34" charset="0"/>
            </a:endParaRPr>
          </a:p>
          <a:p>
            <a:r>
              <a:rPr lang="en-GB" sz="4000" dirty="0" smtClean="0">
                <a:solidFill>
                  <a:srgbClr val="000000"/>
                </a:solidFill>
                <a:latin typeface="Roboto Condensed"/>
                <a:ea typeface="Microsoft YaHei" pitchFamily="2"/>
              </a:rPr>
              <a:t>State</a:t>
            </a:r>
            <a:r>
              <a:rPr lang="et-EE" sz="4000" dirty="0" smtClean="0">
                <a:solidFill>
                  <a:srgbClr val="000000"/>
                </a:solidFill>
                <a:latin typeface="Roboto Condensed"/>
                <a:ea typeface="Microsoft YaHei" pitchFamily="2"/>
              </a:rPr>
              <a:t> and </a:t>
            </a:r>
            <a:r>
              <a:rPr lang="en-GB" sz="4000" dirty="0" smtClean="0">
                <a:solidFill>
                  <a:srgbClr val="000000"/>
                </a:solidFill>
                <a:latin typeface="Roboto Condensed"/>
                <a:ea typeface="Microsoft YaHei" pitchFamily="2"/>
              </a:rPr>
              <a:t>administrative  reform – </a:t>
            </a:r>
            <a:r>
              <a:rPr lang="et-EE" sz="4000" dirty="0" err="1" smtClean="0">
                <a:solidFill>
                  <a:srgbClr val="000000"/>
                </a:solidFill>
                <a:latin typeface="Roboto Condensed"/>
                <a:ea typeface="Microsoft YaHei" pitchFamily="2"/>
              </a:rPr>
              <a:t>since</a:t>
            </a:r>
            <a:r>
              <a:rPr lang="et-EE" sz="4000" dirty="0" smtClean="0">
                <a:solidFill>
                  <a:srgbClr val="000000"/>
                </a:solidFill>
                <a:latin typeface="Roboto Condensed"/>
                <a:ea typeface="Microsoft YaHei" pitchFamily="2"/>
              </a:rPr>
              <a:t> </a:t>
            </a:r>
            <a:r>
              <a:rPr lang="en-GB" sz="4000" dirty="0" smtClean="0">
                <a:solidFill>
                  <a:srgbClr val="000000"/>
                </a:solidFill>
                <a:latin typeface="Roboto Condensed"/>
                <a:ea typeface="Microsoft YaHei" pitchFamily="2"/>
              </a:rPr>
              <a:t>1</a:t>
            </a:r>
            <a:r>
              <a:rPr lang="en-GB" sz="4000" baseline="30000" dirty="0" smtClean="0">
                <a:solidFill>
                  <a:srgbClr val="000000"/>
                </a:solidFill>
                <a:latin typeface="Roboto Condensed"/>
                <a:ea typeface="Microsoft YaHei" pitchFamily="2"/>
              </a:rPr>
              <a:t>st</a:t>
            </a:r>
            <a:r>
              <a:rPr lang="en-GB" sz="4000" dirty="0" smtClean="0">
                <a:solidFill>
                  <a:srgbClr val="000000"/>
                </a:solidFill>
                <a:latin typeface="Roboto Condensed"/>
                <a:ea typeface="Microsoft YaHei" pitchFamily="2"/>
              </a:rPr>
              <a:t> January </a:t>
            </a:r>
          </a:p>
          <a:p>
            <a:pPr marL="571500" indent="-571500">
              <a:buFont typeface="Wingdings" panose="05000000000000000000" pitchFamily="2" charset="2"/>
              <a:buChar char="v"/>
            </a:pPr>
            <a:r>
              <a:rPr lang="et-EE" sz="4000" dirty="0">
                <a:solidFill>
                  <a:srgbClr val="000000"/>
                </a:solidFill>
                <a:latin typeface="Roboto Condensed"/>
                <a:ea typeface="Microsoft YaHei" pitchFamily="2"/>
              </a:rPr>
              <a:t>c</a:t>
            </a:r>
            <a:r>
              <a:rPr lang="en-GB" sz="4000" dirty="0" err="1" smtClean="0">
                <a:solidFill>
                  <a:srgbClr val="000000"/>
                </a:solidFill>
                <a:latin typeface="Roboto Condensed"/>
                <a:ea typeface="Microsoft YaHei" pitchFamily="2"/>
              </a:rPr>
              <a:t>ount</a:t>
            </a:r>
            <a:r>
              <a:rPr lang="et-EE" sz="4000" dirty="0" smtClean="0">
                <a:solidFill>
                  <a:srgbClr val="000000"/>
                </a:solidFill>
                <a:latin typeface="Roboto Condensed"/>
                <a:ea typeface="Microsoft YaHei" pitchFamily="2"/>
              </a:rPr>
              <a:t>y</a:t>
            </a:r>
            <a:r>
              <a:rPr lang="en-GB" sz="4000" dirty="0" smtClean="0">
                <a:solidFill>
                  <a:srgbClr val="000000"/>
                </a:solidFill>
                <a:latin typeface="Roboto Condensed"/>
                <a:ea typeface="Microsoft YaHei" pitchFamily="2"/>
              </a:rPr>
              <a:t> governments will finish activity</a:t>
            </a:r>
          </a:p>
          <a:p>
            <a:pPr marL="571500" indent="-571500">
              <a:buFont typeface="Wingdings" panose="05000000000000000000" pitchFamily="2" charset="2"/>
              <a:buChar char="v"/>
            </a:pPr>
            <a:r>
              <a:rPr lang="en-GB" sz="4000" dirty="0" smtClean="0">
                <a:solidFill>
                  <a:srgbClr val="000000"/>
                </a:solidFill>
                <a:latin typeface="Roboto Condensed"/>
                <a:ea typeface="Microsoft YaHei" pitchFamily="2"/>
              </a:rPr>
              <a:t>79 local governments </a:t>
            </a:r>
            <a:endParaRPr lang="en-GB" sz="4000" dirty="0" smtClean="0">
              <a:latin typeface="Roboto Condensed"/>
            </a:endParaRPr>
          </a:p>
          <a:p>
            <a:endParaRPr lang="en-US" sz="2800" dirty="0">
              <a:latin typeface="Arial Narrow" panose="020B0606020202030204" pitchFamily="34" charset="0"/>
            </a:endParaRPr>
          </a:p>
        </p:txBody>
      </p:sp>
      <p:pic>
        <p:nvPicPr>
          <p:cNvPr id="5" name="Picture 2" descr="C:\Users\ivi.tigane\Desktop\s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128" y="179909"/>
            <a:ext cx="2965225" cy="138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659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stkülik 1"/>
          <p:cNvSpPr/>
          <p:nvPr/>
        </p:nvSpPr>
        <p:spPr>
          <a:xfrm>
            <a:off x="467321" y="478222"/>
            <a:ext cx="7632848" cy="1446550"/>
          </a:xfrm>
          <a:prstGeom prst="rect">
            <a:avLst/>
          </a:prstGeom>
        </p:spPr>
        <p:txBody>
          <a:bodyPr wrap="square">
            <a:spAutoFit/>
          </a:bodyPr>
          <a:lstStyle/>
          <a:p>
            <a:pPr lvl="0">
              <a:spcAft>
                <a:spcPts val="0"/>
              </a:spcAft>
            </a:pPr>
            <a:r>
              <a:rPr lang="en-GB" sz="4400" b="1" dirty="0" smtClean="0">
                <a:solidFill>
                  <a:srgbClr val="181716"/>
                </a:solidFill>
                <a:latin typeface="Roboto Condensed" panose="02000000000000000000" pitchFamily="2" charset="0"/>
                <a:ea typeface="Roboto Condensed" panose="02000000000000000000" pitchFamily="2" charset="0"/>
              </a:rPr>
              <a:t>Evaluation </a:t>
            </a:r>
            <a:r>
              <a:rPr lang="et-EE" sz="4400" b="1" dirty="0" smtClean="0">
                <a:solidFill>
                  <a:srgbClr val="181716"/>
                </a:solidFill>
                <a:latin typeface="Roboto Condensed" panose="02000000000000000000" pitchFamily="2" charset="0"/>
                <a:ea typeface="Roboto Condensed" panose="02000000000000000000" pitchFamily="2" charset="0"/>
              </a:rPr>
              <a:t>and </a:t>
            </a:r>
          </a:p>
          <a:p>
            <a:pPr lvl="0">
              <a:spcAft>
                <a:spcPts val="0"/>
              </a:spcAft>
            </a:pPr>
            <a:r>
              <a:rPr lang="en-GB" sz="4400" b="1" dirty="0" smtClean="0">
                <a:latin typeface="Roboto Condensed" panose="02000000000000000000" pitchFamily="2" charset="0"/>
                <a:ea typeface="Roboto Condensed" panose="02000000000000000000" pitchFamily="2" charset="0"/>
              </a:rPr>
              <a:t>inspection system</a:t>
            </a:r>
            <a:endParaRPr lang="en-GB" sz="4400" b="1" dirty="0">
              <a:latin typeface="Roboto Condensed" panose="02000000000000000000" pitchFamily="2" charset="0"/>
              <a:ea typeface="Roboto Condensed" panose="02000000000000000000" pitchFamily="2" charset="0"/>
            </a:endParaRPr>
          </a:p>
        </p:txBody>
      </p:sp>
      <p:pic>
        <p:nvPicPr>
          <p:cNvPr id="3" name="Pil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0707" y="2177252"/>
            <a:ext cx="4680520" cy="4680520"/>
          </a:xfrm>
          <a:prstGeom prst="rect">
            <a:avLst/>
          </a:prstGeom>
        </p:spPr>
      </p:pic>
      <p:pic>
        <p:nvPicPr>
          <p:cNvPr id="4" name="Picture 2" descr="C:\Users\ivi.tigane\Desktop\s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0967" y="225742"/>
            <a:ext cx="2965225" cy="138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927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srcRect/>
          <a:stretch>
            <a:fillRect/>
          </a:stretch>
        </p:blipFill>
        <p:spPr>
          <a:xfrm>
            <a:off x="8244184" y="0"/>
            <a:ext cx="431029" cy="6839995"/>
          </a:xfrm>
          <a:prstGeom prst="rect">
            <a:avLst/>
          </a:prstGeom>
          <a:noFill/>
          <a:ln>
            <a:noFill/>
          </a:ln>
        </p:spPr>
      </p:pic>
      <p:sp>
        <p:nvSpPr>
          <p:cNvPr id="3" name="Title 1"/>
          <p:cNvSpPr txBox="1">
            <a:spLocks noGrp="1"/>
          </p:cNvSpPr>
          <p:nvPr>
            <p:ph type="title" idx="4294967295"/>
          </p:nvPr>
        </p:nvSpPr>
        <p:spPr>
          <a:xfrm>
            <a:off x="1709796" y="57705"/>
            <a:ext cx="7740186" cy="889411"/>
          </a:xfrm>
        </p:spPr>
        <p:txBody>
          <a:bodyPr wrap="square">
            <a:spAutoFit/>
          </a:bodyPr>
          <a:lstStyle/>
          <a:p>
            <a:pPr algn="ctr">
              <a:buNone/>
            </a:pPr>
            <a:r>
              <a:rPr lang="en-GB" sz="3600" b="1" dirty="0" smtClean="0">
                <a:latin typeface="Roboto Condensed" panose="02000000000000000000" pitchFamily="2" charset="0"/>
                <a:ea typeface="Roboto Condensed" panose="02000000000000000000" pitchFamily="2" charset="0"/>
                <a:cs typeface="ＭＳ Ｐゴシック"/>
              </a:rPr>
              <a:t>Evaluation system</a:t>
            </a:r>
            <a:r>
              <a:rPr lang="en-GB" sz="3600" b="1" dirty="0">
                <a:latin typeface="Arial" charset="0"/>
                <a:ea typeface="ＭＳ Ｐゴシック"/>
                <a:cs typeface="ＭＳ Ｐゴシック"/>
              </a:rPr>
              <a:t/>
            </a:r>
            <a:br>
              <a:rPr lang="en-GB" sz="3600" b="1" dirty="0">
                <a:latin typeface="Arial" charset="0"/>
                <a:ea typeface="ＭＳ Ｐゴシック"/>
                <a:cs typeface="ＭＳ Ｐゴシック"/>
              </a:rPr>
            </a:br>
            <a:endParaRPr lang="et-EE" sz="3600" b="1" dirty="0"/>
          </a:p>
        </p:txBody>
      </p:sp>
      <p:cxnSp>
        <p:nvCxnSpPr>
          <p:cNvPr id="16" name="Sirge noolkonnektor 15"/>
          <p:cNvCxnSpPr/>
          <p:nvPr/>
        </p:nvCxnSpPr>
        <p:spPr>
          <a:xfrm flipH="1" flipV="1">
            <a:off x="7020049" y="3131149"/>
            <a:ext cx="27321" cy="710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istkülik 20"/>
          <p:cNvSpPr/>
          <p:nvPr/>
        </p:nvSpPr>
        <p:spPr>
          <a:xfrm>
            <a:off x="255544" y="502410"/>
            <a:ext cx="4469018" cy="5184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3600" b="1" dirty="0">
                <a:effectLst/>
                <a:latin typeface="Cambria" panose="02040503050406030204" pitchFamily="18" charset="0"/>
                <a:ea typeface="Calibri" panose="020F0502020204030204" pitchFamily="34" charset="0"/>
                <a:cs typeface="Times New Roman" panose="02020603050405020304" pitchFamily="18" charset="0"/>
              </a:rPr>
              <a:t>Estonian Ministry of </a:t>
            </a:r>
            <a:r>
              <a:rPr lang="en-GB" sz="3600" b="1" dirty="0" smtClean="0">
                <a:effectLst/>
                <a:latin typeface="Cambria" panose="02040503050406030204" pitchFamily="18" charset="0"/>
                <a:ea typeface="Calibri" panose="020F0502020204030204" pitchFamily="34" charset="0"/>
                <a:cs typeface="Times New Roman" panose="02020603050405020304" pitchFamily="18" charset="0"/>
              </a:rPr>
              <a:t>Education </a:t>
            </a:r>
            <a:r>
              <a:rPr lang="en-GB" sz="3600" b="1" dirty="0">
                <a:effectLst/>
                <a:latin typeface="Cambria" panose="02040503050406030204" pitchFamily="18" charset="0"/>
                <a:ea typeface="Calibri" panose="020F0502020204030204" pitchFamily="34" charset="0"/>
                <a:cs typeface="Times New Roman" panose="02020603050405020304" pitchFamily="18" charset="0"/>
              </a:rPr>
              <a:t>and Research</a:t>
            </a:r>
            <a:endParaRPr lang="et-EE" sz="3600" dirty="0">
              <a:effectLst/>
              <a:latin typeface="Cambria" panose="020405030504060302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GB" sz="2400" dirty="0" smtClean="0">
                <a:solidFill>
                  <a:schemeClr val="accent6">
                    <a:lumMod val="20000"/>
                    <a:lumOff val="80000"/>
                  </a:schemeClr>
                </a:solidFill>
                <a:effectLst/>
                <a:latin typeface="Roboto Condensed" panose="02000000000000000000"/>
                <a:ea typeface="Calibri" panose="020F0502020204030204" pitchFamily="34" charset="0"/>
                <a:cs typeface="Times New Roman" panose="02020603050405020304" pitchFamily="18" charset="0"/>
              </a:rPr>
              <a:t>Policy</a:t>
            </a:r>
            <a:r>
              <a:rPr lang="en-GB" sz="2400" dirty="0">
                <a:solidFill>
                  <a:schemeClr val="accent6">
                    <a:lumMod val="20000"/>
                    <a:lumOff val="80000"/>
                  </a:schemeClr>
                </a:solidFill>
                <a:effectLst/>
                <a:latin typeface="Roboto Condensed" panose="02000000000000000000"/>
                <a:ea typeface="Calibri" panose="020F0502020204030204" pitchFamily="34" charset="0"/>
                <a:cs typeface="Times New Roman" panose="02020603050405020304" pitchFamily="18" charset="0"/>
              </a:rPr>
              <a:t>, strategy, standards, support, </a:t>
            </a:r>
            <a:r>
              <a:rPr lang="en-GB" sz="2400" dirty="0" smtClean="0">
                <a:solidFill>
                  <a:schemeClr val="accent6">
                    <a:lumMod val="20000"/>
                    <a:lumOff val="80000"/>
                  </a:schemeClr>
                </a:solidFill>
                <a:effectLst/>
                <a:latin typeface="Roboto Condensed" panose="02000000000000000000"/>
                <a:ea typeface="Calibri" panose="020F0502020204030204" pitchFamily="34" charset="0"/>
                <a:cs typeface="Times New Roman" panose="02020603050405020304" pitchFamily="18" charset="0"/>
              </a:rPr>
              <a:t>inspection</a:t>
            </a:r>
            <a:endParaRPr lang="et-EE" sz="2400" dirty="0" smtClean="0">
              <a:solidFill>
                <a:schemeClr val="accent6">
                  <a:lumMod val="20000"/>
                  <a:lumOff val="80000"/>
                </a:schemeClr>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400" b="1" dirty="0" smtClean="0">
                <a:latin typeface="Roboto Condensed" panose="02000000000000000000"/>
              </a:rPr>
              <a:t>carry out</a:t>
            </a:r>
            <a:r>
              <a:rPr lang="et-EE" sz="2400" b="1" dirty="0" smtClean="0">
                <a:latin typeface="Roboto Condensed" panose="02000000000000000000"/>
              </a:rPr>
              <a:t>, </a:t>
            </a:r>
            <a:r>
              <a:rPr lang="en-GB" sz="2400" b="1" dirty="0" smtClean="0">
                <a:latin typeface="Roboto Condensed" panose="02000000000000000000"/>
              </a:rPr>
              <a:t>organizes </a:t>
            </a:r>
            <a:r>
              <a:rPr lang="en-GB" sz="2400" b="1" dirty="0">
                <a:latin typeface="Roboto Condensed" panose="02000000000000000000"/>
              </a:rPr>
              <a:t>the inspection and analyses its result</a:t>
            </a:r>
            <a:endParaRPr lang="et-EE" sz="2400" dirty="0">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800" b="1" dirty="0">
                <a:effectLst/>
                <a:ea typeface="Calibri" panose="020F0502020204030204" pitchFamily="34" charset="0"/>
                <a:cs typeface="Times New Roman" panose="02020603050405020304" pitchFamily="18" charset="0"/>
              </a:rPr>
              <a:t> </a:t>
            </a:r>
            <a:endParaRPr lang="et-EE" sz="1100" dirty="0">
              <a:effectLst/>
              <a:ea typeface="Calibri" panose="020F0502020204030204" pitchFamily="34" charset="0"/>
              <a:cs typeface="Times New Roman" panose="02020603050405020304" pitchFamily="18" charset="0"/>
            </a:endParaRPr>
          </a:p>
        </p:txBody>
      </p:sp>
      <p:sp>
        <p:nvSpPr>
          <p:cNvPr id="23" name="Ristkülik 22"/>
          <p:cNvSpPr/>
          <p:nvPr/>
        </p:nvSpPr>
        <p:spPr>
          <a:xfrm>
            <a:off x="4980946" y="3142300"/>
            <a:ext cx="3383357" cy="3630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t-EE" sz="3600" b="1" dirty="0" err="1" smtClean="0">
                <a:latin typeface="Cambria" panose="02040503050406030204" pitchFamily="18" charset="0"/>
                <a:ea typeface="Calibri" panose="020F0502020204030204" pitchFamily="34" charset="0"/>
                <a:cs typeface="Times New Roman" panose="02020603050405020304" pitchFamily="18" charset="0"/>
              </a:rPr>
              <a:t>Owner</a:t>
            </a:r>
            <a:endParaRPr lang="et-EE" sz="3600" b="1" dirty="0" smtClean="0">
              <a:latin typeface="Cambria" panose="020405030504060302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t-EE" sz="2400" dirty="0" err="1">
                <a:solidFill>
                  <a:schemeClr val="accent6">
                    <a:lumMod val="20000"/>
                    <a:lumOff val="80000"/>
                  </a:schemeClr>
                </a:solidFill>
                <a:latin typeface="Cambria" panose="02040503050406030204" pitchFamily="18" charset="0"/>
                <a:ea typeface="Calibri" panose="020F0502020204030204" pitchFamily="34" charset="0"/>
                <a:cs typeface="Times New Roman" panose="02020603050405020304" pitchFamily="18" charset="0"/>
              </a:rPr>
              <a:t>Support</a:t>
            </a:r>
            <a:r>
              <a:rPr lang="et-EE" sz="2400" dirty="0">
                <a:solidFill>
                  <a:schemeClr val="accent6">
                    <a:lumMod val="20000"/>
                    <a:lumOff val="80000"/>
                  </a:schemeClr>
                </a:solidFill>
                <a:latin typeface="Cambria" panose="02040503050406030204" pitchFamily="18" charset="0"/>
                <a:ea typeface="Calibri" panose="020F0502020204030204" pitchFamily="34" charset="0"/>
                <a:cs typeface="Times New Roman" panose="02020603050405020304" pitchFamily="18" charset="0"/>
              </a:rPr>
              <a:t>, </a:t>
            </a:r>
            <a:r>
              <a:rPr lang="et-EE" sz="2400" dirty="0" err="1">
                <a:solidFill>
                  <a:schemeClr val="accent6">
                    <a:lumMod val="20000"/>
                    <a:lumOff val="80000"/>
                  </a:schemeClr>
                </a:solidFill>
                <a:latin typeface="Cambria" panose="02040503050406030204" pitchFamily="18" charset="0"/>
                <a:ea typeface="Calibri" panose="020F0502020204030204" pitchFamily="34" charset="0"/>
                <a:cs typeface="Times New Roman" panose="02020603050405020304" pitchFamily="18" charset="0"/>
              </a:rPr>
              <a:t>inspection</a:t>
            </a:r>
            <a:endParaRPr lang="et-EE" sz="2400" dirty="0" smtClean="0">
              <a:solidFill>
                <a:schemeClr val="accent6">
                  <a:lumMod val="20000"/>
                  <a:lumOff val="80000"/>
                </a:schemeClr>
              </a:solidFill>
              <a:latin typeface="Cambria" panose="020405030504060302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2800" b="1" dirty="0" smtClean="0">
                <a:latin typeface="Roboto Condensed" panose="02000000000000000000"/>
                <a:ea typeface="Calibri" panose="020F0502020204030204" pitchFamily="34" charset="0"/>
                <a:cs typeface="Times New Roman" panose="02020603050405020304" pitchFamily="18" charset="0"/>
              </a:rPr>
              <a:t>inspect </a:t>
            </a:r>
            <a:r>
              <a:rPr lang="en-US" sz="2800" b="1" dirty="0">
                <a:latin typeface="Roboto Condensed" panose="02000000000000000000"/>
                <a:ea typeface="Calibri" panose="020F0502020204030204" pitchFamily="34" charset="0"/>
                <a:cs typeface="Times New Roman" panose="02020603050405020304" pitchFamily="18" charset="0"/>
              </a:rPr>
              <a:t>management, staff work and economic activities.</a:t>
            </a:r>
          </a:p>
        </p:txBody>
      </p:sp>
      <p:sp>
        <p:nvSpPr>
          <p:cNvPr id="34" name="Ovaal 33"/>
          <p:cNvSpPr/>
          <p:nvPr/>
        </p:nvSpPr>
        <p:spPr>
          <a:xfrm>
            <a:off x="5291857" y="539949"/>
            <a:ext cx="3072446" cy="2602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3600" b="1" dirty="0">
                <a:effectLst/>
                <a:latin typeface="Roboto Condensed" panose="02000000000000000000"/>
                <a:ea typeface="Calibri" panose="020F0502020204030204" pitchFamily="34" charset="0"/>
                <a:cs typeface="Times New Roman" panose="02020603050405020304" pitchFamily="18" charset="0"/>
              </a:rPr>
              <a:t>School</a:t>
            </a:r>
            <a:endParaRPr lang="et-EE" sz="3600" dirty="0">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800" dirty="0">
                <a:solidFill>
                  <a:srgbClr val="FFFF00"/>
                </a:solidFill>
                <a:effectLst/>
                <a:latin typeface="Roboto Condensed" panose="02000000000000000000"/>
                <a:ea typeface="Calibri" panose="020F0502020204030204" pitchFamily="34" charset="0"/>
                <a:cs typeface="Times New Roman" panose="02020603050405020304" pitchFamily="18" charset="0"/>
              </a:rPr>
              <a:t>Internal evaluation</a:t>
            </a:r>
            <a:endParaRPr lang="et-EE" sz="2800" dirty="0">
              <a:solidFill>
                <a:srgbClr val="FFFF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4" name="Paremnool 3"/>
          <p:cNvSpPr/>
          <p:nvPr/>
        </p:nvSpPr>
        <p:spPr>
          <a:xfrm>
            <a:off x="4546467" y="1871903"/>
            <a:ext cx="978408" cy="484632"/>
          </a:xfrm>
          <a:prstGeom prst="rightArrow">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t-EE"/>
          </a:p>
        </p:txBody>
      </p:sp>
      <p:sp>
        <p:nvSpPr>
          <p:cNvPr id="5" name="Paremnool 4"/>
          <p:cNvSpPr/>
          <p:nvPr/>
        </p:nvSpPr>
        <p:spPr>
          <a:xfrm>
            <a:off x="4546467" y="3486303"/>
            <a:ext cx="978408" cy="484632"/>
          </a:xfrm>
          <a:prstGeom prst="rightArrow">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t-EE"/>
          </a:p>
        </p:txBody>
      </p:sp>
      <p:sp>
        <p:nvSpPr>
          <p:cNvPr id="6" name="Ülesnool 5"/>
          <p:cNvSpPr/>
          <p:nvPr/>
        </p:nvSpPr>
        <p:spPr>
          <a:xfrm>
            <a:off x="7551587" y="2507895"/>
            <a:ext cx="484632" cy="978408"/>
          </a:xfrm>
          <a:prstGeom prst="upArrow">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t-EE"/>
          </a:p>
        </p:txBody>
      </p:sp>
    </p:spTree>
    <p:extLst>
      <p:ext uri="{BB962C8B-B14F-4D97-AF65-F5344CB8AC3E}">
        <p14:creationId xmlns:p14="http://schemas.microsoft.com/office/powerpoint/2010/main" val="1186142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srcRect/>
          <a:stretch>
            <a:fillRect/>
          </a:stretch>
        </p:blipFill>
        <p:spPr>
          <a:xfrm>
            <a:off x="8244184" y="0"/>
            <a:ext cx="431029" cy="6839995"/>
          </a:xfrm>
          <a:prstGeom prst="rect">
            <a:avLst/>
          </a:prstGeom>
          <a:noFill/>
          <a:ln>
            <a:noFill/>
          </a:ln>
        </p:spPr>
      </p:pic>
      <p:sp>
        <p:nvSpPr>
          <p:cNvPr id="3" name="Title 1"/>
          <p:cNvSpPr txBox="1">
            <a:spLocks noGrp="1"/>
          </p:cNvSpPr>
          <p:nvPr>
            <p:ph type="title" idx="4294967295"/>
          </p:nvPr>
        </p:nvSpPr>
        <p:spPr>
          <a:xfrm>
            <a:off x="530212" y="395933"/>
            <a:ext cx="7740186" cy="446212"/>
          </a:xfrm>
        </p:spPr>
        <p:txBody>
          <a:bodyPr wrap="square">
            <a:spAutoFit/>
          </a:bodyPr>
          <a:lstStyle/>
          <a:p>
            <a:pPr algn="ctr">
              <a:buNone/>
            </a:pPr>
            <a:r>
              <a:rPr lang="en-GB" sz="3600" b="1" dirty="0" smtClean="0">
                <a:latin typeface="Roboto Condensed" panose="02000000000000000000" pitchFamily="2" charset="0"/>
                <a:ea typeface="Roboto Condensed" panose="02000000000000000000" pitchFamily="2" charset="0"/>
              </a:rPr>
              <a:t>Inspection</a:t>
            </a:r>
            <a:endParaRPr lang="en-GB" sz="3600" b="1" dirty="0">
              <a:latin typeface="Roboto Condensed" panose="02000000000000000000" pitchFamily="2" charset="0"/>
              <a:ea typeface="Roboto Condensed" panose="02000000000000000000" pitchFamily="2" charset="0"/>
            </a:endParaRPr>
          </a:p>
        </p:txBody>
      </p:sp>
      <p:sp>
        <p:nvSpPr>
          <p:cNvPr id="4" name="Ristkülik 3"/>
          <p:cNvSpPr/>
          <p:nvPr/>
        </p:nvSpPr>
        <p:spPr>
          <a:xfrm>
            <a:off x="1115392" y="1159099"/>
            <a:ext cx="7041643"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latin typeface="Roboto Condensed" panose="02000000000000000000"/>
              </a:rPr>
              <a:t>Ministry of Education and Research</a:t>
            </a:r>
            <a:endParaRPr lang="en-GB" sz="3600" b="1" dirty="0">
              <a:latin typeface="Roboto Condensed" panose="02000000000000000000"/>
            </a:endParaRPr>
          </a:p>
        </p:txBody>
      </p:sp>
      <p:sp>
        <p:nvSpPr>
          <p:cNvPr id="10" name="Ristkülik 9"/>
          <p:cNvSpPr/>
          <p:nvPr/>
        </p:nvSpPr>
        <p:spPr>
          <a:xfrm>
            <a:off x="530212" y="3533566"/>
            <a:ext cx="3530420" cy="120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3200" b="1" dirty="0">
                <a:latin typeface="Roboto Condensed" panose="02000000000000000000"/>
              </a:rPr>
              <a:t>I</a:t>
            </a:r>
            <a:r>
              <a:rPr lang="en-GB" sz="3200" b="1" dirty="0" err="1" smtClean="0">
                <a:latin typeface="Roboto Condensed" panose="02000000000000000000"/>
              </a:rPr>
              <a:t>ndividual</a:t>
            </a:r>
            <a:r>
              <a:rPr lang="en-GB" sz="3200" b="1" dirty="0" smtClean="0">
                <a:latin typeface="Roboto Condensed" panose="02000000000000000000"/>
              </a:rPr>
              <a:t> matters</a:t>
            </a:r>
            <a:endParaRPr lang="en-GB" sz="3200" b="1" dirty="0">
              <a:latin typeface="Roboto Condensed" panose="02000000000000000000"/>
            </a:endParaRPr>
          </a:p>
        </p:txBody>
      </p:sp>
      <p:sp>
        <p:nvSpPr>
          <p:cNvPr id="11" name="Ristkülik 10"/>
          <p:cNvSpPr/>
          <p:nvPr/>
        </p:nvSpPr>
        <p:spPr>
          <a:xfrm>
            <a:off x="4866207" y="3516712"/>
            <a:ext cx="329082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latin typeface="Roboto Condensed" panose="02000000000000000000"/>
              </a:rPr>
              <a:t>Thematic</a:t>
            </a:r>
            <a:endParaRPr lang="en-GB" sz="3200" b="1" dirty="0">
              <a:latin typeface="Roboto Condensed" panose="02000000000000000000"/>
            </a:endParaRPr>
          </a:p>
        </p:txBody>
      </p:sp>
      <p:sp>
        <p:nvSpPr>
          <p:cNvPr id="13" name="Allanool 12"/>
          <p:cNvSpPr/>
          <p:nvPr/>
        </p:nvSpPr>
        <p:spPr>
          <a:xfrm>
            <a:off x="2672113" y="2725131"/>
            <a:ext cx="504056" cy="694866"/>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5" name="Allanool 14"/>
          <p:cNvSpPr/>
          <p:nvPr/>
        </p:nvSpPr>
        <p:spPr>
          <a:xfrm>
            <a:off x="5611566" y="2676792"/>
            <a:ext cx="432048" cy="7668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6" name="Allanool 15"/>
          <p:cNvSpPr/>
          <p:nvPr/>
        </p:nvSpPr>
        <p:spPr>
          <a:xfrm>
            <a:off x="4294427" y="2743275"/>
            <a:ext cx="484632" cy="22729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2" name="Ristkülik 11"/>
          <p:cNvSpPr/>
          <p:nvPr/>
        </p:nvSpPr>
        <p:spPr>
          <a:xfrm>
            <a:off x="2113372" y="5204549"/>
            <a:ext cx="533137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latin typeface="Cambria" panose="02040503050406030204" pitchFamily="18" charset="0"/>
              </a:rPr>
              <a:t>Licences</a:t>
            </a:r>
            <a:endParaRPr lang="en-GB" sz="3200" b="1" dirty="0">
              <a:latin typeface="Cambria" panose="02040503050406030204" pitchFamily="18" charset="0"/>
            </a:endParaRPr>
          </a:p>
        </p:txBody>
      </p:sp>
    </p:spTree>
    <p:extLst>
      <p:ext uri="{BB962C8B-B14F-4D97-AF65-F5344CB8AC3E}">
        <p14:creationId xmlns:p14="http://schemas.microsoft.com/office/powerpoint/2010/main" val="181305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F5DD59C80553E498E1C3C6494A24EC4" ma:contentTypeVersion="2" ma:contentTypeDescription="Loo uus dokument" ma:contentTypeScope="" ma:versionID="87f1bfba3ba722b58e56ab95aba41352">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c116b8ca5dbcc76f2b253cc8702b25d6" ns1:_="" ns2:_="">
    <xsd:import namespace="http://schemas.microsoft.com/sharepoint/v3"/>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Ajastamise alguskuupäev" ma:description="" ma:hidden="true" ma:internalName="PublishingStartDate">
      <xsd:simpleType>
        <xsd:restriction base="dms:Unknown"/>
      </xsd:simpleType>
    </xsd:element>
    <xsd:element name="PublishingExpirationDate" ma:index="9" nillable="true" ma:displayName="Ajastamise lõppkuupäev"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5E94C6-344E-402C-8DD4-0D51020A4F20}">
  <ds:schemaRefs>
    <ds:schemaRef ds:uri="http://purl.org/dc/elements/1.1/"/>
    <ds:schemaRef ds:uri="http://www.w3.org/XML/1998/namespace"/>
    <ds:schemaRef ds:uri="http://purl.org/dc/terms/"/>
    <ds:schemaRef ds:uri="http://schemas.microsoft.com/office/2006/documentManagement/types"/>
    <ds:schemaRef ds:uri="http://schemas.openxmlformats.org/package/2006/metadata/core-properties"/>
    <ds:schemaRef ds:uri="http://schemas.microsoft.com/sharepoint/v3"/>
    <ds:schemaRef ds:uri="http://schemas.microsoft.com/office/infopath/2007/PartnerControls"/>
    <ds:schemaRef ds:uri="http://schemas.microsoft.com/sharepoint/v4"/>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FE0B8E5E-920D-4D35-8516-21AFC455539B}">
  <ds:schemaRefs>
    <ds:schemaRef ds:uri="http://schemas.microsoft.com/sharepoint/v3/contenttype/forms"/>
  </ds:schemaRefs>
</ds:datastoreItem>
</file>

<file path=customXml/itemProps3.xml><?xml version="1.0" encoding="utf-8"?>
<ds:datastoreItem xmlns:ds="http://schemas.openxmlformats.org/officeDocument/2006/customXml" ds:itemID="{E092AA6C-1634-4F9C-97AB-79679D1480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3291</TotalTime>
  <Words>299</Words>
  <Application>Microsoft Office PowerPoint</Application>
  <PresentationFormat>Kohandatud</PresentationFormat>
  <Paragraphs>87</Paragraphs>
  <Slides>20</Slides>
  <Notes>19</Notes>
  <HiddenSlides>0</HiddenSlides>
  <MMClips>0</MMClips>
  <ScaleCrop>false</ScaleCrop>
  <HeadingPairs>
    <vt:vector size="6" baseType="variant">
      <vt:variant>
        <vt:lpstr>Kasutatud fondid</vt:lpstr>
      </vt:variant>
      <vt:variant>
        <vt:i4>14</vt:i4>
      </vt:variant>
      <vt:variant>
        <vt:lpstr>Kujundus</vt:lpstr>
      </vt:variant>
      <vt:variant>
        <vt:i4>1</vt:i4>
      </vt:variant>
      <vt:variant>
        <vt:lpstr>Slaidipealkirjad</vt:lpstr>
      </vt:variant>
      <vt:variant>
        <vt:i4>20</vt:i4>
      </vt:variant>
    </vt:vector>
  </HeadingPairs>
  <TitlesOfParts>
    <vt:vector size="35" baseType="lpstr">
      <vt:lpstr>Arial Unicode MS</vt:lpstr>
      <vt:lpstr>Microsoft YaHei</vt:lpstr>
      <vt:lpstr>ＭＳ Ｐゴシック</vt:lpstr>
      <vt:lpstr>Arial</vt:lpstr>
      <vt:lpstr>Arial Narrow</vt:lpstr>
      <vt:lpstr>Calibri</vt:lpstr>
      <vt:lpstr>Cambria</vt:lpstr>
      <vt:lpstr>Mangal</vt:lpstr>
      <vt:lpstr>Roboto Condensed</vt:lpstr>
      <vt:lpstr>RobotoCondensed-Regular</vt:lpstr>
      <vt:lpstr>StarSymbol</vt:lpstr>
      <vt:lpstr>Tahoma</vt:lpstr>
      <vt:lpstr>Times New Roman</vt:lpstr>
      <vt:lpstr>Wingdings</vt:lpstr>
      <vt:lpstr>Default</vt:lpstr>
      <vt:lpstr>Internal and external evaluation system  </vt:lpstr>
      <vt:lpstr>PowerPointi esitlus</vt:lpstr>
      <vt:lpstr>PowerPointi esitlus</vt:lpstr>
      <vt:lpstr>PowerPointi esitlus</vt:lpstr>
      <vt:lpstr>PowerPointi esitlus</vt:lpstr>
      <vt:lpstr>PowerPointi esitlus</vt:lpstr>
      <vt:lpstr>PowerPointi esitlus</vt:lpstr>
      <vt:lpstr>Evaluation system </vt:lpstr>
      <vt:lpstr>Inspection</vt:lpstr>
      <vt:lpstr>Main objective </vt:lpstr>
      <vt:lpstr>Inspection </vt:lpstr>
      <vt:lpstr> The inspection and the management of financial resources of an educational institution are exercised by the owner.   </vt:lpstr>
      <vt:lpstr>  The results of inspection are documented in a report.  The results of inspection are public and the report of inspection is published on the website of the county or Ministry.  Summaries of the results of inspectorate composed each academic year at the state level.  </vt:lpstr>
      <vt:lpstr> We would like to go over from thematic inspection to risk based inspection.    It means that we inspect schools when there are problems, complaints or low students results.  </vt:lpstr>
      <vt:lpstr>PowerPointi esitlus</vt:lpstr>
      <vt:lpstr>PowerPointi esitlus</vt:lpstr>
      <vt:lpstr>PowerPointi esitlus</vt:lpstr>
      <vt:lpstr>PowerPointi esitlus</vt:lpstr>
      <vt:lpstr>PowerPointi esitlus</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Esitlusslaidide kujundusest</dc:title>
  <dc:creator>Kaimar Koemets</dc:creator>
  <cp:lastModifiedBy>Anastassia Vrabi</cp:lastModifiedBy>
  <cp:revision>103</cp:revision>
  <cp:lastPrinted>2017-01-03T06:08:26Z</cp:lastPrinted>
  <dcterms:created xsi:type="dcterms:W3CDTF">2013-12-29T20:00:13Z</dcterms:created>
  <dcterms:modified xsi:type="dcterms:W3CDTF">2017-09-26T06:04:05Z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0x0101002F5DD59C80553E498E1C3C6494A24EC4</vt:lpwstr>
  </property>
</Properties>
</file>