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9" r:id="rId5"/>
    <p:sldId id="357" r:id="rId6"/>
    <p:sldId id="271" r:id="rId7"/>
    <p:sldId id="333" r:id="rId8"/>
    <p:sldId id="354" r:id="rId9"/>
    <p:sldId id="358" r:id="rId10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Van Dijck, Debbie" initials="VDD" lastIdx="2" clrIdx="0">
    <p:extLst>
      <p:ext uri="{19B8F6BF-5375-455C-9EA6-DF929625EA0E}">
        <p15:presenceInfo xmlns:p15="http://schemas.microsoft.com/office/powerpoint/2012/main" userId="S-1-5-21-3662605696-431538287-2476864782-2396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C6950-C910-4862-9F89-266A58E885E3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3D652-02F4-4149-AE55-65FC491D69D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08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891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15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3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31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7541" y="44624"/>
            <a:ext cx="10081120" cy="1116360"/>
          </a:xfrm>
          <a:ln>
            <a:noFill/>
          </a:ln>
        </p:spPr>
        <p:txBody>
          <a:bodyPr anchor="ctr" anchorCtr="0"/>
          <a:lstStyle>
            <a:lvl1pPr algn="r">
              <a:defRPr sz="2800"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184576"/>
          </a:xfrm>
        </p:spPr>
        <p:txBody>
          <a:bodyPr/>
          <a:lstStyle>
            <a:lvl1pPr marL="342900" indent="-342900">
              <a:buClr>
                <a:srgbClr val="BE2832"/>
              </a:buClr>
              <a:buFont typeface="Wingdings 3" panose="05040102010807070707" pitchFamily="18" charset="2"/>
              <a:buChar char="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E2832"/>
              </a:buClr>
              <a:buFont typeface="Calibri" panose="020F0502020204030204" pitchFamily="34" charset="0"/>
              <a:buChar char="»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3339" y="6561112"/>
            <a:ext cx="2016224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/>
              <a:t>15.06.2016</a:t>
            </a:r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61112"/>
            <a:ext cx="38608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dirty="0"/>
              <a:t>Wulf Homeier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508661" y="6561112"/>
            <a:ext cx="25400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fld id="{55EEDFC2-7B0B-47E5-B396-6A14C2788CD7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786699" y="1268760"/>
            <a:ext cx="0" cy="51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154518" y="1268760"/>
            <a:ext cx="1632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43339" y="1160985"/>
            <a:ext cx="164336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>
            <a:off x="1786699" y="44625"/>
            <a:ext cx="0" cy="112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2159563" y="1168288"/>
            <a:ext cx="9889099" cy="1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62" y="190872"/>
            <a:ext cx="1594532" cy="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4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4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71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86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37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1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36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A5FE-C52F-45D7-8248-8E48B61FA65B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9163-421F-41CB-940A-B53856E5B9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0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460761" y="1803875"/>
            <a:ext cx="5284199" cy="288188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6863080" y="2377440"/>
            <a:ext cx="5044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Reflection on the future strategy of SICI</a:t>
            </a:r>
          </a:p>
        </p:txBody>
      </p:sp>
    </p:spTree>
    <p:extLst>
      <p:ext uri="{BB962C8B-B14F-4D97-AF65-F5344CB8AC3E}">
        <p14:creationId xmlns:p14="http://schemas.microsoft.com/office/powerpoint/2010/main" val="10706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67541" y="1374276"/>
            <a:ext cx="8461375" cy="339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altLang="de-DE" sz="2800" dirty="0">
                <a:solidFill>
                  <a:srgbClr val="505050"/>
                </a:solidFill>
                <a:latin typeface="Calibri" panose="020F0502020204030204" pitchFamily="34" charset="0"/>
              </a:rPr>
              <a:t>Vision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altLang="de-DE" sz="2800" dirty="0">
                <a:solidFill>
                  <a:srgbClr val="505050"/>
                </a:solidFill>
                <a:latin typeface="Calibri" panose="020F0502020204030204" pitchFamily="34" charset="0"/>
              </a:rPr>
              <a:t>Aims and key actions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altLang="de-DE" sz="2800" dirty="0">
                <a:solidFill>
                  <a:srgbClr val="505050"/>
                </a:solidFill>
                <a:latin typeface="Calibri" panose="020F0502020204030204" pitchFamily="34" charset="0"/>
              </a:rPr>
              <a:t>Implementation plan – yearly activities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>
            <a:normAutofit/>
          </a:bodyPr>
          <a:lstStyle/>
          <a:p>
            <a:pPr algn="l"/>
            <a:r>
              <a:rPr lang="en-GB" sz="4800" dirty="0"/>
              <a:t>Strategic plan 2016-2020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40FE3BF6-8A6C-46D6-BD34-65B560C508B7}"/>
              </a:ext>
            </a:extLst>
          </p:cNvPr>
          <p:cNvSpPr txBox="1">
            <a:spLocks/>
          </p:cNvSpPr>
          <p:nvPr/>
        </p:nvSpPr>
        <p:spPr>
          <a:xfrm>
            <a:off x="1694115" y="1374276"/>
            <a:ext cx="102105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Tx/>
            </a:pPr>
            <a:endParaRPr lang="nl-BE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/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979" y="134911"/>
            <a:ext cx="3670682" cy="52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>
            <a:normAutofit/>
          </a:bodyPr>
          <a:lstStyle/>
          <a:p>
            <a:r>
              <a:rPr lang="en-GB" sz="4800" dirty="0"/>
              <a:t>Renewal of SICI strategic plan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5815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In Paris 2020 - renewal of the strategic plan at the GA.</a:t>
            </a:r>
            <a:endParaRPr lang="fr-FR" dirty="0"/>
          </a:p>
          <a:p>
            <a:r>
              <a:rPr lang="en-GB" dirty="0"/>
              <a:t>GA 2019 - discussion </a:t>
            </a:r>
            <a:r>
              <a:rPr lang="fr-FR" dirty="0"/>
              <a:t>to prepare the adoption of the new plan in 2020.</a:t>
            </a:r>
          </a:p>
          <a:p>
            <a:r>
              <a:rPr lang="fr-FR" dirty="0"/>
              <a:t>What has been done 2016-2020?</a:t>
            </a:r>
          </a:p>
          <a:p>
            <a:r>
              <a:rPr lang="fr-FR" dirty="0"/>
              <a:t>The EC suggests </a:t>
            </a:r>
            <a:r>
              <a:rPr lang="en-GB" dirty="0"/>
              <a:t>an inventory of preferred main activities among members to keep SICI</a:t>
            </a:r>
            <a:r>
              <a:rPr lang="sv-SE" dirty="0"/>
              <a:t>’s focus on the </a:t>
            </a:r>
            <a:r>
              <a:rPr lang="sv-SE" dirty="0" err="1"/>
              <a:t>strategic</a:t>
            </a:r>
            <a:r>
              <a:rPr lang="sv-SE" dirty="0"/>
              <a:t> plan and </a:t>
            </a:r>
            <a:r>
              <a:rPr lang="sv-SE" dirty="0" err="1"/>
              <a:t>aims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organisation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nl-NL" altLang="de-DE" dirty="0"/>
          </a:p>
        </p:txBody>
      </p:sp>
    </p:spTree>
    <p:extLst>
      <p:ext uri="{BB962C8B-B14F-4D97-AF65-F5344CB8AC3E}">
        <p14:creationId xmlns:p14="http://schemas.microsoft.com/office/powerpoint/2010/main" val="14185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>
            <a:noAutofit/>
          </a:bodyPr>
          <a:lstStyle/>
          <a:p>
            <a:r>
              <a:rPr lang="en-GB" sz="3200" dirty="0"/>
              <a:t>Strategic plan 2016-2020 – What we have done in Year 1-4 (so far)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581562"/>
          </a:xfrm>
        </p:spPr>
        <p:txBody>
          <a:bodyPr>
            <a:normAutofit/>
          </a:bodyPr>
          <a:lstStyle/>
          <a:p>
            <a:r>
              <a:rPr lang="en-GB" dirty="0"/>
              <a:t>Development officer appointed</a:t>
            </a:r>
          </a:p>
          <a:p>
            <a:r>
              <a:rPr lang="en-GB" dirty="0"/>
              <a:t>Thematic years</a:t>
            </a:r>
            <a:r>
              <a:rPr lang="sv-SE" dirty="0"/>
              <a:t> for workshops, </a:t>
            </a:r>
            <a:r>
              <a:rPr lang="sv-SE" dirty="0" err="1"/>
              <a:t>agreed</a:t>
            </a:r>
            <a:r>
              <a:rPr lang="sv-SE" dirty="0"/>
              <a:t> </a:t>
            </a:r>
            <a:r>
              <a:rPr lang="sv-SE" dirty="0" err="1"/>
              <a:t>upon</a:t>
            </a:r>
            <a:r>
              <a:rPr lang="sv-SE" dirty="0"/>
              <a:t> at GA</a:t>
            </a:r>
            <a:endParaRPr lang="fr-FR" dirty="0"/>
          </a:p>
          <a:p>
            <a:r>
              <a:rPr lang="fr-FR" dirty="0"/>
              <a:t>Publication of a yearly paper summing up reflections on the thematic year (Impact, Innovation)</a:t>
            </a:r>
          </a:p>
          <a:p>
            <a:r>
              <a:rPr lang="fr-FR" dirty="0"/>
              <a:t>Support to the publication of a book on the history of inspection.</a:t>
            </a:r>
            <a:endParaRPr lang="sv-SE" dirty="0"/>
          </a:p>
          <a:p>
            <a:r>
              <a:rPr lang="en-GB" dirty="0"/>
              <a:t>Network of national coordinators established + support for network</a:t>
            </a:r>
          </a:p>
          <a:p>
            <a:r>
              <a:rPr lang="en-GB" dirty="0"/>
              <a:t>Updated member profiles through the work of national coordinators</a:t>
            </a:r>
          </a:p>
          <a:p>
            <a:r>
              <a:rPr lang="en-GB" dirty="0"/>
              <a:t>Newsletter to members and thematic reports.</a:t>
            </a:r>
            <a:endParaRPr lang="nl-NL" altLang="de-DE" dirty="0"/>
          </a:p>
        </p:txBody>
      </p:sp>
    </p:spTree>
    <p:extLst>
      <p:ext uri="{BB962C8B-B14F-4D97-AF65-F5344CB8AC3E}">
        <p14:creationId xmlns:p14="http://schemas.microsoft.com/office/powerpoint/2010/main" val="42801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258416"/>
            <a:ext cx="10081120" cy="865621"/>
          </a:xfrm>
        </p:spPr>
        <p:txBody>
          <a:bodyPr>
            <a:noAutofit/>
          </a:bodyPr>
          <a:lstStyle/>
          <a:p>
            <a:r>
              <a:rPr lang="en-GB" sz="3200" dirty="0"/>
              <a:t>Strategic plan 2016-2020 – What we have done in Year 1-4 (so far), cont’d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5815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Initial application and approval of Erasmus</a:t>
            </a:r>
            <a:r>
              <a:rPr lang="sv-SE" dirty="0"/>
              <a:t>+ Pro</a:t>
            </a:r>
            <a:r>
              <a:rPr lang="en-GB" dirty="0" err="1"/>
              <a:t>ject</a:t>
            </a:r>
            <a:r>
              <a:rPr lang="en-GB" dirty="0"/>
              <a:t>, </a:t>
            </a:r>
            <a:r>
              <a:rPr lang="en-GB" i="1" dirty="0"/>
              <a:t>BIBESOIN</a:t>
            </a:r>
            <a:r>
              <a:rPr lang="en-GB" dirty="0"/>
              <a:t> (</a:t>
            </a:r>
            <a:r>
              <a:rPr lang="en-GB" i="1" dirty="0"/>
              <a:t>Better inspection for better social inclusion</a:t>
            </a:r>
            <a:r>
              <a:rPr lang="en-GB" dirty="0"/>
              <a:t>)</a:t>
            </a:r>
          </a:p>
          <a:p>
            <a:r>
              <a:rPr lang="en-GB" dirty="0"/>
              <a:t>Inventory of function and use of website</a:t>
            </a:r>
          </a:p>
          <a:p>
            <a:r>
              <a:rPr lang="en-GB" dirty="0"/>
              <a:t>New partnerships, European Commission as an example, and more cooperation with non-SICI members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remains</a:t>
            </a:r>
            <a:r>
              <a:rPr lang="sv-SE" dirty="0"/>
              <a:t> to be </a:t>
            </a:r>
            <a:r>
              <a:rPr lang="sv-SE" dirty="0" err="1"/>
              <a:t>done</a:t>
            </a:r>
            <a:r>
              <a:rPr lang="en-GB" dirty="0"/>
              <a:t> in the strategic plan</a:t>
            </a:r>
            <a:r>
              <a:rPr lang="sv-SE" dirty="0"/>
              <a:t>:</a:t>
            </a:r>
          </a:p>
          <a:p>
            <a:r>
              <a:rPr lang="sv-SE" dirty="0"/>
              <a:t>Communication </a:t>
            </a:r>
            <a:r>
              <a:rPr lang="sv-SE" dirty="0" err="1"/>
              <a:t>strategy</a:t>
            </a:r>
            <a:endParaRPr lang="sv-SE" dirty="0"/>
          </a:p>
          <a:p>
            <a:r>
              <a:rPr lang="sv-SE" dirty="0" err="1"/>
              <a:t>Organise</a:t>
            </a:r>
            <a:r>
              <a:rPr lang="sv-SE" dirty="0"/>
              <a:t> a SICI </a:t>
            </a:r>
            <a:r>
              <a:rPr lang="sv-SE" dirty="0" err="1"/>
              <a:t>conference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to non-SICI </a:t>
            </a:r>
            <a:r>
              <a:rPr lang="sv-SE" dirty="0" err="1"/>
              <a:t>participants</a:t>
            </a:r>
            <a:r>
              <a:rPr lang="sv-SE" dirty="0"/>
              <a:t> to </a:t>
            </a:r>
            <a:r>
              <a:rPr lang="sv-SE" dirty="0" err="1"/>
              <a:t>discuss</a:t>
            </a:r>
            <a:r>
              <a:rPr lang="sv-SE" dirty="0"/>
              <a:t> and </a:t>
            </a:r>
            <a:r>
              <a:rPr lang="sv-SE" dirty="0" err="1"/>
              <a:t>debate</a:t>
            </a:r>
            <a:r>
              <a:rPr lang="sv-SE" dirty="0"/>
              <a:t> </a:t>
            </a:r>
            <a:r>
              <a:rPr lang="sv-SE" dirty="0" err="1"/>
              <a:t>evaluation</a:t>
            </a:r>
            <a:r>
              <a:rPr lang="sv-SE" dirty="0"/>
              <a:t> and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improvement</a:t>
            </a:r>
            <a:r>
              <a:rPr lang="sv-SE" dirty="0"/>
              <a:t> in </a:t>
            </a:r>
            <a:r>
              <a:rPr lang="sv-SE" dirty="0" err="1"/>
              <a:t>education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nl-NL" altLang="de-DE" dirty="0"/>
          </a:p>
        </p:txBody>
      </p:sp>
    </p:spTree>
    <p:extLst>
      <p:ext uri="{BB962C8B-B14F-4D97-AF65-F5344CB8AC3E}">
        <p14:creationId xmlns:p14="http://schemas.microsoft.com/office/powerpoint/2010/main" val="38301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>
            <a:normAutofit/>
          </a:bodyPr>
          <a:lstStyle/>
          <a:p>
            <a:r>
              <a:rPr lang="nl-BE" sz="3200" dirty="0"/>
              <a:t>Reflections on the future strategy of SICI</a:t>
            </a:r>
            <a:endParaRPr lang="en-GB" sz="3200" dirty="0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40FE3BF6-8A6C-46D6-BD34-65B560C508B7}"/>
              </a:ext>
            </a:extLst>
          </p:cNvPr>
          <p:cNvSpPr txBox="1">
            <a:spLocks/>
          </p:cNvSpPr>
          <p:nvPr/>
        </p:nvSpPr>
        <p:spPr>
          <a:xfrm>
            <a:off x="1694115" y="1374276"/>
            <a:ext cx="1021053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ClrTx/>
              <a:buNone/>
            </a:pPr>
            <a:r>
              <a:rPr lang="nl-BE" dirty="0">
                <a:solidFill>
                  <a:schemeClr val="tx1"/>
                </a:solidFill>
              </a:rPr>
              <a:t>Five groups – in </a:t>
            </a:r>
            <a:r>
              <a:rPr lang="nl-BE">
                <a:solidFill>
                  <a:schemeClr val="tx1"/>
                </a:solidFill>
              </a:rPr>
              <a:t>four rooms (see list in delegate pack)</a:t>
            </a:r>
            <a:br>
              <a:rPr lang="nl-BE" dirty="0">
                <a:solidFill>
                  <a:schemeClr val="tx1"/>
                </a:solidFill>
              </a:rPr>
            </a:br>
            <a:endParaRPr lang="nl-BE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r>
              <a:rPr lang="nl-BE" dirty="0">
                <a:solidFill>
                  <a:schemeClr val="tx1"/>
                </a:solidFill>
              </a:rPr>
              <a:t>Reflections on </a:t>
            </a:r>
          </a:p>
          <a:p>
            <a:pPr lvl="1">
              <a:spcAft>
                <a:spcPts val="600"/>
              </a:spcAft>
              <a:buClrTx/>
            </a:pPr>
            <a:r>
              <a:rPr lang="nl-BE" dirty="0">
                <a:solidFill>
                  <a:schemeClr val="tx1"/>
                </a:solidFill>
              </a:rPr>
              <a:t>Vision</a:t>
            </a:r>
          </a:p>
          <a:p>
            <a:pPr lvl="1">
              <a:spcAft>
                <a:spcPts val="600"/>
              </a:spcAft>
              <a:buClrTx/>
            </a:pPr>
            <a:r>
              <a:rPr lang="nl-BE" dirty="0">
                <a:solidFill>
                  <a:schemeClr val="tx1"/>
                </a:solidFill>
              </a:rPr>
              <a:t>Aims and key actions</a:t>
            </a:r>
          </a:p>
          <a:p>
            <a:pPr lvl="1">
              <a:spcAft>
                <a:spcPts val="600"/>
              </a:spcAft>
              <a:buClrTx/>
            </a:pPr>
            <a:r>
              <a:rPr lang="nl-BE" dirty="0">
                <a:solidFill>
                  <a:schemeClr val="tx1"/>
                </a:solidFill>
              </a:rPr>
              <a:t>Implementation plan</a:t>
            </a:r>
          </a:p>
          <a:p>
            <a:pPr lvl="1">
              <a:spcAft>
                <a:spcPts val="600"/>
              </a:spcAft>
              <a:buClrTx/>
            </a:pPr>
            <a:endParaRPr lang="nl-BE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r>
              <a:rPr lang="nl-BE" dirty="0">
                <a:solidFill>
                  <a:schemeClr val="tx1"/>
                </a:solidFill>
              </a:rPr>
              <a:t>EC will prepare a new proposal for the next GA by inviting members to comment on the strategy</a:t>
            </a:r>
          </a:p>
          <a:p>
            <a:pPr lvl="1">
              <a:spcAft>
                <a:spcPts val="600"/>
              </a:spcAft>
              <a:buClrTx/>
            </a:pPr>
            <a:endParaRPr lang="nl-BE" dirty="0">
              <a:solidFill>
                <a:schemeClr val="tx1"/>
              </a:solidFill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/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97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3933E6BDCFD54089FA5DEFCFE342FC" ma:contentTypeVersion="13" ma:contentTypeDescription="Create a new document." ma:contentTypeScope="" ma:versionID="baa546a4c3ea01c23a665d2b754b81c5">
  <xsd:schema xmlns:xsd="http://www.w3.org/2001/XMLSchema" xmlns:xs="http://www.w3.org/2001/XMLSchema" xmlns:p="http://schemas.microsoft.com/office/2006/metadata/properties" xmlns:ns3="6d8b9036-7cdb-4e89-bf12-353e3bb41f67" xmlns:ns4="58a88c4d-8add-4856-a6bf-298bb0ab48b1" targetNamespace="http://schemas.microsoft.com/office/2006/metadata/properties" ma:root="true" ma:fieldsID="5e8ffce1ef99dc26767ddb51568e6d5c" ns3:_="" ns4:_="">
    <xsd:import namespace="6d8b9036-7cdb-4e89-bf12-353e3bb41f67"/>
    <xsd:import namespace="58a88c4d-8add-4856-a6bf-298bb0ab48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b9036-7cdb-4e89-bf12-353e3bb41f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88c4d-8add-4856-a6bf-298bb0ab4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06FF6-6A6C-405F-AAB1-76051E7EB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FA71D-0D1F-4C5E-8F63-29F205AC70A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a88c4d-8add-4856-a6bf-298bb0ab48b1"/>
    <ds:schemaRef ds:uri="6d8b9036-7cdb-4e89-bf12-353e3bb41f6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56AD51-550D-4222-A930-37DD512D9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b9036-7cdb-4e89-bf12-353e3bb41f67"/>
    <ds:schemaRef ds:uri="58a88c4d-8add-4856-a6bf-298bb0ab4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</TotalTime>
  <Words>276</Words>
  <Application>Microsoft Office PowerPoint</Application>
  <PresentationFormat>Widescreen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Times New Roman</vt:lpstr>
      <vt:lpstr>Wingdings 3</vt:lpstr>
      <vt:lpstr>Kantoorthema</vt:lpstr>
      <vt:lpstr>PowerPoint Presentation</vt:lpstr>
      <vt:lpstr>Strategic plan 2016-2020</vt:lpstr>
      <vt:lpstr>Renewal of SICI strategic plan</vt:lpstr>
      <vt:lpstr>Strategic plan 2016-2020 – What we have done in Year 1-4 (so far)</vt:lpstr>
      <vt:lpstr>Strategic plan 2016-2020 – What we have done in Year 1-4 (so far), cont’d</vt:lpstr>
      <vt:lpstr>Reflections on the future strategy of SICI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Dijck, Debbie</dc:creator>
  <cp:lastModifiedBy>Elizabeth Boulton</cp:lastModifiedBy>
  <cp:revision>318</cp:revision>
  <cp:lastPrinted>2018-09-13T13:32:57Z</cp:lastPrinted>
  <dcterms:created xsi:type="dcterms:W3CDTF">2017-08-25T12:14:37Z</dcterms:created>
  <dcterms:modified xsi:type="dcterms:W3CDTF">2019-11-14T09:15:08Z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0x010100143933E6BDCFD54089FA5DEFCFE342FC</vt:lpwstr>
  </property>
</Properties>
</file>